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9" r:id="rId2"/>
    <p:sldId id="313" r:id="rId3"/>
    <p:sldId id="314" r:id="rId4"/>
    <p:sldId id="300" r:id="rId5"/>
    <p:sldId id="301" r:id="rId6"/>
    <p:sldId id="280" r:id="rId7"/>
    <p:sldId id="281" r:id="rId8"/>
    <p:sldId id="267" r:id="rId9"/>
    <p:sldId id="257" r:id="rId10"/>
    <p:sldId id="274" r:id="rId11"/>
    <p:sldId id="278" r:id="rId12"/>
    <p:sldId id="302" r:id="rId13"/>
    <p:sldId id="270" r:id="rId14"/>
    <p:sldId id="276" r:id="rId15"/>
    <p:sldId id="287" r:id="rId16"/>
    <p:sldId id="303" r:id="rId17"/>
    <p:sldId id="304" r:id="rId18"/>
    <p:sldId id="305" r:id="rId19"/>
    <p:sldId id="306" r:id="rId20"/>
    <p:sldId id="307" r:id="rId21"/>
    <p:sldId id="310" r:id="rId22"/>
    <p:sldId id="311" r:id="rId23"/>
    <p:sldId id="312" r:id="rId24"/>
    <p:sldId id="315" r:id="rId25"/>
  </p:sldIdLst>
  <p:sldSz cx="9144000" cy="6858000" type="screen4x3"/>
  <p:notesSz cx="6740525" cy="98679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148" autoAdjust="0"/>
    <p:restoredTop sz="94410" autoAdjust="0"/>
  </p:normalViewPr>
  <p:slideViewPr>
    <p:cSldViewPr>
      <p:cViewPr>
        <p:scale>
          <a:sx n="80" d="100"/>
          <a:sy n="80" d="100"/>
        </p:scale>
        <p:origin x="-2220" y="-840"/>
      </p:cViewPr>
      <p:guideLst>
        <p:guide orient="horz" pos="2160"/>
        <p:guide pos="2880"/>
      </p:guideLst>
    </p:cSldViewPr>
  </p:slideViewPr>
  <p:outlineViewPr>
    <p:cViewPr>
      <p:scale>
        <a:sx n="33" d="100"/>
        <a:sy n="33" d="100"/>
      </p:scale>
      <p:origin x="0" y="629"/>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17938" y="0"/>
            <a:ext cx="2921000" cy="493713"/>
          </a:xfrm>
          <a:prstGeom prst="rect">
            <a:avLst/>
          </a:prstGeom>
        </p:spPr>
        <p:txBody>
          <a:bodyPr vert="horz" lIns="91440" tIns="45720" rIns="91440" bIns="45720" rtlCol="0"/>
          <a:lstStyle>
            <a:lvl1pPr algn="r">
              <a:defRPr sz="1200"/>
            </a:lvl1pPr>
          </a:lstStyle>
          <a:p>
            <a:fld id="{03588BD4-E010-41AF-9E8D-579A5DD3D9DF}" type="datetimeFigureOut">
              <a:rPr lang="fi-FI" smtClean="0"/>
              <a:pPr/>
              <a:t>26.4.2013</a:t>
            </a:fld>
            <a:endParaRPr lang="fi-FI"/>
          </a:p>
        </p:txBody>
      </p:sp>
      <p:sp>
        <p:nvSpPr>
          <p:cNvPr id="4" name="Alatunnisteen paikkamerkki 3"/>
          <p:cNvSpPr>
            <a:spLocks noGrp="1"/>
          </p:cNvSpPr>
          <p:nvPr>
            <p:ph type="ftr" sz="quarter" idx="2"/>
          </p:nvPr>
        </p:nvSpPr>
        <p:spPr>
          <a:xfrm>
            <a:off x="0" y="9372600"/>
            <a:ext cx="2921000" cy="493713"/>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17938" y="9372600"/>
            <a:ext cx="2921000" cy="493713"/>
          </a:xfrm>
          <a:prstGeom prst="rect">
            <a:avLst/>
          </a:prstGeom>
        </p:spPr>
        <p:txBody>
          <a:bodyPr vert="horz" lIns="91440" tIns="45720" rIns="91440" bIns="45720" rtlCol="0" anchor="b"/>
          <a:lstStyle>
            <a:lvl1pPr algn="r">
              <a:defRPr sz="1200"/>
            </a:lvl1pPr>
          </a:lstStyle>
          <a:p>
            <a:fld id="{AD40666C-559D-47BC-BC91-2DA0573EE0C2}" type="slidenum">
              <a:rPr lang="fi-FI" smtClean="0"/>
              <a:pPr/>
              <a:t>‹#›</a:t>
            </a:fld>
            <a:endParaRPr 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0894" cy="49339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8071" y="0"/>
            <a:ext cx="2920894" cy="493395"/>
          </a:xfrm>
          <a:prstGeom prst="rect">
            <a:avLst/>
          </a:prstGeom>
        </p:spPr>
        <p:txBody>
          <a:bodyPr vert="horz" lIns="91440" tIns="45720" rIns="91440" bIns="45720" rtlCol="0"/>
          <a:lstStyle>
            <a:lvl1pPr algn="r">
              <a:defRPr sz="1200"/>
            </a:lvl1pPr>
          </a:lstStyle>
          <a:p>
            <a:fld id="{A33E2291-EB58-492F-9C47-3659C455E6BE}" type="datetimeFigureOut">
              <a:rPr lang="fi-FI" smtClean="0"/>
              <a:pPr/>
              <a:t>26.4.2013</a:t>
            </a:fld>
            <a:endParaRPr lang="fi-FI"/>
          </a:p>
        </p:txBody>
      </p:sp>
      <p:sp>
        <p:nvSpPr>
          <p:cNvPr id="4" name="Dian kuvan paikkamerkki 3"/>
          <p:cNvSpPr>
            <a:spLocks noGrp="1" noRot="1" noChangeAspect="1"/>
          </p:cNvSpPr>
          <p:nvPr>
            <p:ph type="sldImg" idx="2"/>
          </p:nvPr>
        </p:nvSpPr>
        <p:spPr>
          <a:xfrm>
            <a:off x="903288" y="739775"/>
            <a:ext cx="4933950" cy="37004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4053" y="4687253"/>
            <a:ext cx="5392420" cy="4440555"/>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372792"/>
            <a:ext cx="2920894" cy="49339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8071" y="9372792"/>
            <a:ext cx="2920894" cy="493395"/>
          </a:xfrm>
          <a:prstGeom prst="rect">
            <a:avLst/>
          </a:prstGeom>
        </p:spPr>
        <p:txBody>
          <a:bodyPr vert="horz" lIns="91440" tIns="45720" rIns="91440" bIns="45720" rtlCol="0" anchor="b"/>
          <a:lstStyle>
            <a:lvl1pPr algn="r">
              <a:defRPr sz="1200"/>
            </a:lvl1pPr>
          </a:lstStyle>
          <a:p>
            <a:fld id="{81F36765-93A0-4037-9262-103D5EF19A0B}" type="slidenum">
              <a:rPr lang="fi-FI" smtClean="0"/>
              <a:pPr/>
              <a:t>‹#›</a:t>
            </a:fld>
            <a:endParaRPr lang="fi-FI"/>
          </a:p>
        </p:txBody>
      </p:sp>
    </p:spTree>
    <p:extLst>
      <p:ext uri="{BB962C8B-B14F-4D97-AF65-F5344CB8AC3E}">
        <p14:creationId xmlns="" xmlns:p14="http://schemas.microsoft.com/office/powerpoint/2010/main" val="1493292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1F36765-93A0-4037-9262-103D5EF19A0B}" type="slidenum">
              <a:rPr lang="fi-FI" smtClean="0"/>
              <a:pPr/>
              <a:t>13</a:t>
            </a:fld>
            <a:endParaRPr lang="fi-FI"/>
          </a:p>
        </p:txBody>
      </p:sp>
    </p:spTree>
    <p:extLst>
      <p:ext uri="{BB962C8B-B14F-4D97-AF65-F5344CB8AC3E}">
        <p14:creationId xmlns="" xmlns:p14="http://schemas.microsoft.com/office/powerpoint/2010/main" val="263035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2C570ADC-90C1-4991-9340-D5972ECEDE89}" type="datetimeFigureOut">
              <a:rPr lang="fi-FI" smtClean="0"/>
              <a:pPr/>
              <a:t>26.4.2013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F86F018-3679-42D9-8559-FF040B2E42A7}" type="slidenum">
              <a:rPr lang="fi-FI" smtClean="0"/>
              <a:pPr/>
              <a:t>‹#›</a:t>
            </a:fld>
            <a:endParaRPr lang="fi-FI"/>
          </a:p>
        </p:txBody>
      </p:sp>
    </p:spTree>
    <p:extLst>
      <p:ext uri="{BB962C8B-B14F-4D97-AF65-F5344CB8AC3E}">
        <p14:creationId xmlns="" xmlns:p14="http://schemas.microsoft.com/office/powerpoint/2010/main" val="415489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2C570ADC-90C1-4991-9340-D5972ECEDE89}" type="datetimeFigureOut">
              <a:rPr lang="fi-FI" smtClean="0"/>
              <a:pPr/>
              <a:t>26.4.2013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F86F018-3679-42D9-8559-FF040B2E42A7}" type="slidenum">
              <a:rPr lang="fi-FI" smtClean="0"/>
              <a:pPr/>
              <a:t>‹#›</a:t>
            </a:fld>
            <a:endParaRPr lang="fi-FI"/>
          </a:p>
        </p:txBody>
      </p:sp>
    </p:spTree>
    <p:extLst>
      <p:ext uri="{BB962C8B-B14F-4D97-AF65-F5344CB8AC3E}">
        <p14:creationId xmlns="" xmlns:p14="http://schemas.microsoft.com/office/powerpoint/2010/main" val="137929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2C570ADC-90C1-4991-9340-D5972ECEDE89}" type="datetimeFigureOut">
              <a:rPr lang="fi-FI" smtClean="0"/>
              <a:pPr/>
              <a:t>26.4.2013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F86F018-3679-42D9-8559-FF040B2E42A7}" type="slidenum">
              <a:rPr lang="fi-FI" smtClean="0"/>
              <a:pPr/>
              <a:t>‹#›</a:t>
            </a:fld>
            <a:endParaRPr lang="fi-FI"/>
          </a:p>
        </p:txBody>
      </p:sp>
    </p:spTree>
    <p:extLst>
      <p:ext uri="{BB962C8B-B14F-4D97-AF65-F5344CB8AC3E}">
        <p14:creationId xmlns="" xmlns:p14="http://schemas.microsoft.com/office/powerpoint/2010/main" val="316668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2C570ADC-90C1-4991-9340-D5972ECEDE89}" type="datetimeFigureOut">
              <a:rPr lang="fi-FI" smtClean="0"/>
              <a:pPr/>
              <a:t>26.4.2013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F86F018-3679-42D9-8559-FF040B2E42A7}" type="slidenum">
              <a:rPr lang="fi-FI" smtClean="0"/>
              <a:pPr/>
              <a:t>‹#›</a:t>
            </a:fld>
            <a:endParaRPr lang="fi-FI"/>
          </a:p>
        </p:txBody>
      </p:sp>
    </p:spTree>
    <p:extLst>
      <p:ext uri="{BB962C8B-B14F-4D97-AF65-F5344CB8AC3E}">
        <p14:creationId xmlns="" xmlns:p14="http://schemas.microsoft.com/office/powerpoint/2010/main" val="155085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2C570ADC-90C1-4991-9340-D5972ECEDE89}" type="datetimeFigureOut">
              <a:rPr lang="fi-FI" smtClean="0"/>
              <a:pPr/>
              <a:t>26.4.2013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F86F018-3679-42D9-8559-FF040B2E42A7}" type="slidenum">
              <a:rPr lang="fi-FI" smtClean="0"/>
              <a:pPr/>
              <a:t>‹#›</a:t>
            </a:fld>
            <a:endParaRPr lang="fi-FI"/>
          </a:p>
        </p:txBody>
      </p:sp>
    </p:spTree>
    <p:extLst>
      <p:ext uri="{BB962C8B-B14F-4D97-AF65-F5344CB8AC3E}">
        <p14:creationId xmlns="" xmlns:p14="http://schemas.microsoft.com/office/powerpoint/2010/main" val="166769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2C570ADC-90C1-4991-9340-D5972ECEDE89}" type="datetimeFigureOut">
              <a:rPr lang="fi-FI" smtClean="0"/>
              <a:pPr/>
              <a:t>26.4.2013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F86F018-3679-42D9-8559-FF040B2E42A7}" type="slidenum">
              <a:rPr lang="fi-FI" smtClean="0"/>
              <a:pPr/>
              <a:t>‹#›</a:t>
            </a:fld>
            <a:endParaRPr lang="fi-FI"/>
          </a:p>
        </p:txBody>
      </p:sp>
    </p:spTree>
    <p:extLst>
      <p:ext uri="{BB962C8B-B14F-4D97-AF65-F5344CB8AC3E}">
        <p14:creationId xmlns="" xmlns:p14="http://schemas.microsoft.com/office/powerpoint/2010/main" val="74069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2C570ADC-90C1-4991-9340-D5972ECEDE89}" type="datetimeFigureOut">
              <a:rPr lang="fi-FI" smtClean="0"/>
              <a:pPr/>
              <a:t>26.4.2013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1F86F018-3679-42D9-8559-FF040B2E42A7}" type="slidenum">
              <a:rPr lang="fi-FI" smtClean="0"/>
              <a:pPr/>
              <a:t>‹#›</a:t>
            </a:fld>
            <a:endParaRPr lang="fi-FI"/>
          </a:p>
        </p:txBody>
      </p:sp>
    </p:spTree>
    <p:extLst>
      <p:ext uri="{BB962C8B-B14F-4D97-AF65-F5344CB8AC3E}">
        <p14:creationId xmlns="" xmlns:p14="http://schemas.microsoft.com/office/powerpoint/2010/main" val="103711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2C570ADC-90C1-4991-9340-D5972ECEDE89}" type="datetimeFigureOut">
              <a:rPr lang="fi-FI" smtClean="0"/>
              <a:pPr/>
              <a:t>26.4.2013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1F86F018-3679-42D9-8559-FF040B2E42A7}" type="slidenum">
              <a:rPr lang="fi-FI" smtClean="0"/>
              <a:pPr/>
              <a:t>‹#›</a:t>
            </a:fld>
            <a:endParaRPr lang="fi-FI"/>
          </a:p>
        </p:txBody>
      </p:sp>
    </p:spTree>
    <p:extLst>
      <p:ext uri="{BB962C8B-B14F-4D97-AF65-F5344CB8AC3E}">
        <p14:creationId xmlns="" xmlns:p14="http://schemas.microsoft.com/office/powerpoint/2010/main" val="371471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C570ADC-90C1-4991-9340-D5972ECEDE89}" type="datetimeFigureOut">
              <a:rPr lang="fi-FI" smtClean="0"/>
              <a:pPr/>
              <a:t>26.4.2013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1F86F018-3679-42D9-8559-FF040B2E42A7}" type="slidenum">
              <a:rPr lang="fi-FI" smtClean="0"/>
              <a:pPr/>
              <a:t>‹#›</a:t>
            </a:fld>
            <a:endParaRPr lang="fi-FI"/>
          </a:p>
        </p:txBody>
      </p:sp>
    </p:spTree>
    <p:extLst>
      <p:ext uri="{BB962C8B-B14F-4D97-AF65-F5344CB8AC3E}">
        <p14:creationId xmlns="" xmlns:p14="http://schemas.microsoft.com/office/powerpoint/2010/main" val="235361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2C570ADC-90C1-4991-9340-D5972ECEDE89}" type="datetimeFigureOut">
              <a:rPr lang="fi-FI" smtClean="0"/>
              <a:pPr/>
              <a:t>26.4.2013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F86F018-3679-42D9-8559-FF040B2E42A7}" type="slidenum">
              <a:rPr lang="fi-FI" smtClean="0"/>
              <a:pPr/>
              <a:t>‹#›</a:t>
            </a:fld>
            <a:endParaRPr lang="fi-FI"/>
          </a:p>
        </p:txBody>
      </p:sp>
    </p:spTree>
    <p:extLst>
      <p:ext uri="{BB962C8B-B14F-4D97-AF65-F5344CB8AC3E}">
        <p14:creationId xmlns="" xmlns:p14="http://schemas.microsoft.com/office/powerpoint/2010/main" val="4208674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2C570ADC-90C1-4991-9340-D5972ECEDE89}" type="datetimeFigureOut">
              <a:rPr lang="fi-FI" smtClean="0"/>
              <a:pPr/>
              <a:t>26.4.2013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F86F018-3679-42D9-8559-FF040B2E42A7}" type="slidenum">
              <a:rPr lang="fi-FI" smtClean="0"/>
              <a:pPr/>
              <a:t>‹#›</a:t>
            </a:fld>
            <a:endParaRPr lang="fi-FI"/>
          </a:p>
        </p:txBody>
      </p:sp>
    </p:spTree>
    <p:extLst>
      <p:ext uri="{BB962C8B-B14F-4D97-AF65-F5344CB8AC3E}">
        <p14:creationId xmlns="" xmlns:p14="http://schemas.microsoft.com/office/powerpoint/2010/main" val="306189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70ADC-90C1-4991-9340-D5972ECEDE89}" type="datetimeFigureOut">
              <a:rPr lang="fi-FI" smtClean="0"/>
              <a:pPr/>
              <a:t>26.4.2013</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6F018-3679-42D9-8559-FF040B2E42A7}" type="slidenum">
              <a:rPr lang="fi-FI" smtClean="0"/>
              <a:pPr/>
              <a:t>‹#›</a:t>
            </a:fld>
            <a:endParaRPr lang="fi-FI"/>
          </a:p>
        </p:txBody>
      </p:sp>
    </p:spTree>
    <p:extLst>
      <p:ext uri="{BB962C8B-B14F-4D97-AF65-F5344CB8AC3E}">
        <p14:creationId xmlns="" xmlns:p14="http://schemas.microsoft.com/office/powerpoint/2010/main" val="58835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11560" y="4800600"/>
            <a:ext cx="7704856" cy="566738"/>
          </a:xfrm>
        </p:spPr>
        <p:txBody>
          <a:bodyPr>
            <a:noAutofit/>
          </a:bodyPr>
          <a:lstStyle/>
          <a:p>
            <a:pPr algn="ctr"/>
            <a:r>
              <a:rPr lang="fi-FI" sz="3200" dirty="0" smtClean="0"/>
              <a:t>Maakunnalliset opistoseurat Reisjärvellä</a:t>
            </a:r>
            <a:endParaRPr lang="fi-FI" sz="3200" dirty="0"/>
          </a:p>
        </p:txBody>
      </p:sp>
      <p:pic>
        <p:nvPicPr>
          <p:cNvPr id="5" name="Kuvan paikkamerkki 4" descr="heinäkuun pikkukuva seurat1.jpg"/>
          <p:cNvPicPr>
            <a:picLocks noGrp="1" noChangeAspect="1"/>
          </p:cNvPicPr>
          <p:nvPr>
            <p:ph type="pic" idx="1"/>
          </p:nvPr>
        </p:nvPicPr>
        <p:blipFill>
          <a:blip r:embed="rId2" cstate="print"/>
          <a:srcRect l="5647" r="5647"/>
          <a:stretch>
            <a:fillRect/>
          </a:stretch>
        </p:blipFill>
        <p:spPr/>
      </p:pic>
      <p:sp>
        <p:nvSpPr>
          <p:cNvPr id="4" name="Tekstin paikkamerkki 3"/>
          <p:cNvSpPr>
            <a:spLocks noGrp="1"/>
          </p:cNvSpPr>
          <p:nvPr>
            <p:ph type="body" sz="half" idx="2"/>
          </p:nvPr>
        </p:nvSpPr>
        <p:spPr/>
        <p:txBody>
          <a:bodyPr>
            <a:normAutofit fontScale="92500" lnSpcReduction="20000"/>
          </a:bodyPr>
          <a:lstStyle/>
          <a:p>
            <a:pPr algn="ctr"/>
            <a:r>
              <a:rPr lang="fi-FI" sz="2800" dirty="0" smtClean="0"/>
              <a:t>Kehittämissuunnitelma 2013-2015</a:t>
            </a:r>
          </a:p>
          <a:p>
            <a:pPr algn="ctr"/>
            <a:r>
              <a:rPr lang="fi-FI" sz="2800" dirty="0" smtClean="0"/>
              <a:t>Maa-alueiden ja rakenteiden kunnostus</a:t>
            </a:r>
            <a:endParaRPr lang="fi-FI"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I:\OMAT\Reisjärven keh työryhmä\Reisjärvi_1_2000_A4.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115616" y="1522764"/>
            <a:ext cx="7164288" cy="5218604"/>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kstiruutu 13"/>
          <p:cNvSpPr txBox="1"/>
          <p:nvPr/>
        </p:nvSpPr>
        <p:spPr>
          <a:xfrm>
            <a:off x="5178870" y="3039343"/>
            <a:ext cx="2234330" cy="461665"/>
          </a:xfrm>
          <a:prstGeom prst="rect">
            <a:avLst/>
          </a:prstGeom>
          <a:noFill/>
        </p:spPr>
        <p:txBody>
          <a:bodyPr wrap="none" rtlCol="0">
            <a:spAutoFit/>
          </a:bodyPr>
          <a:lstStyle/>
          <a:p>
            <a:r>
              <a:rPr lang="fi-FI" sz="1200" dirty="0" smtClean="0"/>
              <a:t>Autiontie kunnostetaan kokooja/</a:t>
            </a:r>
          </a:p>
          <a:p>
            <a:r>
              <a:rPr lang="fi-FI" sz="1200" dirty="0"/>
              <a:t>t</a:t>
            </a:r>
            <a:r>
              <a:rPr lang="fi-FI" sz="1200" dirty="0" smtClean="0"/>
              <a:t>äyttötieksi  </a:t>
            </a:r>
            <a:endParaRPr lang="fi-FI" sz="1200" dirty="0"/>
          </a:p>
        </p:txBody>
      </p:sp>
      <p:sp>
        <p:nvSpPr>
          <p:cNvPr id="4" name="Tekstiruutu 3"/>
          <p:cNvSpPr txBox="1"/>
          <p:nvPr/>
        </p:nvSpPr>
        <p:spPr>
          <a:xfrm>
            <a:off x="899592" y="447055"/>
            <a:ext cx="7308304" cy="1200329"/>
          </a:xfrm>
          <a:prstGeom prst="rect">
            <a:avLst/>
          </a:prstGeom>
          <a:solidFill>
            <a:schemeClr val="bg1"/>
          </a:solidFill>
        </p:spPr>
        <p:txBody>
          <a:bodyPr wrap="square" rtlCol="0">
            <a:spAutoFit/>
          </a:bodyPr>
          <a:lstStyle/>
          <a:p>
            <a:r>
              <a:rPr lang="fi-FI" sz="2400" dirty="0" smtClean="0">
                <a:solidFill>
                  <a:srgbClr val="0070C0"/>
                </a:solidFill>
              </a:rPr>
              <a:t>I-vaihe: </a:t>
            </a:r>
          </a:p>
          <a:p>
            <a:r>
              <a:rPr lang="fi-FI" sz="2400" dirty="0" smtClean="0">
                <a:solidFill>
                  <a:srgbClr val="0070C0"/>
                </a:solidFill>
              </a:rPr>
              <a:t>Opiston omien maa-alueiden ensikunnostus keväällä 2013</a:t>
            </a:r>
          </a:p>
        </p:txBody>
      </p:sp>
      <p:sp>
        <p:nvSpPr>
          <p:cNvPr id="7" name="Puolivapaa piirto 6"/>
          <p:cNvSpPr/>
          <p:nvPr/>
        </p:nvSpPr>
        <p:spPr>
          <a:xfrm>
            <a:off x="2503673" y="3131458"/>
            <a:ext cx="164164" cy="913004"/>
          </a:xfrm>
          <a:custGeom>
            <a:avLst/>
            <a:gdLst>
              <a:gd name="connsiteX0" fmla="*/ 152461 w 395576"/>
              <a:gd name="connsiteY0" fmla="*/ 976086 h 976086"/>
              <a:gd name="connsiteX1" fmla="*/ 94404 w 395576"/>
              <a:gd name="connsiteY1" fmla="*/ 845457 h 976086"/>
              <a:gd name="connsiteX2" fmla="*/ 25461 w 395576"/>
              <a:gd name="connsiteY2" fmla="*/ 787400 h 976086"/>
              <a:gd name="connsiteX3" fmla="*/ 61 w 395576"/>
              <a:gd name="connsiteY3" fmla="*/ 616857 h 976086"/>
              <a:gd name="connsiteX4" fmla="*/ 21833 w 395576"/>
              <a:gd name="connsiteY4" fmla="*/ 319315 h 976086"/>
              <a:gd name="connsiteX5" fmla="*/ 112547 w 395576"/>
              <a:gd name="connsiteY5" fmla="*/ 156029 h 976086"/>
              <a:gd name="connsiteX6" fmla="*/ 395576 w 395576"/>
              <a:gd name="connsiteY6" fmla="*/ 0 h 976086"/>
              <a:gd name="connsiteX7" fmla="*/ 395576 w 395576"/>
              <a:gd name="connsiteY7" fmla="*/ 0 h 976086"/>
              <a:gd name="connsiteX0" fmla="*/ 152441 w 395556"/>
              <a:gd name="connsiteY0" fmla="*/ 976086 h 976086"/>
              <a:gd name="connsiteX1" fmla="*/ 94384 w 395556"/>
              <a:gd name="connsiteY1" fmla="*/ 845457 h 976086"/>
              <a:gd name="connsiteX2" fmla="*/ 25441 w 395556"/>
              <a:gd name="connsiteY2" fmla="*/ 787400 h 976086"/>
              <a:gd name="connsiteX3" fmla="*/ 41 w 395556"/>
              <a:gd name="connsiteY3" fmla="*/ 616857 h 976086"/>
              <a:gd name="connsiteX4" fmla="*/ 21813 w 395556"/>
              <a:gd name="connsiteY4" fmla="*/ 319315 h 976086"/>
              <a:gd name="connsiteX5" fmla="*/ 98012 w 395556"/>
              <a:gd name="connsiteY5" fmla="*/ 145144 h 976086"/>
              <a:gd name="connsiteX6" fmla="*/ 395556 w 395556"/>
              <a:gd name="connsiteY6" fmla="*/ 0 h 976086"/>
              <a:gd name="connsiteX7" fmla="*/ 395556 w 395556"/>
              <a:gd name="connsiteY7" fmla="*/ 0 h 976086"/>
              <a:gd name="connsiteX0" fmla="*/ 152441 w 395556"/>
              <a:gd name="connsiteY0" fmla="*/ 976086 h 976086"/>
              <a:gd name="connsiteX1" fmla="*/ 83498 w 395556"/>
              <a:gd name="connsiteY1" fmla="*/ 892628 h 976086"/>
              <a:gd name="connsiteX2" fmla="*/ 25441 w 395556"/>
              <a:gd name="connsiteY2" fmla="*/ 787400 h 976086"/>
              <a:gd name="connsiteX3" fmla="*/ 41 w 395556"/>
              <a:gd name="connsiteY3" fmla="*/ 616857 h 976086"/>
              <a:gd name="connsiteX4" fmla="*/ 21813 w 395556"/>
              <a:gd name="connsiteY4" fmla="*/ 319315 h 976086"/>
              <a:gd name="connsiteX5" fmla="*/ 98012 w 395556"/>
              <a:gd name="connsiteY5" fmla="*/ 145144 h 976086"/>
              <a:gd name="connsiteX6" fmla="*/ 395556 w 395556"/>
              <a:gd name="connsiteY6" fmla="*/ 0 h 976086"/>
              <a:gd name="connsiteX7" fmla="*/ 395556 w 395556"/>
              <a:gd name="connsiteY7" fmla="*/ 0 h 976086"/>
              <a:gd name="connsiteX0" fmla="*/ 152441 w 395556"/>
              <a:gd name="connsiteY0" fmla="*/ 976086 h 976086"/>
              <a:gd name="connsiteX1" fmla="*/ 83498 w 395556"/>
              <a:gd name="connsiteY1" fmla="*/ 892628 h 976086"/>
              <a:gd name="connsiteX2" fmla="*/ 25441 w 395556"/>
              <a:gd name="connsiteY2" fmla="*/ 787400 h 976086"/>
              <a:gd name="connsiteX3" fmla="*/ 41 w 395556"/>
              <a:gd name="connsiteY3" fmla="*/ 616857 h 976086"/>
              <a:gd name="connsiteX4" fmla="*/ 21813 w 395556"/>
              <a:gd name="connsiteY4" fmla="*/ 319315 h 976086"/>
              <a:gd name="connsiteX5" fmla="*/ 98012 w 395556"/>
              <a:gd name="connsiteY5" fmla="*/ 145144 h 976086"/>
              <a:gd name="connsiteX6" fmla="*/ 395556 w 395556"/>
              <a:gd name="connsiteY6" fmla="*/ 0 h 976086"/>
              <a:gd name="connsiteX0" fmla="*/ 152441 w 152441"/>
              <a:gd name="connsiteY0" fmla="*/ 830942 h 830942"/>
              <a:gd name="connsiteX1" fmla="*/ 83498 w 152441"/>
              <a:gd name="connsiteY1" fmla="*/ 747484 h 830942"/>
              <a:gd name="connsiteX2" fmla="*/ 25441 w 152441"/>
              <a:gd name="connsiteY2" fmla="*/ 642256 h 830942"/>
              <a:gd name="connsiteX3" fmla="*/ 41 w 152441"/>
              <a:gd name="connsiteY3" fmla="*/ 471713 h 830942"/>
              <a:gd name="connsiteX4" fmla="*/ 21813 w 152441"/>
              <a:gd name="connsiteY4" fmla="*/ 174171 h 830942"/>
              <a:gd name="connsiteX5" fmla="*/ 98012 w 152441"/>
              <a:gd name="connsiteY5" fmla="*/ 0 h 830942"/>
              <a:gd name="connsiteX0" fmla="*/ 164164 w 164164"/>
              <a:gd name="connsiteY0" fmla="*/ 913004 h 913004"/>
              <a:gd name="connsiteX1" fmla="*/ 83498 w 164164"/>
              <a:gd name="connsiteY1" fmla="*/ 747484 h 913004"/>
              <a:gd name="connsiteX2" fmla="*/ 25441 w 164164"/>
              <a:gd name="connsiteY2" fmla="*/ 642256 h 913004"/>
              <a:gd name="connsiteX3" fmla="*/ 41 w 164164"/>
              <a:gd name="connsiteY3" fmla="*/ 471713 h 913004"/>
              <a:gd name="connsiteX4" fmla="*/ 21813 w 164164"/>
              <a:gd name="connsiteY4" fmla="*/ 174171 h 913004"/>
              <a:gd name="connsiteX5" fmla="*/ 98012 w 164164"/>
              <a:gd name="connsiteY5" fmla="*/ 0 h 9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164" h="913004">
                <a:moveTo>
                  <a:pt x="164164" y="913004"/>
                </a:moveTo>
                <a:cubicBezTo>
                  <a:pt x="145719" y="863413"/>
                  <a:pt x="106618" y="792609"/>
                  <a:pt x="83498" y="747484"/>
                </a:cubicBezTo>
                <a:cubicBezTo>
                  <a:pt x="60378" y="702359"/>
                  <a:pt x="39350" y="688218"/>
                  <a:pt x="25441" y="642256"/>
                </a:cubicBezTo>
                <a:cubicBezTo>
                  <a:pt x="11532" y="596294"/>
                  <a:pt x="646" y="549727"/>
                  <a:pt x="41" y="471713"/>
                </a:cubicBezTo>
                <a:cubicBezTo>
                  <a:pt x="-564" y="393699"/>
                  <a:pt x="5485" y="252790"/>
                  <a:pt x="21813" y="174171"/>
                </a:cubicBezTo>
                <a:cubicBezTo>
                  <a:pt x="38141" y="95552"/>
                  <a:pt x="35721" y="53219"/>
                  <a:pt x="98012" y="0"/>
                </a:cubicBezTo>
              </a:path>
            </a:pathLst>
          </a:custGeom>
          <a:noFill/>
          <a:ln w="603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kstiruutu 14"/>
          <p:cNvSpPr txBox="1"/>
          <p:nvPr/>
        </p:nvSpPr>
        <p:spPr>
          <a:xfrm>
            <a:off x="971600" y="3068960"/>
            <a:ext cx="2732608" cy="461665"/>
          </a:xfrm>
          <a:prstGeom prst="rect">
            <a:avLst/>
          </a:prstGeom>
          <a:noFill/>
        </p:spPr>
        <p:txBody>
          <a:bodyPr wrap="none" rtlCol="0">
            <a:spAutoFit/>
          </a:bodyPr>
          <a:lstStyle/>
          <a:p>
            <a:r>
              <a:rPr lang="fi-FI" sz="1200" dirty="0" smtClean="0"/>
              <a:t>Ranta-alueelle ajetaan leikkausmassoja </a:t>
            </a:r>
          </a:p>
          <a:p>
            <a:r>
              <a:rPr lang="fi-FI" sz="1200" dirty="0"/>
              <a:t>j</a:t>
            </a:r>
            <a:r>
              <a:rPr lang="fi-FI" sz="1200" dirty="0" smtClean="0"/>
              <a:t>a kunnostetaan aluetta </a:t>
            </a:r>
            <a:r>
              <a:rPr lang="fi-FI" sz="1200" dirty="0" err="1" smtClean="0"/>
              <a:t>ha-pysäköintiin</a:t>
            </a:r>
            <a:endParaRPr lang="fi-FI" sz="1200" dirty="0"/>
          </a:p>
        </p:txBody>
      </p:sp>
      <p:sp>
        <p:nvSpPr>
          <p:cNvPr id="9" name="Puolivapaa piirto 8"/>
          <p:cNvSpPr/>
          <p:nvPr/>
        </p:nvSpPr>
        <p:spPr>
          <a:xfrm>
            <a:off x="7669350" y="2177143"/>
            <a:ext cx="232563" cy="586991"/>
          </a:xfrm>
          <a:custGeom>
            <a:avLst/>
            <a:gdLst>
              <a:gd name="connsiteX0" fmla="*/ 418487 w 418487"/>
              <a:gd name="connsiteY0" fmla="*/ 646171 h 646171"/>
              <a:gd name="connsiteX1" fmla="*/ 204401 w 418487"/>
              <a:gd name="connsiteY1" fmla="*/ 366771 h 646171"/>
              <a:gd name="connsiteX2" fmla="*/ 22973 w 418487"/>
              <a:gd name="connsiteY2" fmla="*/ 47457 h 646171"/>
              <a:gd name="connsiteX3" fmla="*/ 8458 w 418487"/>
              <a:gd name="connsiteY3" fmla="*/ 7543 h 646171"/>
              <a:gd name="connsiteX0" fmla="*/ 453656 w 453656"/>
              <a:gd name="connsiteY0" fmla="*/ 634448 h 634448"/>
              <a:gd name="connsiteX1" fmla="*/ 204401 w 453656"/>
              <a:gd name="connsiteY1" fmla="*/ 366771 h 634448"/>
              <a:gd name="connsiteX2" fmla="*/ 22973 w 453656"/>
              <a:gd name="connsiteY2" fmla="*/ 47457 h 634448"/>
              <a:gd name="connsiteX3" fmla="*/ 8458 w 453656"/>
              <a:gd name="connsiteY3" fmla="*/ 7543 h 634448"/>
              <a:gd name="connsiteX0" fmla="*/ 434557 w 434557"/>
              <a:gd name="connsiteY0" fmla="*/ 607988 h 607988"/>
              <a:gd name="connsiteX1" fmla="*/ 185302 w 434557"/>
              <a:gd name="connsiteY1" fmla="*/ 340311 h 607988"/>
              <a:gd name="connsiteX2" fmla="*/ 3874 w 434557"/>
              <a:gd name="connsiteY2" fmla="*/ 20997 h 607988"/>
              <a:gd name="connsiteX3" fmla="*/ 164619 w 434557"/>
              <a:gd name="connsiteY3" fmla="*/ 57283 h 607988"/>
              <a:gd name="connsiteX0" fmla="*/ 430683 w 430683"/>
              <a:gd name="connsiteY0" fmla="*/ 586991 h 586991"/>
              <a:gd name="connsiteX1" fmla="*/ 181428 w 430683"/>
              <a:gd name="connsiteY1" fmla="*/ 319314 h 586991"/>
              <a:gd name="connsiteX2" fmla="*/ 0 w 430683"/>
              <a:gd name="connsiteY2" fmla="*/ 0 h 586991"/>
              <a:gd name="connsiteX0" fmla="*/ 293523 w 293523"/>
              <a:gd name="connsiteY0" fmla="*/ 564131 h 564131"/>
              <a:gd name="connsiteX1" fmla="*/ 44268 w 293523"/>
              <a:gd name="connsiteY1" fmla="*/ 296454 h 564131"/>
              <a:gd name="connsiteX2" fmla="*/ 0 w 293523"/>
              <a:gd name="connsiteY2" fmla="*/ 0 h 564131"/>
              <a:gd name="connsiteX0" fmla="*/ 293523 w 293523"/>
              <a:gd name="connsiteY0" fmla="*/ 564131 h 564131"/>
              <a:gd name="connsiteX1" fmla="*/ 74748 w 293523"/>
              <a:gd name="connsiteY1" fmla="*/ 296454 h 564131"/>
              <a:gd name="connsiteX2" fmla="*/ 0 w 293523"/>
              <a:gd name="connsiteY2" fmla="*/ 0 h 564131"/>
              <a:gd name="connsiteX0" fmla="*/ 293523 w 293523"/>
              <a:gd name="connsiteY0" fmla="*/ 564131 h 564131"/>
              <a:gd name="connsiteX1" fmla="*/ 105228 w 293523"/>
              <a:gd name="connsiteY1" fmla="*/ 288834 h 564131"/>
              <a:gd name="connsiteX2" fmla="*/ 0 w 293523"/>
              <a:gd name="connsiteY2" fmla="*/ 0 h 564131"/>
              <a:gd name="connsiteX0" fmla="*/ 232563 w 232563"/>
              <a:gd name="connsiteY0" fmla="*/ 586991 h 586991"/>
              <a:gd name="connsiteX1" fmla="*/ 44268 w 232563"/>
              <a:gd name="connsiteY1" fmla="*/ 311694 h 586991"/>
              <a:gd name="connsiteX2" fmla="*/ 0 w 232563"/>
              <a:gd name="connsiteY2" fmla="*/ 0 h 586991"/>
              <a:gd name="connsiteX0" fmla="*/ 232563 w 232563"/>
              <a:gd name="connsiteY0" fmla="*/ 586991 h 586991"/>
              <a:gd name="connsiteX1" fmla="*/ 105228 w 232563"/>
              <a:gd name="connsiteY1" fmla="*/ 296454 h 586991"/>
              <a:gd name="connsiteX2" fmla="*/ 0 w 232563"/>
              <a:gd name="connsiteY2" fmla="*/ 0 h 586991"/>
            </a:gdLst>
            <a:ahLst/>
            <a:cxnLst>
              <a:cxn ang="0">
                <a:pos x="connsiteX0" y="connsiteY0"/>
              </a:cxn>
              <a:cxn ang="0">
                <a:pos x="connsiteX1" y="connsiteY1"/>
              </a:cxn>
              <a:cxn ang="0">
                <a:pos x="connsiteX2" y="connsiteY2"/>
              </a:cxn>
            </a:cxnLst>
            <a:rect l="l" t="t" r="r" b="b"/>
            <a:pathLst>
              <a:path w="232563" h="586991">
                <a:moveTo>
                  <a:pt x="232563" y="586991"/>
                </a:moveTo>
                <a:cubicBezTo>
                  <a:pt x="158479" y="497184"/>
                  <a:pt x="143988" y="394286"/>
                  <a:pt x="105228" y="296454"/>
                </a:cubicBezTo>
                <a:cubicBezTo>
                  <a:pt x="66468" y="198622"/>
                  <a:pt x="32657" y="59871"/>
                  <a:pt x="0" y="0"/>
                </a:cubicBezTo>
              </a:path>
            </a:pathLst>
          </a:custGeom>
          <a:noFill/>
          <a:ln w="603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Puolivapaa piirto 9"/>
          <p:cNvSpPr/>
          <p:nvPr/>
        </p:nvSpPr>
        <p:spPr>
          <a:xfrm>
            <a:off x="4500959" y="2554458"/>
            <a:ext cx="287201" cy="953917"/>
          </a:xfrm>
          <a:custGeom>
            <a:avLst/>
            <a:gdLst>
              <a:gd name="connsiteX0" fmla="*/ 156028 w 210951"/>
              <a:gd name="connsiteY0" fmla="*/ 1255486 h 1255486"/>
              <a:gd name="connsiteX1" fmla="*/ 203200 w 210951"/>
              <a:gd name="connsiteY1" fmla="*/ 925286 h 1255486"/>
              <a:gd name="connsiteX2" fmla="*/ 199571 w 210951"/>
              <a:gd name="connsiteY2" fmla="*/ 718457 h 1255486"/>
              <a:gd name="connsiteX3" fmla="*/ 203200 w 210951"/>
              <a:gd name="connsiteY3" fmla="*/ 337457 h 1255486"/>
              <a:gd name="connsiteX4" fmla="*/ 83457 w 210951"/>
              <a:gd name="connsiteY4" fmla="*/ 105229 h 1255486"/>
              <a:gd name="connsiteX5" fmla="*/ 0 w 210951"/>
              <a:gd name="connsiteY5" fmla="*/ 0 h 1255486"/>
              <a:gd name="connsiteX0" fmla="*/ 156028 w 216806"/>
              <a:gd name="connsiteY0" fmla="*/ 1255486 h 1255486"/>
              <a:gd name="connsiteX1" fmla="*/ 203200 w 216806"/>
              <a:gd name="connsiteY1" fmla="*/ 925286 h 1255486"/>
              <a:gd name="connsiteX2" fmla="*/ 214085 w 216806"/>
              <a:gd name="connsiteY2" fmla="*/ 718457 h 1255486"/>
              <a:gd name="connsiteX3" fmla="*/ 203200 w 216806"/>
              <a:gd name="connsiteY3" fmla="*/ 337457 h 1255486"/>
              <a:gd name="connsiteX4" fmla="*/ 83457 w 216806"/>
              <a:gd name="connsiteY4" fmla="*/ 105229 h 1255486"/>
              <a:gd name="connsiteX5" fmla="*/ 0 w 216806"/>
              <a:gd name="connsiteY5" fmla="*/ 0 h 1255486"/>
              <a:gd name="connsiteX0" fmla="*/ 123371 w 216806"/>
              <a:gd name="connsiteY0" fmla="*/ 1262743 h 1262743"/>
              <a:gd name="connsiteX1" fmla="*/ 203200 w 216806"/>
              <a:gd name="connsiteY1" fmla="*/ 925286 h 1262743"/>
              <a:gd name="connsiteX2" fmla="*/ 214085 w 216806"/>
              <a:gd name="connsiteY2" fmla="*/ 718457 h 1262743"/>
              <a:gd name="connsiteX3" fmla="*/ 203200 w 216806"/>
              <a:gd name="connsiteY3" fmla="*/ 337457 h 1262743"/>
              <a:gd name="connsiteX4" fmla="*/ 83457 w 216806"/>
              <a:gd name="connsiteY4" fmla="*/ 105229 h 1262743"/>
              <a:gd name="connsiteX5" fmla="*/ 0 w 216806"/>
              <a:gd name="connsiteY5" fmla="*/ 0 h 1262743"/>
              <a:gd name="connsiteX0" fmla="*/ 217714 w 224003"/>
              <a:gd name="connsiteY0" fmla="*/ 1211943 h 1211943"/>
              <a:gd name="connsiteX1" fmla="*/ 203200 w 224003"/>
              <a:gd name="connsiteY1" fmla="*/ 925286 h 1211943"/>
              <a:gd name="connsiteX2" fmla="*/ 214085 w 224003"/>
              <a:gd name="connsiteY2" fmla="*/ 718457 h 1211943"/>
              <a:gd name="connsiteX3" fmla="*/ 203200 w 224003"/>
              <a:gd name="connsiteY3" fmla="*/ 337457 h 1211943"/>
              <a:gd name="connsiteX4" fmla="*/ 83457 w 224003"/>
              <a:gd name="connsiteY4" fmla="*/ 105229 h 1211943"/>
              <a:gd name="connsiteX5" fmla="*/ 0 w 224003"/>
              <a:gd name="connsiteY5" fmla="*/ 0 h 1211943"/>
              <a:gd name="connsiteX0" fmla="*/ 217714 w 226719"/>
              <a:gd name="connsiteY0" fmla="*/ 1211943 h 1211943"/>
              <a:gd name="connsiteX1" fmla="*/ 217714 w 226719"/>
              <a:gd name="connsiteY1" fmla="*/ 921657 h 1211943"/>
              <a:gd name="connsiteX2" fmla="*/ 214085 w 226719"/>
              <a:gd name="connsiteY2" fmla="*/ 718457 h 1211943"/>
              <a:gd name="connsiteX3" fmla="*/ 203200 w 226719"/>
              <a:gd name="connsiteY3" fmla="*/ 337457 h 1211943"/>
              <a:gd name="connsiteX4" fmla="*/ 83457 w 226719"/>
              <a:gd name="connsiteY4" fmla="*/ 105229 h 1211943"/>
              <a:gd name="connsiteX5" fmla="*/ 0 w 226719"/>
              <a:gd name="connsiteY5" fmla="*/ 0 h 1211943"/>
              <a:gd name="connsiteX0" fmla="*/ 217714 w 228958"/>
              <a:gd name="connsiteY0" fmla="*/ 1211943 h 1211943"/>
              <a:gd name="connsiteX1" fmla="*/ 217714 w 228958"/>
              <a:gd name="connsiteY1" fmla="*/ 921657 h 1211943"/>
              <a:gd name="connsiteX2" fmla="*/ 163285 w 228958"/>
              <a:gd name="connsiteY2" fmla="*/ 729343 h 1211943"/>
              <a:gd name="connsiteX3" fmla="*/ 203200 w 228958"/>
              <a:gd name="connsiteY3" fmla="*/ 337457 h 1211943"/>
              <a:gd name="connsiteX4" fmla="*/ 83457 w 228958"/>
              <a:gd name="connsiteY4" fmla="*/ 105229 h 1211943"/>
              <a:gd name="connsiteX5" fmla="*/ 0 w 228958"/>
              <a:gd name="connsiteY5" fmla="*/ 0 h 1211943"/>
              <a:gd name="connsiteX0" fmla="*/ 217714 w 228958"/>
              <a:gd name="connsiteY0" fmla="*/ 1211943 h 1211943"/>
              <a:gd name="connsiteX1" fmla="*/ 217714 w 228958"/>
              <a:gd name="connsiteY1" fmla="*/ 921657 h 1211943"/>
              <a:gd name="connsiteX2" fmla="*/ 163285 w 228958"/>
              <a:gd name="connsiteY2" fmla="*/ 729343 h 1211943"/>
              <a:gd name="connsiteX3" fmla="*/ 97971 w 228958"/>
              <a:gd name="connsiteY3" fmla="*/ 348343 h 1211943"/>
              <a:gd name="connsiteX4" fmla="*/ 83457 w 228958"/>
              <a:gd name="connsiteY4" fmla="*/ 105229 h 1211943"/>
              <a:gd name="connsiteX5" fmla="*/ 0 w 228958"/>
              <a:gd name="connsiteY5" fmla="*/ 0 h 1211943"/>
              <a:gd name="connsiteX0" fmla="*/ 217714 w 228958"/>
              <a:gd name="connsiteY0" fmla="*/ 1211943 h 1211943"/>
              <a:gd name="connsiteX1" fmla="*/ 217714 w 228958"/>
              <a:gd name="connsiteY1" fmla="*/ 921657 h 1211943"/>
              <a:gd name="connsiteX2" fmla="*/ 163285 w 228958"/>
              <a:gd name="connsiteY2" fmla="*/ 729343 h 1211943"/>
              <a:gd name="connsiteX3" fmla="*/ 97971 w 228958"/>
              <a:gd name="connsiteY3" fmla="*/ 348343 h 1211943"/>
              <a:gd name="connsiteX4" fmla="*/ 32657 w 228958"/>
              <a:gd name="connsiteY4" fmla="*/ 145143 h 1211943"/>
              <a:gd name="connsiteX5" fmla="*/ 0 w 228958"/>
              <a:gd name="connsiteY5" fmla="*/ 0 h 1211943"/>
              <a:gd name="connsiteX0" fmla="*/ 268514 w 279758"/>
              <a:gd name="connsiteY0" fmla="*/ 1179286 h 1179286"/>
              <a:gd name="connsiteX1" fmla="*/ 268514 w 279758"/>
              <a:gd name="connsiteY1" fmla="*/ 889000 h 1179286"/>
              <a:gd name="connsiteX2" fmla="*/ 214085 w 279758"/>
              <a:gd name="connsiteY2" fmla="*/ 696686 h 1179286"/>
              <a:gd name="connsiteX3" fmla="*/ 148771 w 279758"/>
              <a:gd name="connsiteY3" fmla="*/ 315686 h 1179286"/>
              <a:gd name="connsiteX4" fmla="*/ 83457 w 279758"/>
              <a:gd name="connsiteY4" fmla="*/ 112486 h 1179286"/>
              <a:gd name="connsiteX5" fmla="*/ 0 w 279758"/>
              <a:gd name="connsiteY5" fmla="*/ 0 h 1179286"/>
              <a:gd name="connsiteX0" fmla="*/ 268514 w 274031"/>
              <a:gd name="connsiteY0" fmla="*/ 1179286 h 1179286"/>
              <a:gd name="connsiteX1" fmla="*/ 239485 w 274031"/>
              <a:gd name="connsiteY1" fmla="*/ 914400 h 1179286"/>
              <a:gd name="connsiteX2" fmla="*/ 214085 w 274031"/>
              <a:gd name="connsiteY2" fmla="*/ 696686 h 1179286"/>
              <a:gd name="connsiteX3" fmla="*/ 148771 w 274031"/>
              <a:gd name="connsiteY3" fmla="*/ 315686 h 1179286"/>
              <a:gd name="connsiteX4" fmla="*/ 83457 w 274031"/>
              <a:gd name="connsiteY4" fmla="*/ 112486 h 1179286"/>
              <a:gd name="connsiteX5" fmla="*/ 0 w 274031"/>
              <a:gd name="connsiteY5" fmla="*/ 0 h 1179286"/>
              <a:gd name="connsiteX0" fmla="*/ 268514 w 273663"/>
              <a:gd name="connsiteY0" fmla="*/ 1179286 h 1179286"/>
              <a:gd name="connsiteX1" fmla="*/ 239485 w 273663"/>
              <a:gd name="connsiteY1" fmla="*/ 914400 h 1179286"/>
              <a:gd name="connsiteX2" fmla="*/ 239485 w 273663"/>
              <a:gd name="connsiteY2" fmla="*/ 685800 h 1179286"/>
              <a:gd name="connsiteX3" fmla="*/ 148771 w 273663"/>
              <a:gd name="connsiteY3" fmla="*/ 315686 h 1179286"/>
              <a:gd name="connsiteX4" fmla="*/ 83457 w 273663"/>
              <a:gd name="connsiteY4" fmla="*/ 112486 h 1179286"/>
              <a:gd name="connsiteX5" fmla="*/ 0 w 273663"/>
              <a:gd name="connsiteY5" fmla="*/ 0 h 1179286"/>
              <a:gd name="connsiteX0" fmla="*/ 268514 w 283429"/>
              <a:gd name="connsiteY0" fmla="*/ 1179286 h 1179286"/>
              <a:gd name="connsiteX1" fmla="*/ 279399 w 283429"/>
              <a:gd name="connsiteY1" fmla="*/ 903514 h 1179286"/>
              <a:gd name="connsiteX2" fmla="*/ 239485 w 283429"/>
              <a:gd name="connsiteY2" fmla="*/ 685800 h 1179286"/>
              <a:gd name="connsiteX3" fmla="*/ 148771 w 283429"/>
              <a:gd name="connsiteY3" fmla="*/ 315686 h 1179286"/>
              <a:gd name="connsiteX4" fmla="*/ 83457 w 283429"/>
              <a:gd name="connsiteY4" fmla="*/ 112486 h 1179286"/>
              <a:gd name="connsiteX5" fmla="*/ 0 w 283429"/>
              <a:gd name="connsiteY5" fmla="*/ 0 h 1179286"/>
              <a:gd name="connsiteX0" fmla="*/ 268514 w 283429"/>
              <a:gd name="connsiteY0" fmla="*/ 1179286 h 1179286"/>
              <a:gd name="connsiteX1" fmla="*/ 279399 w 283429"/>
              <a:gd name="connsiteY1" fmla="*/ 903514 h 1179286"/>
              <a:gd name="connsiteX2" fmla="*/ 239485 w 283429"/>
              <a:gd name="connsiteY2" fmla="*/ 685800 h 1179286"/>
              <a:gd name="connsiteX3" fmla="*/ 188685 w 283429"/>
              <a:gd name="connsiteY3" fmla="*/ 373744 h 1179286"/>
              <a:gd name="connsiteX4" fmla="*/ 83457 w 283429"/>
              <a:gd name="connsiteY4" fmla="*/ 112486 h 1179286"/>
              <a:gd name="connsiteX5" fmla="*/ 0 w 283429"/>
              <a:gd name="connsiteY5" fmla="*/ 0 h 1179286"/>
              <a:gd name="connsiteX0" fmla="*/ 268514 w 305497"/>
              <a:gd name="connsiteY0" fmla="*/ 1179286 h 1179286"/>
              <a:gd name="connsiteX1" fmla="*/ 304799 w 305497"/>
              <a:gd name="connsiteY1" fmla="*/ 903514 h 1179286"/>
              <a:gd name="connsiteX2" fmla="*/ 239485 w 305497"/>
              <a:gd name="connsiteY2" fmla="*/ 685800 h 1179286"/>
              <a:gd name="connsiteX3" fmla="*/ 188685 w 305497"/>
              <a:gd name="connsiteY3" fmla="*/ 373744 h 1179286"/>
              <a:gd name="connsiteX4" fmla="*/ 83457 w 305497"/>
              <a:gd name="connsiteY4" fmla="*/ 112486 h 1179286"/>
              <a:gd name="connsiteX5" fmla="*/ 0 w 305497"/>
              <a:gd name="connsiteY5" fmla="*/ 0 h 1179286"/>
              <a:gd name="connsiteX0" fmla="*/ 268514 w 304814"/>
              <a:gd name="connsiteY0" fmla="*/ 1179286 h 1179286"/>
              <a:gd name="connsiteX1" fmla="*/ 304799 w 304814"/>
              <a:gd name="connsiteY1" fmla="*/ 903514 h 1179286"/>
              <a:gd name="connsiteX2" fmla="*/ 264885 w 304814"/>
              <a:gd name="connsiteY2" fmla="*/ 682171 h 1179286"/>
              <a:gd name="connsiteX3" fmla="*/ 188685 w 304814"/>
              <a:gd name="connsiteY3" fmla="*/ 373744 h 1179286"/>
              <a:gd name="connsiteX4" fmla="*/ 83457 w 304814"/>
              <a:gd name="connsiteY4" fmla="*/ 112486 h 1179286"/>
              <a:gd name="connsiteX5" fmla="*/ 0 w 304814"/>
              <a:gd name="connsiteY5" fmla="*/ 0 h 1179286"/>
              <a:gd name="connsiteX0" fmla="*/ 326571 w 333066"/>
              <a:gd name="connsiteY0" fmla="*/ 1168401 h 1168401"/>
              <a:gd name="connsiteX1" fmla="*/ 304799 w 333066"/>
              <a:gd name="connsiteY1" fmla="*/ 903514 h 1168401"/>
              <a:gd name="connsiteX2" fmla="*/ 264885 w 333066"/>
              <a:gd name="connsiteY2" fmla="*/ 682171 h 1168401"/>
              <a:gd name="connsiteX3" fmla="*/ 188685 w 333066"/>
              <a:gd name="connsiteY3" fmla="*/ 373744 h 1168401"/>
              <a:gd name="connsiteX4" fmla="*/ 83457 w 333066"/>
              <a:gd name="connsiteY4" fmla="*/ 112486 h 1168401"/>
              <a:gd name="connsiteX5" fmla="*/ 0 w 333066"/>
              <a:gd name="connsiteY5" fmla="*/ 0 h 1168401"/>
              <a:gd name="connsiteX0" fmla="*/ 239485 w 305276"/>
              <a:gd name="connsiteY0" fmla="*/ 1262743 h 1262743"/>
              <a:gd name="connsiteX1" fmla="*/ 304799 w 305276"/>
              <a:gd name="connsiteY1" fmla="*/ 903514 h 1262743"/>
              <a:gd name="connsiteX2" fmla="*/ 264885 w 305276"/>
              <a:gd name="connsiteY2" fmla="*/ 682171 h 1262743"/>
              <a:gd name="connsiteX3" fmla="*/ 188685 w 305276"/>
              <a:gd name="connsiteY3" fmla="*/ 373744 h 1262743"/>
              <a:gd name="connsiteX4" fmla="*/ 83457 w 305276"/>
              <a:gd name="connsiteY4" fmla="*/ 112486 h 1262743"/>
              <a:gd name="connsiteX5" fmla="*/ 0 w 305276"/>
              <a:gd name="connsiteY5" fmla="*/ 0 h 1262743"/>
              <a:gd name="connsiteX0" fmla="*/ 239485 w 304844"/>
              <a:gd name="connsiteY0" fmla="*/ 1262743 h 1262743"/>
              <a:gd name="connsiteX1" fmla="*/ 272141 w 304844"/>
              <a:gd name="connsiteY1" fmla="*/ 1121229 h 1262743"/>
              <a:gd name="connsiteX2" fmla="*/ 304799 w 304844"/>
              <a:gd name="connsiteY2" fmla="*/ 903514 h 1262743"/>
              <a:gd name="connsiteX3" fmla="*/ 264885 w 304844"/>
              <a:gd name="connsiteY3" fmla="*/ 682171 h 1262743"/>
              <a:gd name="connsiteX4" fmla="*/ 188685 w 304844"/>
              <a:gd name="connsiteY4" fmla="*/ 373744 h 1262743"/>
              <a:gd name="connsiteX5" fmla="*/ 83457 w 304844"/>
              <a:gd name="connsiteY5" fmla="*/ 112486 h 1262743"/>
              <a:gd name="connsiteX6" fmla="*/ 0 w 304844"/>
              <a:gd name="connsiteY6" fmla="*/ 0 h 1262743"/>
              <a:gd name="connsiteX0" fmla="*/ 239485 w 316779"/>
              <a:gd name="connsiteY0" fmla="*/ 1262743 h 1262743"/>
              <a:gd name="connsiteX1" fmla="*/ 312055 w 316779"/>
              <a:gd name="connsiteY1" fmla="*/ 1121229 h 1262743"/>
              <a:gd name="connsiteX2" fmla="*/ 304799 w 316779"/>
              <a:gd name="connsiteY2" fmla="*/ 903514 h 1262743"/>
              <a:gd name="connsiteX3" fmla="*/ 264885 w 316779"/>
              <a:gd name="connsiteY3" fmla="*/ 682171 h 1262743"/>
              <a:gd name="connsiteX4" fmla="*/ 188685 w 316779"/>
              <a:gd name="connsiteY4" fmla="*/ 373744 h 1262743"/>
              <a:gd name="connsiteX5" fmla="*/ 83457 w 316779"/>
              <a:gd name="connsiteY5" fmla="*/ 112486 h 1262743"/>
              <a:gd name="connsiteX6" fmla="*/ 0 w 316779"/>
              <a:gd name="connsiteY6" fmla="*/ 0 h 1262743"/>
              <a:gd name="connsiteX0" fmla="*/ 199571 w 316779"/>
              <a:gd name="connsiteY0" fmla="*/ 1255486 h 1255486"/>
              <a:gd name="connsiteX1" fmla="*/ 312055 w 316779"/>
              <a:gd name="connsiteY1" fmla="*/ 1121229 h 1255486"/>
              <a:gd name="connsiteX2" fmla="*/ 304799 w 316779"/>
              <a:gd name="connsiteY2" fmla="*/ 903514 h 1255486"/>
              <a:gd name="connsiteX3" fmla="*/ 264885 w 316779"/>
              <a:gd name="connsiteY3" fmla="*/ 682171 h 1255486"/>
              <a:gd name="connsiteX4" fmla="*/ 188685 w 316779"/>
              <a:gd name="connsiteY4" fmla="*/ 373744 h 1255486"/>
              <a:gd name="connsiteX5" fmla="*/ 83457 w 316779"/>
              <a:gd name="connsiteY5" fmla="*/ 112486 h 1255486"/>
              <a:gd name="connsiteX6" fmla="*/ 0 w 316779"/>
              <a:gd name="connsiteY6" fmla="*/ 0 h 1255486"/>
              <a:gd name="connsiteX0" fmla="*/ 199571 w 305099"/>
              <a:gd name="connsiteY0" fmla="*/ 1255486 h 1255486"/>
              <a:gd name="connsiteX1" fmla="*/ 245380 w 305099"/>
              <a:gd name="connsiteY1" fmla="*/ 1083129 h 1255486"/>
              <a:gd name="connsiteX2" fmla="*/ 304799 w 305099"/>
              <a:gd name="connsiteY2" fmla="*/ 903514 h 1255486"/>
              <a:gd name="connsiteX3" fmla="*/ 264885 w 305099"/>
              <a:gd name="connsiteY3" fmla="*/ 682171 h 1255486"/>
              <a:gd name="connsiteX4" fmla="*/ 188685 w 305099"/>
              <a:gd name="connsiteY4" fmla="*/ 373744 h 1255486"/>
              <a:gd name="connsiteX5" fmla="*/ 83457 w 305099"/>
              <a:gd name="connsiteY5" fmla="*/ 112486 h 1255486"/>
              <a:gd name="connsiteX6" fmla="*/ 0 w 305099"/>
              <a:gd name="connsiteY6" fmla="*/ 0 h 1255486"/>
              <a:gd name="connsiteX0" fmla="*/ 199571 w 272085"/>
              <a:gd name="connsiteY0" fmla="*/ 1255486 h 1255486"/>
              <a:gd name="connsiteX1" fmla="*/ 245380 w 272085"/>
              <a:gd name="connsiteY1" fmla="*/ 1083129 h 1255486"/>
              <a:gd name="connsiteX2" fmla="*/ 266699 w 272085"/>
              <a:gd name="connsiteY2" fmla="*/ 903514 h 1255486"/>
              <a:gd name="connsiteX3" fmla="*/ 264885 w 272085"/>
              <a:gd name="connsiteY3" fmla="*/ 682171 h 1255486"/>
              <a:gd name="connsiteX4" fmla="*/ 188685 w 272085"/>
              <a:gd name="connsiteY4" fmla="*/ 373744 h 1255486"/>
              <a:gd name="connsiteX5" fmla="*/ 83457 w 272085"/>
              <a:gd name="connsiteY5" fmla="*/ 112486 h 1255486"/>
              <a:gd name="connsiteX6" fmla="*/ 0 w 272085"/>
              <a:gd name="connsiteY6" fmla="*/ 0 h 1255486"/>
              <a:gd name="connsiteX0" fmla="*/ 199571 w 265261"/>
              <a:gd name="connsiteY0" fmla="*/ 1255486 h 1255486"/>
              <a:gd name="connsiteX1" fmla="*/ 245380 w 265261"/>
              <a:gd name="connsiteY1" fmla="*/ 1083129 h 1255486"/>
              <a:gd name="connsiteX2" fmla="*/ 219074 w 265261"/>
              <a:gd name="connsiteY2" fmla="*/ 903514 h 1255486"/>
              <a:gd name="connsiteX3" fmla="*/ 264885 w 265261"/>
              <a:gd name="connsiteY3" fmla="*/ 682171 h 1255486"/>
              <a:gd name="connsiteX4" fmla="*/ 188685 w 265261"/>
              <a:gd name="connsiteY4" fmla="*/ 373744 h 1255486"/>
              <a:gd name="connsiteX5" fmla="*/ 83457 w 265261"/>
              <a:gd name="connsiteY5" fmla="*/ 112486 h 1255486"/>
              <a:gd name="connsiteX6" fmla="*/ 0 w 265261"/>
              <a:gd name="connsiteY6" fmla="*/ 0 h 1255486"/>
              <a:gd name="connsiteX0" fmla="*/ 199571 w 245757"/>
              <a:gd name="connsiteY0" fmla="*/ 1255486 h 1255486"/>
              <a:gd name="connsiteX1" fmla="*/ 245380 w 245757"/>
              <a:gd name="connsiteY1" fmla="*/ 1083129 h 1255486"/>
              <a:gd name="connsiteX2" fmla="*/ 219074 w 245757"/>
              <a:gd name="connsiteY2" fmla="*/ 903514 h 1255486"/>
              <a:gd name="connsiteX3" fmla="*/ 179160 w 245757"/>
              <a:gd name="connsiteY3" fmla="*/ 691696 h 1255486"/>
              <a:gd name="connsiteX4" fmla="*/ 188685 w 245757"/>
              <a:gd name="connsiteY4" fmla="*/ 373744 h 1255486"/>
              <a:gd name="connsiteX5" fmla="*/ 83457 w 245757"/>
              <a:gd name="connsiteY5" fmla="*/ 112486 h 1255486"/>
              <a:gd name="connsiteX6" fmla="*/ 0 w 245757"/>
              <a:gd name="connsiteY6" fmla="*/ 0 h 1255486"/>
              <a:gd name="connsiteX0" fmla="*/ 199571 w 245757"/>
              <a:gd name="connsiteY0" fmla="*/ 1255486 h 1255486"/>
              <a:gd name="connsiteX1" fmla="*/ 245380 w 245757"/>
              <a:gd name="connsiteY1" fmla="*/ 1083129 h 1255486"/>
              <a:gd name="connsiteX2" fmla="*/ 219074 w 245757"/>
              <a:gd name="connsiteY2" fmla="*/ 903514 h 1255486"/>
              <a:gd name="connsiteX3" fmla="*/ 179160 w 245757"/>
              <a:gd name="connsiteY3" fmla="*/ 691696 h 1255486"/>
              <a:gd name="connsiteX4" fmla="*/ 141060 w 245757"/>
              <a:gd name="connsiteY4" fmla="*/ 402319 h 1255486"/>
              <a:gd name="connsiteX5" fmla="*/ 83457 w 245757"/>
              <a:gd name="connsiteY5" fmla="*/ 112486 h 1255486"/>
              <a:gd name="connsiteX6" fmla="*/ 0 w 245757"/>
              <a:gd name="connsiteY6" fmla="*/ 0 h 1255486"/>
              <a:gd name="connsiteX0" fmla="*/ 199571 w 245757"/>
              <a:gd name="connsiteY0" fmla="*/ 1255486 h 1255486"/>
              <a:gd name="connsiteX1" fmla="*/ 245380 w 245757"/>
              <a:gd name="connsiteY1" fmla="*/ 1083129 h 1255486"/>
              <a:gd name="connsiteX2" fmla="*/ 219074 w 245757"/>
              <a:gd name="connsiteY2" fmla="*/ 903514 h 1255486"/>
              <a:gd name="connsiteX3" fmla="*/ 179160 w 245757"/>
              <a:gd name="connsiteY3" fmla="*/ 691696 h 1255486"/>
              <a:gd name="connsiteX4" fmla="*/ 141060 w 245757"/>
              <a:gd name="connsiteY4" fmla="*/ 402319 h 1255486"/>
              <a:gd name="connsiteX5" fmla="*/ 92982 w 245757"/>
              <a:gd name="connsiteY5" fmla="*/ 160111 h 1255486"/>
              <a:gd name="connsiteX6" fmla="*/ 0 w 245757"/>
              <a:gd name="connsiteY6" fmla="*/ 0 h 1255486"/>
              <a:gd name="connsiteX0" fmla="*/ 199571 w 221997"/>
              <a:gd name="connsiteY0" fmla="*/ 1255486 h 1255486"/>
              <a:gd name="connsiteX1" fmla="*/ 216805 w 221997"/>
              <a:gd name="connsiteY1" fmla="*/ 1083129 h 1255486"/>
              <a:gd name="connsiteX2" fmla="*/ 219074 w 221997"/>
              <a:gd name="connsiteY2" fmla="*/ 903514 h 1255486"/>
              <a:gd name="connsiteX3" fmla="*/ 179160 w 221997"/>
              <a:gd name="connsiteY3" fmla="*/ 691696 h 1255486"/>
              <a:gd name="connsiteX4" fmla="*/ 141060 w 221997"/>
              <a:gd name="connsiteY4" fmla="*/ 402319 h 1255486"/>
              <a:gd name="connsiteX5" fmla="*/ 92982 w 221997"/>
              <a:gd name="connsiteY5" fmla="*/ 160111 h 1255486"/>
              <a:gd name="connsiteX6" fmla="*/ 0 w 221997"/>
              <a:gd name="connsiteY6" fmla="*/ 0 h 1255486"/>
              <a:gd name="connsiteX0" fmla="*/ 199571 w 220586"/>
              <a:gd name="connsiteY0" fmla="*/ 1255486 h 1255486"/>
              <a:gd name="connsiteX1" fmla="*/ 216805 w 220586"/>
              <a:gd name="connsiteY1" fmla="*/ 1083129 h 1255486"/>
              <a:gd name="connsiteX2" fmla="*/ 219074 w 220586"/>
              <a:gd name="connsiteY2" fmla="*/ 903514 h 1255486"/>
              <a:gd name="connsiteX3" fmla="*/ 198210 w 220586"/>
              <a:gd name="connsiteY3" fmla="*/ 682171 h 1255486"/>
              <a:gd name="connsiteX4" fmla="*/ 141060 w 220586"/>
              <a:gd name="connsiteY4" fmla="*/ 402319 h 1255486"/>
              <a:gd name="connsiteX5" fmla="*/ 92982 w 220586"/>
              <a:gd name="connsiteY5" fmla="*/ 160111 h 1255486"/>
              <a:gd name="connsiteX6" fmla="*/ 0 w 220586"/>
              <a:gd name="connsiteY6" fmla="*/ 0 h 1255486"/>
              <a:gd name="connsiteX0" fmla="*/ 199571 w 220586"/>
              <a:gd name="connsiteY0" fmla="*/ 1255486 h 1255486"/>
              <a:gd name="connsiteX1" fmla="*/ 216805 w 220586"/>
              <a:gd name="connsiteY1" fmla="*/ 1083129 h 1255486"/>
              <a:gd name="connsiteX2" fmla="*/ 219074 w 220586"/>
              <a:gd name="connsiteY2" fmla="*/ 903514 h 1255486"/>
              <a:gd name="connsiteX3" fmla="*/ 198210 w 220586"/>
              <a:gd name="connsiteY3" fmla="*/ 682171 h 1255486"/>
              <a:gd name="connsiteX4" fmla="*/ 141060 w 220586"/>
              <a:gd name="connsiteY4" fmla="*/ 402319 h 1255486"/>
              <a:gd name="connsiteX5" fmla="*/ 83457 w 220586"/>
              <a:gd name="connsiteY5" fmla="*/ 179161 h 1255486"/>
              <a:gd name="connsiteX6" fmla="*/ 0 w 220586"/>
              <a:gd name="connsiteY6" fmla="*/ 0 h 1255486"/>
              <a:gd name="connsiteX0" fmla="*/ 199571 w 224818"/>
              <a:gd name="connsiteY0" fmla="*/ 1255486 h 1255486"/>
              <a:gd name="connsiteX1" fmla="*/ 216805 w 224818"/>
              <a:gd name="connsiteY1" fmla="*/ 1083129 h 1255486"/>
              <a:gd name="connsiteX2" fmla="*/ 219074 w 224818"/>
              <a:gd name="connsiteY2" fmla="*/ 903514 h 1255486"/>
              <a:gd name="connsiteX3" fmla="*/ 141060 w 224818"/>
              <a:gd name="connsiteY3" fmla="*/ 402319 h 1255486"/>
              <a:gd name="connsiteX4" fmla="*/ 83457 w 224818"/>
              <a:gd name="connsiteY4" fmla="*/ 179161 h 1255486"/>
              <a:gd name="connsiteX5" fmla="*/ 0 w 224818"/>
              <a:gd name="connsiteY5" fmla="*/ 0 h 1255486"/>
              <a:gd name="connsiteX0" fmla="*/ 199571 w 229085"/>
              <a:gd name="connsiteY0" fmla="*/ 1255486 h 1255486"/>
              <a:gd name="connsiteX1" fmla="*/ 216805 w 229085"/>
              <a:gd name="connsiteY1" fmla="*/ 1083129 h 1255486"/>
              <a:gd name="connsiteX2" fmla="*/ 219074 w 229085"/>
              <a:gd name="connsiteY2" fmla="*/ 903514 h 1255486"/>
              <a:gd name="connsiteX3" fmla="*/ 83457 w 229085"/>
              <a:gd name="connsiteY3" fmla="*/ 179161 h 1255486"/>
              <a:gd name="connsiteX4" fmla="*/ 0 w 229085"/>
              <a:gd name="connsiteY4" fmla="*/ 0 h 1255486"/>
              <a:gd name="connsiteX0" fmla="*/ 199571 w 223071"/>
              <a:gd name="connsiteY0" fmla="*/ 1255486 h 1255486"/>
              <a:gd name="connsiteX1" fmla="*/ 216805 w 223071"/>
              <a:gd name="connsiteY1" fmla="*/ 1083129 h 1255486"/>
              <a:gd name="connsiteX2" fmla="*/ 83457 w 223071"/>
              <a:gd name="connsiteY2" fmla="*/ 179161 h 1255486"/>
              <a:gd name="connsiteX3" fmla="*/ 0 w 223071"/>
              <a:gd name="connsiteY3" fmla="*/ 0 h 1255486"/>
              <a:gd name="connsiteX0" fmla="*/ 199571 w 223071"/>
              <a:gd name="connsiteY0" fmla="*/ 1255486 h 1255486"/>
              <a:gd name="connsiteX1" fmla="*/ 216805 w 223071"/>
              <a:gd name="connsiteY1" fmla="*/ 1083129 h 1255486"/>
              <a:gd name="connsiteX2" fmla="*/ 83457 w 223071"/>
              <a:gd name="connsiteY2" fmla="*/ 293461 h 1255486"/>
              <a:gd name="connsiteX3" fmla="*/ 0 w 223071"/>
              <a:gd name="connsiteY3" fmla="*/ 0 h 1255486"/>
              <a:gd name="connsiteX0" fmla="*/ 199571 w 201362"/>
              <a:gd name="connsiteY0" fmla="*/ 1255486 h 1255486"/>
              <a:gd name="connsiteX1" fmla="*/ 178705 w 201362"/>
              <a:gd name="connsiteY1" fmla="*/ 1102179 h 1255486"/>
              <a:gd name="connsiteX2" fmla="*/ 83457 w 201362"/>
              <a:gd name="connsiteY2" fmla="*/ 293461 h 1255486"/>
              <a:gd name="connsiteX3" fmla="*/ 0 w 201362"/>
              <a:gd name="connsiteY3" fmla="*/ 0 h 1255486"/>
              <a:gd name="connsiteX0" fmla="*/ 142421 w 180230"/>
              <a:gd name="connsiteY0" fmla="*/ 1322161 h 1322161"/>
              <a:gd name="connsiteX1" fmla="*/ 178705 w 180230"/>
              <a:gd name="connsiteY1" fmla="*/ 1102179 h 1322161"/>
              <a:gd name="connsiteX2" fmla="*/ 83457 w 180230"/>
              <a:gd name="connsiteY2" fmla="*/ 293461 h 1322161"/>
              <a:gd name="connsiteX3" fmla="*/ 0 w 180230"/>
              <a:gd name="connsiteY3" fmla="*/ 0 h 1322161"/>
              <a:gd name="connsiteX0" fmla="*/ 142421 w 184057"/>
              <a:gd name="connsiteY0" fmla="*/ 1322161 h 1322161"/>
              <a:gd name="connsiteX1" fmla="*/ 178705 w 184057"/>
              <a:gd name="connsiteY1" fmla="*/ 1102179 h 1322161"/>
              <a:gd name="connsiteX2" fmla="*/ 10079 w 184057"/>
              <a:gd name="connsiteY2" fmla="*/ 326693 h 1322161"/>
              <a:gd name="connsiteX3" fmla="*/ 83457 w 184057"/>
              <a:gd name="connsiteY3" fmla="*/ 293461 h 1322161"/>
              <a:gd name="connsiteX4" fmla="*/ 0 w 184057"/>
              <a:gd name="connsiteY4" fmla="*/ 0 h 1322161"/>
              <a:gd name="connsiteX0" fmla="*/ 148164 w 189800"/>
              <a:gd name="connsiteY0" fmla="*/ 1322161 h 1322161"/>
              <a:gd name="connsiteX1" fmla="*/ 184448 w 189800"/>
              <a:gd name="connsiteY1" fmla="*/ 1102179 h 1322161"/>
              <a:gd name="connsiteX2" fmla="*/ 15822 w 189800"/>
              <a:gd name="connsiteY2" fmla="*/ 326693 h 1322161"/>
              <a:gd name="connsiteX3" fmla="*/ 5743 w 189800"/>
              <a:gd name="connsiteY3" fmla="*/ 0 h 1322161"/>
              <a:gd name="connsiteX0" fmla="*/ 218621 w 260257"/>
              <a:gd name="connsiteY0" fmla="*/ 1263783 h 1263783"/>
              <a:gd name="connsiteX1" fmla="*/ 254905 w 260257"/>
              <a:gd name="connsiteY1" fmla="*/ 1043801 h 1263783"/>
              <a:gd name="connsiteX2" fmla="*/ 86279 w 260257"/>
              <a:gd name="connsiteY2" fmla="*/ 268315 h 1263783"/>
              <a:gd name="connsiteX3" fmla="*/ 0 w 260257"/>
              <a:gd name="connsiteY3" fmla="*/ 0 h 1263783"/>
              <a:gd name="connsiteX0" fmla="*/ 218621 w 262574"/>
              <a:gd name="connsiteY0" fmla="*/ 1263783 h 1263783"/>
              <a:gd name="connsiteX1" fmla="*/ 254905 w 262574"/>
              <a:gd name="connsiteY1" fmla="*/ 1043801 h 1263783"/>
              <a:gd name="connsiteX2" fmla="*/ 48179 w 262574"/>
              <a:gd name="connsiteY2" fmla="*/ 290207 h 1263783"/>
              <a:gd name="connsiteX3" fmla="*/ 0 w 262574"/>
              <a:gd name="connsiteY3" fmla="*/ 0 h 1263783"/>
              <a:gd name="connsiteX0" fmla="*/ 256721 w 300674"/>
              <a:gd name="connsiteY0" fmla="*/ 1241891 h 1241891"/>
              <a:gd name="connsiteX1" fmla="*/ 293005 w 300674"/>
              <a:gd name="connsiteY1" fmla="*/ 1021909 h 1241891"/>
              <a:gd name="connsiteX2" fmla="*/ 86279 w 300674"/>
              <a:gd name="connsiteY2" fmla="*/ 268315 h 1241891"/>
              <a:gd name="connsiteX3" fmla="*/ 0 w 300674"/>
              <a:gd name="connsiteY3" fmla="*/ 0 h 1241891"/>
              <a:gd name="connsiteX0" fmla="*/ 256721 w 300199"/>
              <a:gd name="connsiteY0" fmla="*/ 1241891 h 1241891"/>
              <a:gd name="connsiteX1" fmla="*/ 293005 w 300199"/>
              <a:gd name="connsiteY1" fmla="*/ 1021909 h 1241891"/>
              <a:gd name="connsiteX2" fmla="*/ 93899 w 300199"/>
              <a:gd name="connsiteY2" fmla="*/ 268315 h 1241891"/>
              <a:gd name="connsiteX3" fmla="*/ 0 w 300199"/>
              <a:gd name="connsiteY3" fmla="*/ 0 h 1241891"/>
              <a:gd name="connsiteX0" fmla="*/ 256721 w 300199"/>
              <a:gd name="connsiteY0" fmla="*/ 1241891 h 1241891"/>
              <a:gd name="connsiteX1" fmla="*/ 293005 w 300199"/>
              <a:gd name="connsiteY1" fmla="*/ 1021909 h 1241891"/>
              <a:gd name="connsiteX2" fmla="*/ 93899 w 300199"/>
              <a:gd name="connsiteY2" fmla="*/ 268315 h 1241891"/>
              <a:gd name="connsiteX3" fmla="*/ 0 w 300199"/>
              <a:gd name="connsiteY3" fmla="*/ 0 h 1241891"/>
              <a:gd name="connsiteX0" fmla="*/ 256721 w 296226"/>
              <a:gd name="connsiteY0" fmla="*/ 1241891 h 1241891"/>
              <a:gd name="connsiteX1" fmla="*/ 293005 w 296226"/>
              <a:gd name="connsiteY1" fmla="*/ 1021909 h 1241891"/>
              <a:gd name="connsiteX2" fmla="*/ 162480 w 296226"/>
              <a:gd name="connsiteY2" fmla="*/ 545611 h 1241891"/>
              <a:gd name="connsiteX3" fmla="*/ 93899 w 296226"/>
              <a:gd name="connsiteY3" fmla="*/ 268315 h 1241891"/>
              <a:gd name="connsiteX4" fmla="*/ 0 w 296226"/>
              <a:gd name="connsiteY4" fmla="*/ 0 h 1241891"/>
              <a:gd name="connsiteX0" fmla="*/ 256721 w 296226"/>
              <a:gd name="connsiteY0" fmla="*/ 1241891 h 1241891"/>
              <a:gd name="connsiteX1" fmla="*/ 293005 w 296226"/>
              <a:gd name="connsiteY1" fmla="*/ 1021909 h 1241891"/>
              <a:gd name="connsiteX2" fmla="*/ 162480 w 296226"/>
              <a:gd name="connsiteY2" fmla="*/ 545611 h 1241891"/>
              <a:gd name="connsiteX3" fmla="*/ 0 w 296226"/>
              <a:gd name="connsiteY3" fmla="*/ 0 h 1241891"/>
              <a:gd name="connsiteX0" fmla="*/ 256721 w 256721"/>
              <a:gd name="connsiteY0" fmla="*/ 1241891 h 1241891"/>
              <a:gd name="connsiteX1" fmla="*/ 162480 w 256721"/>
              <a:gd name="connsiteY1" fmla="*/ 545611 h 1241891"/>
              <a:gd name="connsiteX2" fmla="*/ 0 w 256721"/>
              <a:gd name="connsiteY2" fmla="*/ 0 h 1241891"/>
              <a:gd name="connsiteX0" fmla="*/ 287201 w 287201"/>
              <a:gd name="connsiteY0" fmla="*/ 913514 h 913514"/>
              <a:gd name="connsiteX1" fmla="*/ 162480 w 287201"/>
              <a:gd name="connsiteY1" fmla="*/ 545611 h 913514"/>
              <a:gd name="connsiteX2" fmla="*/ 0 w 287201"/>
              <a:gd name="connsiteY2" fmla="*/ 0 h 913514"/>
              <a:gd name="connsiteX0" fmla="*/ 287201 w 287201"/>
              <a:gd name="connsiteY0" fmla="*/ 913514 h 913514"/>
              <a:gd name="connsiteX1" fmla="*/ 177720 w 287201"/>
              <a:gd name="connsiteY1" fmla="*/ 545611 h 913514"/>
              <a:gd name="connsiteX2" fmla="*/ 0 w 287201"/>
              <a:gd name="connsiteY2" fmla="*/ 0 h 913514"/>
            </a:gdLst>
            <a:ahLst/>
            <a:cxnLst>
              <a:cxn ang="0">
                <a:pos x="connsiteX0" y="connsiteY0"/>
              </a:cxn>
              <a:cxn ang="0">
                <a:pos x="connsiteX1" y="connsiteY1"/>
              </a:cxn>
              <a:cxn ang="0">
                <a:pos x="connsiteX2" y="connsiteY2"/>
              </a:cxn>
            </a:cxnLst>
            <a:rect l="l" t="t" r="r" b="b"/>
            <a:pathLst>
              <a:path w="287201" h="913514">
                <a:moveTo>
                  <a:pt x="287201" y="913514"/>
                </a:moveTo>
                <a:cubicBezTo>
                  <a:pt x="267567" y="768456"/>
                  <a:pt x="220507" y="752593"/>
                  <a:pt x="177720" y="545611"/>
                </a:cubicBezTo>
                <a:cubicBezTo>
                  <a:pt x="128886" y="375293"/>
                  <a:pt x="33850" y="113669"/>
                  <a:pt x="0" y="0"/>
                </a:cubicBezTo>
              </a:path>
            </a:pathLst>
          </a:custGeom>
          <a:noFill/>
          <a:ln w="603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Puolivapaa piirto 10"/>
          <p:cNvSpPr/>
          <p:nvPr/>
        </p:nvSpPr>
        <p:spPr>
          <a:xfrm>
            <a:off x="3875084" y="4206240"/>
            <a:ext cx="45719" cy="698276"/>
          </a:xfrm>
          <a:custGeom>
            <a:avLst/>
            <a:gdLst>
              <a:gd name="connsiteX0" fmla="*/ 394385 w 895128"/>
              <a:gd name="connsiteY0" fmla="*/ 805492 h 812962"/>
              <a:gd name="connsiteX1" fmla="*/ 133128 w 895128"/>
              <a:gd name="connsiteY1" fmla="*/ 790978 h 812962"/>
              <a:gd name="connsiteX2" fmla="*/ 64185 w 895128"/>
              <a:gd name="connsiteY2" fmla="*/ 620435 h 812962"/>
              <a:gd name="connsiteX3" fmla="*/ 64185 w 895128"/>
              <a:gd name="connsiteY3" fmla="*/ 50749 h 812962"/>
              <a:gd name="connsiteX4" fmla="*/ 895128 w 895128"/>
              <a:gd name="connsiteY4" fmla="*/ 25349 h 812962"/>
              <a:gd name="connsiteX0" fmla="*/ 417216 w 917959"/>
              <a:gd name="connsiteY0" fmla="*/ 805492 h 812962"/>
              <a:gd name="connsiteX1" fmla="*/ 155959 w 917959"/>
              <a:gd name="connsiteY1" fmla="*/ 790978 h 812962"/>
              <a:gd name="connsiteX2" fmla="*/ 87016 w 917959"/>
              <a:gd name="connsiteY2" fmla="*/ 620435 h 812962"/>
              <a:gd name="connsiteX3" fmla="*/ 25330 w 917959"/>
              <a:gd name="connsiteY3" fmla="*/ 188635 h 812962"/>
              <a:gd name="connsiteX4" fmla="*/ 87016 w 917959"/>
              <a:gd name="connsiteY4" fmla="*/ 50749 h 812962"/>
              <a:gd name="connsiteX5" fmla="*/ 917959 w 917959"/>
              <a:gd name="connsiteY5" fmla="*/ 25349 h 812962"/>
              <a:gd name="connsiteX0" fmla="*/ 383929 w 884672"/>
              <a:gd name="connsiteY0" fmla="*/ 780143 h 787613"/>
              <a:gd name="connsiteX1" fmla="*/ 122672 w 884672"/>
              <a:gd name="connsiteY1" fmla="*/ 765629 h 787613"/>
              <a:gd name="connsiteX2" fmla="*/ 53729 w 884672"/>
              <a:gd name="connsiteY2" fmla="*/ 595086 h 787613"/>
              <a:gd name="connsiteX3" fmla="*/ 79129 w 884672"/>
              <a:gd name="connsiteY3" fmla="*/ 127000 h 787613"/>
              <a:gd name="connsiteX4" fmla="*/ 53729 w 884672"/>
              <a:gd name="connsiteY4" fmla="*/ 25400 h 787613"/>
              <a:gd name="connsiteX5" fmla="*/ 884672 w 884672"/>
              <a:gd name="connsiteY5" fmla="*/ 0 h 787613"/>
              <a:gd name="connsiteX0" fmla="*/ 383929 w 884672"/>
              <a:gd name="connsiteY0" fmla="*/ 780143 h 788456"/>
              <a:gd name="connsiteX1" fmla="*/ 122672 w 884672"/>
              <a:gd name="connsiteY1" fmla="*/ 765629 h 788456"/>
              <a:gd name="connsiteX2" fmla="*/ 75501 w 884672"/>
              <a:gd name="connsiteY2" fmla="*/ 580572 h 788456"/>
              <a:gd name="connsiteX3" fmla="*/ 79129 w 884672"/>
              <a:gd name="connsiteY3" fmla="*/ 127000 h 788456"/>
              <a:gd name="connsiteX4" fmla="*/ 53729 w 884672"/>
              <a:gd name="connsiteY4" fmla="*/ 25400 h 788456"/>
              <a:gd name="connsiteX5" fmla="*/ 884672 w 884672"/>
              <a:gd name="connsiteY5" fmla="*/ 0 h 788456"/>
              <a:gd name="connsiteX0" fmla="*/ 331253 w 831996"/>
              <a:gd name="connsiteY0" fmla="*/ 780143 h 788456"/>
              <a:gd name="connsiteX1" fmla="*/ 69996 w 831996"/>
              <a:gd name="connsiteY1" fmla="*/ 765629 h 788456"/>
              <a:gd name="connsiteX2" fmla="*/ 22825 w 831996"/>
              <a:gd name="connsiteY2" fmla="*/ 580572 h 788456"/>
              <a:gd name="connsiteX3" fmla="*/ 26453 w 831996"/>
              <a:gd name="connsiteY3" fmla="*/ 127000 h 788456"/>
              <a:gd name="connsiteX4" fmla="*/ 1053 w 831996"/>
              <a:gd name="connsiteY4" fmla="*/ 25400 h 788456"/>
              <a:gd name="connsiteX5" fmla="*/ 831996 w 831996"/>
              <a:gd name="connsiteY5" fmla="*/ 0 h 788456"/>
              <a:gd name="connsiteX0" fmla="*/ 69996 w 831996"/>
              <a:gd name="connsiteY0" fmla="*/ 765629 h 765629"/>
              <a:gd name="connsiteX1" fmla="*/ 22825 w 831996"/>
              <a:gd name="connsiteY1" fmla="*/ 580572 h 765629"/>
              <a:gd name="connsiteX2" fmla="*/ 26453 w 831996"/>
              <a:gd name="connsiteY2" fmla="*/ 127000 h 765629"/>
              <a:gd name="connsiteX3" fmla="*/ 1053 w 831996"/>
              <a:gd name="connsiteY3" fmla="*/ 25400 h 765629"/>
              <a:gd name="connsiteX4" fmla="*/ 831996 w 831996"/>
              <a:gd name="connsiteY4" fmla="*/ 0 h 765629"/>
              <a:gd name="connsiteX0" fmla="*/ 51854 w 831996"/>
              <a:gd name="connsiteY0" fmla="*/ 798286 h 798286"/>
              <a:gd name="connsiteX1" fmla="*/ 22825 w 831996"/>
              <a:gd name="connsiteY1" fmla="*/ 580572 h 798286"/>
              <a:gd name="connsiteX2" fmla="*/ 26453 w 831996"/>
              <a:gd name="connsiteY2" fmla="*/ 127000 h 798286"/>
              <a:gd name="connsiteX3" fmla="*/ 1053 w 831996"/>
              <a:gd name="connsiteY3" fmla="*/ 25400 h 798286"/>
              <a:gd name="connsiteX4" fmla="*/ 831996 w 831996"/>
              <a:gd name="connsiteY4" fmla="*/ 0 h 798286"/>
              <a:gd name="connsiteX0" fmla="*/ 32216 w 812358"/>
              <a:gd name="connsiteY0" fmla="*/ 798286 h 798286"/>
              <a:gd name="connsiteX1" fmla="*/ 3187 w 812358"/>
              <a:gd name="connsiteY1" fmla="*/ 580572 h 798286"/>
              <a:gd name="connsiteX2" fmla="*/ 6815 w 812358"/>
              <a:gd name="connsiteY2" fmla="*/ 127000 h 798286"/>
              <a:gd name="connsiteX3" fmla="*/ 14072 w 812358"/>
              <a:gd name="connsiteY3" fmla="*/ 25400 h 798286"/>
              <a:gd name="connsiteX4" fmla="*/ 812358 w 812358"/>
              <a:gd name="connsiteY4" fmla="*/ 0 h 798286"/>
              <a:gd name="connsiteX0" fmla="*/ 32216 w 32216"/>
              <a:gd name="connsiteY0" fmla="*/ 772886 h 772886"/>
              <a:gd name="connsiteX1" fmla="*/ 3187 w 32216"/>
              <a:gd name="connsiteY1" fmla="*/ 555172 h 772886"/>
              <a:gd name="connsiteX2" fmla="*/ 6815 w 32216"/>
              <a:gd name="connsiteY2" fmla="*/ 101600 h 772886"/>
              <a:gd name="connsiteX3" fmla="*/ 14072 w 32216"/>
              <a:gd name="connsiteY3" fmla="*/ 0 h 772886"/>
              <a:gd name="connsiteX0" fmla="*/ 48397 w 48397"/>
              <a:gd name="connsiteY0" fmla="*/ 772886 h 772886"/>
              <a:gd name="connsiteX1" fmla="*/ 2412 w 48397"/>
              <a:gd name="connsiteY1" fmla="*/ 555172 h 772886"/>
              <a:gd name="connsiteX2" fmla="*/ 6040 w 48397"/>
              <a:gd name="connsiteY2" fmla="*/ 101600 h 772886"/>
              <a:gd name="connsiteX3" fmla="*/ 13297 w 48397"/>
              <a:gd name="connsiteY3" fmla="*/ 0 h 772886"/>
              <a:gd name="connsiteX0" fmla="*/ 42357 w 42357"/>
              <a:gd name="connsiteY0" fmla="*/ 772886 h 772886"/>
              <a:gd name="connsiteX1" fmla="*/ 10502 w 42357"/>
              <a:gd name="connsiteY1" fmla="*/ 551161 h 772886"/>
              <a:gd name="connsiteX2" fmla="*/ 0 w 42357"/>
              <a:gd name="connsiteY2" fmla="*/ 101600 h 772886"/>
              <a:gd name="connsiteX3" fmla="*/ 7257 w 42357"/>
              <a:gd name="connsiteY3" fmla="*/ 0 h 772886"/>
            </a:gdLst>
            <a:ahLst/>
            <a:cxnLst>
              <a:cxn ang="0">
                <a:pos x="connsiteX0" y="connsiteY0"/>
              </a:cxn>
              <a:cxn ang="0">
                <a:pos x="connsiteX1" y="connsiteY1"/>
              </a:cxn>
              <a:cxn ang="0">
                <a:pos x="connsiteX2" y="connsiteY2"/>
              </a:cxn>
              <a:cxn ang="0">
                <a:pos x="connsiteX3" y="connsiteY3"/>
              </a:cxn>
            </a:cxnLst>
            <a:rect l="l" t="t" r="r" b="b"/>
            <a:pathLst>
              <a:path w="42357" h="772886">
                <a:moveTo>
                  <a:pt x="42357" y="772886"/>
                </a:moveTo>
                <a:cubicBezTo>
                  <a:pt x="-9048" y="739624"/>
                  <a:pt x="17561" y="663042"/>
                  <a:pt x="10502" y="551161"/>
                </a:cubicBezTo>
                <a:cubicBezTo>
                  <a:pt x="3443" y="439280"/>
                  <a:pt x="0" y="196548"/>
                  <a:pt x="0" y="101600"/>
                </a:cubicBezTo>
                <a:cubicBezTo>
                  <a:pt x="0" y="6652"/>
                  <a:pt x="0" y="10281"/>
                  <a:pt x="7257" y="0"/>
                </a:cubicBezTo>
              </a:path>
            </a:pathLst>
          </a:custGeom>
          <a:noFill/>
          <a:ln w="12700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p:nvSpPr>
        <p:spPr>
          <a:xfrm>
            <a:off x="5004048" y="2607295"/>
            <a:ext cx="2191690" cy="461665"/>
          </a:xfrm>
          <a:prstGeom prst="rect">
            <a:avLst/>
          </a:prstGeom>
          <a:noFill/>
        </p:spPr>
        <p:txBody>
          <a:bodyPr wrap="none" rtlCol="0">
            <a:spAutoFit/>
          </a:bodyPr>
          <a:lstStyle/>
          <a:p>
            <a:r>
              <a:rPr lang="fi-FI" sz="1200" dirty="0" smtClean="0"/>
              <a:t>Kokoojateitä yhteensä n. 400 m</a:t>
            </a:r>
          </a:p>
          <a:p>
            <a:r>
              <a:rPr lang="fi-FI" sz="1200" dirty="0" smtClean="0"/>
              <a:t>Kunnostuskustannus n. 8000 €</a:t>
            </a:r>
            <a:endParaRPr lang="fi-FI" sz="1200" dirty="0"/>
          </a:p>
        </p:txBody>
      </p:sp>
      <p:sp>
        <p:nvSpPr>
          <p:cNvPr id="13" name="Tekstiruutu 12"/>
          <p:cNvSpPr txBox="1"/>
          <p:nvPr/>
        </p:nvSpPr>
        <p:spPr>
          <a:xfrm>
            <a:off x="2195736" y="4293096"/>
            <a:ext cx="1939890" cy="461665"/>
          </a:xfrm>
          <a:prstGeom prst="rect">
            <a:avLst/>
          </a:prstGeom>
          <a:noFill/>
        </p:spPr>
        <p:txBody>
          <a:bodyPr wrap="none" rtlCol="0">
            <a:spAutoFit/>
          </a:bodyPr>
          <a:lstStyle/>
          <a:p>
            <a:r>
              <a:rPr lang="fi-FI" sz="1200" dirty="0" smtClean="0"/>
              <a:t>Teltan taustan kuivatus</a:t>
            </a:r>
          </a:p>
          <a:p>
            <a:r>
              <a:rPr lang="fi-FI" sz="1200" dirty="0" smtClean="0"/>
              <a:t>ja kävelytie teltalta n 3000 €</a:t>
            </a:r>
            <a:endParaRPr lang="fi-FI" sz="1200" dirty="0"/>
          </a:p>
        </p:txBody>
      </p:sp>
      <p:sp>
        <p:nvSpPr>
          <p:cNvPr id="6" name="Puolivapaa piirto 5"/>
          <p:cNvSpPr/>
          <p:nvPr/>
        </p:nvSpPr>
        <p:spPr>
          <a:xfrm>
            <a:off x="3924299" y="4188790"/>
            <a:ext cx="485775" cy="106986"/>
          </a:xfrm>
          <a:custGeom>
            <a:avLst/>
            <a:gdLst>
              <a:gd name="connsiteX0" fmla="*/ 0 w 457200"/>
              <a:gd name="connsiteY0" fmla="*/ 33338 h 123825"/>
              <a:gd name="connsiteX1" fmla="*/ 214313 w 457200"/>
              <a:gd name="connsiteY1" fmla="*/ 0 h 123825"/>
              <a:gd name="connsiteX2" fmla="*/ 457200 w 457200"/>
              <a:gd name="connsiteY2" fmla="*/ 123825 h 123825"/>
              <a:gd name="connsiteX3" fmla="*/ 457200 w 457200"/>
              <a:gd name="connsiteY3" fmla="*/ 123825 h 123825"/>
              <a:gd name="connsiteX4" fmla="*/ 457200 w 457200"/>
              <a:gd name="connsiteY4" fmla="*/ 123825 h 123825"/>
              <a:gd name="connsiteX0" fmla="*/ 0 w 485775"/>
              <a:gd name="connsiteY0" fmla="*/ 28576 h 123825"/>
              <a:gd name="connsiteX1" fmla="*/ 242888 w 485775"/>
              <a:gd name="connsiteY1" fmla="*/ 0 h 123825"/>
              <a:gd name="connsiteX2" fmla="*/ 485775 w 485775"/>
              <a:gd name="connsiteY2" fmla="*/ 123825 h 123825"/>
              <a:gd name="connsiteX3" fmla="*/ 485775 w 485775"/>
              <a:gd name="connsiteY3" fmla="*/ 123825 h 123825"/>
              <a:gd name="connsiteX4" fmla="*/ 485775 w 485775"/>
              <a:gd name="connsiteY4" fmla="*/ 123825 h 123825"/>
              <a:gd name="connsiteX0" fmla="*/ 0 w 485775"/>
              <a:gd name="connsiteY0" fmla="*/ 4763 h 100012"/>
              <a:gd name="connsiteX1" fmla="*/ 242888 w 485775"/>
              <a:gd name="connsiteY1" fmla="*/ 0 h 100012"/>
              <a:gd name="connsiteX2" fmla="*/ 485775 w 485775"/>
              <a:gd name="connsiteY2" fmla="*/ 100012 h 100012"/>
              <a:gd name="connsiteX3" fmla="*/ 485775 w 485775"/>
              <a:gd name="connsiteY3" fmla="*/ 100012 h 100012"/>
              <a:gd name="connsiteX4" fmla="*/ 485775 w 485775"/>
              <a:gd name="connsiteY4" fmla="*/ 100012 h 100012"/>
              <a:gd name="connsiteX0" fmla="*/ 0 w 485775"/>
              <a:gd name="connsiteY0" fmla="*/ 4763 h 100012"/>
              <a:gd name="connsiteX1" fmla="*/ 242888 w 485775"/>
              <a:gd name="connsiteY1" fmla="*/ 0 h 100012"/>
              <a:gd name="connsiteX2" fmla="*/ 485775 w 485775"/>
              <a:gd name="connsiteY2" fmla="*/ 100012 h 100012"/>
              <a:gd name="connsiteX3" fmla="*/ 485775 w 485775"/>
              <a:gd name="connsiteY3" fmla="*/ 100012 h 100012"/>
              <a:gd name="connsiteX4" fmla="*/ 485775 w 485775"/>
              <a:gd name="connsiteY4" fmla="*/ 100012 h 100012"/>
              <a:gd name="connsiteX0" fmla="*/ 0 w 485775"/>
              <a:gd name="connsiteY0" fmla="*/ 11737 h 106986"/>
              <a:gd name="connsiteX1" fmla="*/ 242888 w 485775"/>
              <a:gd name="connsiteY1" fmla="*/ 6974 h 106986"/>
              <a:gd name="connsiteX2" fmla="*/ 485775 w 485775"/>
              <a:gd name="connsiteY2" fmla="*/ 106986 h 106986"/>
              <a:gd name="connsiteX3" fmla="*/ 485775 w 485775"/>
              <a:gd name="connsiteY3" fmla="*/ 106986 h 106986"/>
              <a:gd name="connsiteX4" fmla="*/ 485775 w 485775"/>
              <a:gd name="connsiteY4" fmla="*/ 106986 h 10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106986">
                <a:moveTo>
                  <a:pt x="0" y="11737"/>
                </a:moveTo>
                <a:cubicBezTo>
                  <a:pt x="80963" y="10149"/>
                  <a:pt x="161925" y="-10488"/>
                  <a:pt x="242888" y="6974"/>
                </a:cubicBezTo>
                <a:cubicBezTo>
                  <a:pt x="338137" y="21261"/>
                  <a:pt x="404813" y="73649"/>
                  <a:pt x="485775" y="106986"/>
                </a:cubicBezTo>
                <a:lnTo>
                  <a:pt x="485775" y="106986"/>
                </a:lnTo>
                <a:lnTo>
                  <a:pt x="485775" y="106986"/>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uolivapaa piirto 7"/>
          <p:cNvSpPr/>
          <p:nvPr/>
        </p:nvSpPr>
        <p:spPr>
          <a:xfrm>
            <a:off x="5809110" y="5136989"/>
            <a:ext cx="280204" cy="454921"/>
          </a:xfrm>
          <a:custGeom>
            <a:avLst/>
            <a:gdLst>
              <a:gd name="connsiteX0" fmla="*/ 0 w 381000"/>
              <a:gd name="connsiteY0" fmla="*/ 257908 h 691662"/>
              <a:gd name="connsiteX1" fmla="*/ 205154 w 381000"/>
              <a:gd name="connsiteY1" fmla="*/ 158262 h 691662"/>
              <a:gd name="connsiteX2" fmla="*/ 269631 w 381000"/>
              <a:gd name="connsiteY2" fmla="*/ 0 h 691662"/>
              <a:gd name="connsiteX3" fmla="*/ 381000 w 381000"/>
              <a:gd name="connsiteY3" fmla="*/ 257908 h 691662"/>
              <a:gd name="connsiteX4" fmla="*/ 375139 w 381000"/>
              <a:gd name="connsiteY4" fmla="*/ 633046 h 691662"/>
              <a:gd name="connsiteX5" fmla="*/ 152400 w 381000"/>
              <a:gd name="connsiteY5" fmla="*/ 691662 h 691662"/>
              <a:gd name="connsiteX6" fmla="*/ 0 w 381000"/>
              <a:gd name="connsiteY6" fmla="*/ 257908 h 691662"/>
              <a:gd name="connsiteX0" fmla="*/ 0 w 404446"/>
              <a:gd name="connsiteY0" fmla="*/ 240323 h 691662"/>
              <a:gd name="connsiteX1" fmla="*/ 228600 w 404446"/>
              <a:gd name="connsiteY1" fmla="*/ 158262 h 691662"/>
              <a:gd name="connsiteX2" fmla="*/ 293077 w 404446"/>
              <a:gd name="connsiteY2" fmla="*/ 0 h 691662"/>
              <a:gd name="connsiteX3" fmla="*/ 404446 w 404446"/>
              <a:gd name="connsiteY3" fmla="*/ 257908 h 691662"/>
              <a:gd name="connsiteX4" fmla="*/ 398585 w 404446"/>
              <a:gd name="connsiteY4" fmla="*/ 633046 h 691662"/>
              <a:gd name="connsiteX5" fmla="*/ 175846 w 404446"/>
              <a:gd name="connsiteY5" fmla="*/ 691662 h 691662"/>
              <a:gd name="connsiteX6" fmla="*/ 0 w 404446"/>
              <a:gd name="connsiteY6" fmla="*/ 240323 h 691662"/>
              <a:gd name="connsiteX0" fmla="*/ 0 w 404446"/>
              <a:gd name="connsiteY0" fmla="*/ 240323 h 691662"/>
              <a:gd name="connsiteX1" fmla="*/ 228600 w 404446"/>
              <a:gd name="connsiteY1" fmla="*/ 158262 h 691662"/>
              <a:gd name="connsiteX2" fmla="*/ 293077 w 404446"/>
              <a:gd name="connsiteY2" fmla="*/ 0 h 691662"/>
              <a:gd name="connsiteX3" fmla="*/ 404446 w 404446"/>
              <a:gd name="connsiteY3" fmla="*/ 257908 h 691662"/>
              <a:gd name="connsiteX4" fmla="*/ 398585 w 404446"/>
              <a:gd name="connsiteY4" fmla="*/ 633046 h 691662"/>
              <a:gd name="connsiteX5" fmla="*/ 158262 w 404446"/>
              <a:gd name="connsiteY5" fmla="*/ 691662 h 691662"/>
              <a:gd name="connsiteX6" fmla="*/ 0 w 404446"/>
              <a:gd name="connsiteY6" fmla="*/ 240323 h 691662"/>
              <a:gd name="connsiteX0" fmla="*/ 0 w 398684"/>
              <a:gd name="connsiteY0" fmla="*/ 240323 h 691662"/>
              <a:gd name="connsiteX1" fmla="*/ 228600 w 398684"/>
              <a:gd name="connsiteY1" fmla="*/ 158262 h 691662"/>
              <a:gd name="connsiteX2" fmla="*/ 293077 w 398684"/>
              <a:gd name="connsiteY2" fmla="*/ 0 h 691662"/>
              <a:gd name="connsiteX3" fmla="*/ 375138 w 398684"/>
              <a:gd name="connsiteY3" fmla="*/ 275492 h 691662"/>
              <a:gd name="connsiteX4" fmla="*/ 398585 w 398684"/>
              <a:gd name="connsiteY4" fmla="*/ 633046 h 691662"/>
              <a:gd name="connsiteX5" fmla="*/ 158262 w 398684"/>
              <a:gd name="connsiteY5" fmla="*/ 691662 h 691662"/>
              <a:gd name="connsiteX6" fmla="*/ 0 w 398684"/>
              <a:gd name="connsiteY6" fmla="*/ 240323 h 691662"/>
              <a:gd name="connsiteX0" fmla="*/ 0 w 399148"/>
              <a:gd name="connsiteY0" fmla="*/ 240323 h 691662"/>
              <a:gd name="connsiteX1" fmla="*/ 228600 w 399148"/>
              <a:gd name="connsiteY1" fmla="*/ 158262 h 691662"/>
              <a:gd name="connsiteX2" fmla="*/ 293077 w 399148"/>
              <a:gd name="connsiteY2" fmla="*/ 0 h 691662"/>
              <a:gd name="connsiteX3" fmla="*/ 398584 w 399148"/>
              <a:gd name="connsiteY3" fmla="*/ 269630 h 691662"/>
              <a:gd name="connsiteX4" fmla="*/ 398585 w 399148"/>
              <a:gd name="connsiteY4" fmla="*/ 633046 h 691662"/>
              <a:gd name="connsiteX5" fmla="*/ 158262 w 399148"/>
              <a:gd name="connsiteY5" fmla="*/ 691662 h 691662"/>
              <a:gd name="connsiteX6" fmla="*/ 0 w 399148"/>
              <a:gd name="connsiteY6" fmla="*/ 240323 h 691662"/>
              <a:gd name="connsiteX0" fmla="*/ 0 w 399148"/>
              <a:gd name="connsiteY0" fmla="*/ 240323 h 691662"/>
              <a:gd name="connsiteX1" fmla="*/ 216877 w 399148"/>
              <a:gd name="connsiteY1" fmla="*/ 128954 h 691662"/>
              <a:gd name="connsiteX2" fmla="*/ 293077 w 399148"/>
              <a:gd name="connsiteY2" fmla="*/ 0 h 691662"/>
              <a:gd name="connsiteX3" fmla="*/ 398584 w 399148"/>
              <a:gd name="connsiteY3" fmla="*/ 269630 h 691662"/>
              <a:gd name="connsiteX4" fmla="*/ 398585 w 399148"/>
              <a:gd name="connsiteY4" fmla="*/ 633046 h 691662"/>
              <a:gd name="connsiteX5" fmla="*/ 158262 w 399148"/>
              <a:gd name="connsiteY5" fmla="*/ 691662 h 691662"/>
              <a:gd name="connsiteX6" fmla="*/ 0 w 399148"/>
              <a:gd name="connsiteY6" fmla="*/ 240323 h 691662"/>
              <a:gd name="connsiteX0" fmla="*/ 0 w 399148"/>
              <a:gd name="connsiteY0" fmla="*/ 240323 h 703385"/>
              <a:gd name="connsiteX1" fmla="*/ 216877 w 399148"/>
              <a:gd name="connsiteY1" fmla="*/ 128954 h 703385"/>
              <a:gd name="connsiteX2" fmla="*/ 293077 w 399148"/>
              <a:gd name="connsiteY2" fmla="*/ 0 h 703385"/>
              <a:gd name="connsiteX3" fmla="*/ 398584 w 399148"/>
              <a:gd name="connsiteY3" fmla="*/ 269630 h 703385"/>
              <a:gd name="connsiteX4" fmla="*/ 398585 w 399148"/>
              <a:gd name="connsiteY4" fmla="*/ 633046 h 703385"/>
              <a:gd name="connsiteX5" fmla="*/ 181709 w 399148"/>
              <a:gd name="connsiteY5" fmla="*/ 703385 h 703385"/>
              <a:gd name="connsiteX6" fmla="*/ 0 w 399148"/>
              <a:gd name="connsiteY6" fmla="*/ 240323 h 703385"/>
              <a:gd name="connsiteX0" fmla="*/ 0 w 399148"/>
              <a:gd name="connsiteY0" fmla="*/ 240323 h 715108"/>
              <a:gd name="connsiteX1" fmla="*/ 216877 w 399148"/>
              <a:gd name="connsiteY1" fmla="*/ 128954 h 715108"/>
              <a:gd name="connsiteX2" fmla="*/ 293077 w 399148"/>
              <a:gd name="connsiteY2" fmla="*/ 0 h 715108"/>
              <a:gd name="connsiteX3" fmla="*/ 398584 w 399148"/>
              <a:gd name="connsiteY3" fmla="*/ 269630 h 715108"/>
              <a:gd name="connsiteX4" fmla="*/ 398585 w 399148"/>
              <a:gd name="connsiteY4" fmla="*/ 633046 h 715108"/>
              <a:gd name="connsiteX5" fmla="*/ 158263 w 399148"/>
              <a:gd name="connsiteY5" fmla="*/ 715108 h 715108"/>
              <a:gd name="connsiteX6" fmla="*/ 0 w 399148"/>
              <a:gd name="connsiteY6" fmla="*/ 240323 h 715108"/>
              <a:gd name="connsiteX0" fmla="*/ 0 w 398636"/>
              <a:gd name="connsiteY0" fmla="*/ 240323 h 715108"/>
              <a:gd name="connsiteX1" fmla="*/ 216877 w 398636"/>
              <a:gd name="connsiteY1" fmla="*/ 128954 h 715108"/>
              <a:gd name="connsiteX2" fmla="*/ 293077 w 398636"/>
              <a:gd name="connsiteY2" fmla="*/ 0 h 715108"/>
              <a:gd name="connsiteX3" fmla="*/ 347784 w 398636"/>
              <a:gd name="connsiteY3" fmla="*/ 316197 h 715108"/>
              <a:gd name="connsiteX4" fmla="*/ 398585 w 398636"/>
              <a:gd name="connsiteY4" fmla="*/ 633046 h 715108"/>
              <a:gd name="connsiteX5" fmla="*/ 158263 w 398636"/>
              <a:gd name="connsiteY5" fmla="*/ 715108 h 715108"/>
              <a:gd name="connsiteX6" fmla="*/ 0 w 398636"/>
              <a:gd name="connsiteY6" fmla="*/ 240323 h 715108"/>
              <a:gd name="connsiteX0" fmla="*/ 0 w 347784"/>
              <a:gd name="connsiteY0" fmla="*/ 240323 h 715108"/>
              <a:gd name="connsiteX1" fmla="*/ 216877 w 347784"/>
              <a:gd name="connsiteY1" fmla="*/ 128954 h 715108"/>
              <a:gd name="connsiteX2" fmla="*/ 293077 w 347784"/>
              <a:gd name="connsiteY2" fmla="*/ 0 h 715108"/>
              <a:gd name="connsiteX3" fmla="*/ 347784 w 347784"/>
              <a:gd name="connsiteY3" fmla="*/ 316197 h 715108"/>
              <a:gd name="connsiteX4" fmla="*/ 330852 w 347784"/>
              <a:gd name="connsiteY4" fmla="*/ 654212 h 715108"/>
              <a:gd name="connsiteX5" fmla="*/ 158263 w 347784"/>
              <a:gd name="connsiteY5" fmla="*/ 715108 h 715108"/>
              <a:gd name="connsiteX6" fmla="*/ 0 w 347784"/>
              <a:gd name="connsiteY6" fmla="*/ 240323 h 715108"/>
              <a:gd name="connsiteX0" fmla="*/ 0 w 347784"/>
              <a:gd name="connsiteY0" fmla="*/ 130256 h 605041"/>
              <a:gd name="connsiteX1" fmla="*/ 216877 w 347784"/>
              <a:gd name="connsiteY1" fmla="*/ 18887 h 605041"/>
              <a:gd name="connsiteX2" fmla="*/ 242277 w 347784"/>
              <a:gd name="connsiteY2" fmla="*/ 0 h 605041"/>
              <a:gd name="connsiteX3" fmla="*/ 347784 w 347784"/>
              <a:gd name="connsiteY3" fmla="*/ 206130 h 605041"/>
              <a:gd name="connsiteX4" fmla="*/ 330852 w 347784"/>
              <a:gd name="connsiteY4" fmla="*/ 544145 h 605041"/>
              <a:gd name="connsiteX5" fmla="*/ 158263 w 347784"/>
              <a:gd name="connsiteY5" fmla="*/ 605041 h 605041"/>
              <a:gd name="connsiteX6" fmla="*/ 0 w 347784"/>
              <a:gd name="connsiteY6" fmla="*/ 130256 h 605041"/>
              <a:gd name="connsiteX0" fmla="*/ 0 w 331012"/>
              <a:gd name="connsiteY0" fmla="*/ 130256 h 605041"/>
              <a:gd name="connsiteX1" fmla="*/ 216877 w 331012"/>
              <a:gd name="connsiteY1" fmla="*/ 18887 h 605041"/>
              <a:gd name="connsiteX2" fmla="*/ 242277 w 331012"/>
              <a:gd name="connsiteY2" fmla="*/ 0 h 605041"/>
              <a:gd name="connsiteX3" fmla="*/ 318150 w 331012"/>
              <a:gd name="connsiteY3" fmla="*/ 265396 h 605041"/>
              <a:gd name="connsiteX4" fmla="*/ 330852 w 331012"/>
              <a:gd name="connsiteY4" fmla="*/ 544145 h 605041"/>
              <a:gd name="connsiteX5" fmla="*/ 158263 w 331012"/>
              <a:gd name="connsiteY5" fmla="*/ 605041 h 605041"/>
              <a:gd name="connsiteX6" fmla="*/ 0 w 331012"/>
              <a:gd name="connsiteY6" fmla="*/ 130256 h 605041"/>
              <a:gd name="connsiteX0" fmla="*/ 0 w 330912"/>
              <a:gd name="connsiteY0" fmla="*/ 130256 h 605041"/>
              <a:gd name="connsiteX1" fmla="*/ 216877 w 330912"/>
              <a:gd name="connsiteY1" fmla="*/ 18887 h 605041"/>
              <a:gd name="connsiteX2" fmla="*/ 242277 w 330912"/>
              <a:gd name="connsiteY2" fmla="*/ 0 h 605041"/>
              <a:gd name="connsiteX3" fmla="*/ 288516 w 330912"/>
              <a:gd name="connsiteY3" fmla="*/ 286563 h 605041"/>
              <a:gd name="connsiteX4" fmla="*/ 330852 w 330912"/>
              <a:gd name="connsiteY4" fmla="*/ 544145 h 605041"/>
              <a:gd name="connsiteX5" fmla="*/ 158263 w 330912"/>
              <a:gd name="connsiteY5" fmla="*/ 605041 h 605041"/>
              <a:gd name="connsiteX6" fmla="*/ 0 w 330912"/>
              <a:gd name="connsiteY6" fmla="*/ 130256 h 605041"/>
              <a:gd name="connsiteX0" fmla="*/ 0 w 305581"/>
              <a:gd name="connsiteY0" fmla="*/ 130256 h 605041"/>
              <a:gd name="connsiteX1" fmla="*/ 216877 w 305581"/>
              <a:gd name="connsiteY1" fmla="*/ 18887 h 605041"/>
              <a:gd name="connsiteX2" fmla="*/ 242277 w 305581"/>
              <a:gd name="connsiteY2" fmla="*/ 0 h 605041"/>
              <a:gd name="connsiteX3" fmla="*/ 288516 w 305581"/>
              <a:gd name="connsiteY3" fmla="*/ 286563 h 605041"/>
              <a:gd name="connsiteX4" fmla="*/ 305452 w 305581"/>
              <a:gd name="connsiteY4" fmla="*/ 561078 h 605041"/>
              <a:gd name="connsiteX5" fmla="*/ 158263 w 305581"/>
              <a:gd name="connsiteY5" fmla="*/ 605041 h 605041"/>
              <a:gd name="connsiteX6" fmla="*/ 0 w 305581"/>
              <a:gd name="connsiteY6" fmla="*/ 130256 h 605041"/>
              <a:gd name="connsiteX0" fmla="*/ 0 w 305581"/>
              <a:gd name="connsiteY0" fmla="*/ 111369 h 586154"/>
              <a:gd name="connsiteX1" fmla="*/ 216877 w 305581"/>
              <a:gd name="connsiteY1" fmla="*/ 0 h 586154"/>
              <a:gd name="connsiteX2" fmla="*/ 288516 w 305581"/>
              <a:gd name="connsiteY2" fmla="*/ 267676 h 586154"/>
              <a:gd name="connsiteX3" fmla="*/ 305452 w 305581"/>
              <a:gd name="connsiteY3" fmla="*/ 542191 h 586154"/>
              <a:gd name="connsiteX4" fmla="*/ 158263 w 305581"/>
              <a:gd name="connsiteY4" fmla="*/ 586154 h 586154"/>
              <a:gd name="connsiteX5" fmla="*/ 0 w 305581"/>
              <a:gd name="connsiteY5" fmla="*/ 111369 h 586154"/>
              <a:gd name="connsiteX0" fmla="*/ 0 w 305512"/>
              <a:gd name="connsiteY0" fmla="*/ 111369 h 586154"/>
              <a:gd name="connsiteX1" fmla="*/ 216877 w 305512"/>
              <a:gd name="connsiteY1" fmla="*/ 0 h 586154"/>
              <a:gd name="connsiteX2" fmla="*/ 263116 w 305512"/>
              <a:gd name="connsiteY2" fmla="*/ 284609 h 586154"/>
              <a:gd name="connsiteX3" fmla="*/ 305452 w 305512"/>
              <a:gd name="connsiteY3" fmla="*/ 542191 h 586154"/>
              <a:gd name="connsiteX4" fmla="*/ 158263 w 305512"/>
              <a:gd name="connsiteY4" fmla="*/ 586154 h 586154"/>
              <a:gd name="connsiteX5" fmla="*/ 0 w 305512"/>
              <a:gd name="connsiteY5" fmla="*/ 111369 h 586154"/>
              <a:gd name="connsiteX0" fmla="*/ 0 w 305499"/>
              <a:gd name="connsiteY0" fmla="*/ 111369 h 586154"/>
              <a:gd name="connsiteX1" fmla="*/ 216877 w 305499"/>
              <a:gd name="connsiteY1" fmla="*/ 0 h 586154"/>
              <a:gd name="connsiteX2" fmla="*/ 250416 w 305499"/>
              <a:gd name="connsiteY2" fmla="*/ 301542 h 586154"/>
              <a:gd name="connsiteX3" fmla="*/ 305452 w 305499"/>
              <a:gd name="connsiteY3" fmla="*/ 542191 h 586154"/>
              <a:gd name="connsiteX4" fmla="*/ 158263 w 305499"/>
              <a:gd name="connsiteY4" fmla="*/ 586154 h 586154"/>
              <a:gd name="connsiteX5" fmla="*/ 0 w 305499"/>
              <a:gd name="connsiteY5" fmla="*/ 111369 h 586154"/>
              <a:gd name="connsiteX0" fmla="*/ 0 w 305499"/>
              <a:gd name="connsiteY0" fmla="*/ 73269 h 548054"/>
              <a:gd name="connsiteX1" fmla="*/ 170311 w 305499"/>
              <a:gd name="connsiteY1" fmla="*/ 0 h 548054"/>
              <a:gd name="connsiteX2" fmla="*/ 250416 w 305499"/>
              <a:gd name="connsiteY2" fmla="*/ 263442 h 548054"/>
              <a:gd name="connsiteX3" fmla="*/ 305452 w 305499"/>
              <a:gd name="connsiteY3" fmla="*/ 504091 h 548054"/>
              <a:gd name="connsiteX4" fmla="*/ 158263 w 305499"/>
              <a:gd name="connsiteY4" fmla="*/ 548054 h 548054"/>
              <a:gd name="connsiteX5" fmla="*/ 0 w 305499"/>
              <a:gd name="connsiteY5" fmla="*/ 73269 h 548054"/>
              <a:gd name="connsiteX0" fmla="*/ 0 w 305646"/>
              <a:gd name="connsiteY0" fmla="*/ 73269 h 548054"/>
              <a:gd name="connsiteX1" fmla="*/ 170311 w 305646"/>
              <a:gd name="connsiteY1" fmla="*/ 0 h 548054"/>
              <a:gd name="connsiteX2" fmla="*/ 250416 w 305646"/>
              <a:gd name="connsiteY2" fmla="*/ 263442 h 548054"/>
              <a:gd name="connsiteX3" fmla="*/ 305452 w 305646"/>
              <a:gd name="connsiteY3" fmla="*/ 504091 h 548054"/>
              <a:gd name="connsiteX4" fmla="*/ 158263 w 305646"/>
              <a:gd name="connsiteY4" fmla="*/ 548054 h 548054"/>
              <a:gd name="connsiteX5" fmla="*/ 0 w 305646"/>
              <a:gd name="connsiteY5" fmla="*/ 73269 h 548054"/>
              <a:gd name="connsiteX0" fmla="*/ 0 w 305646"/>
              <a:gd name="connsiteY0" fmla="*/ 0 h 474785"/>
              <a:gd name="connsiteX1" fmla="*/ 199945 w 305646"/>
              <a:gd name="connsiteY1" fmla="*/ 19864 h 474785"/>
              <a:gd name="connsiteX2" fmla="*/ 250416 w 305646"/>
              <a:gd name="connsiteY2" fmla="*/ 190173 h 474785"/>
              <a:gd name="connsiteX3" fmla="*/ 305452 w 305646"/>
              <a:gd name="connsiteY3" fmla="*/ 430822 h 474785"/>
              <a:gd name="connsiteX4" fmla="*/ 158263 w 305646"/>
              <a:gd name="connsiteY4" fmla="*/ 474785 h 474785"/>
              <a:gd name="connsiteX5" fmla="*/ 0 w 305646"/>
              <a:gd name="connsiteY5" fmla="*/ 0 h 474785"/>
              <a:gd name="connsiteX0" fmla="*/ 0 w 276013"/>
              <a:gd name="connsiteY0" fmla="*/ 64802 h 454921"/>
              <a:gd name="connsiteX1" fmla="*/ 170312 w 276013"/>
              <a:gd name="connsiteY1" fmla="*/ 0 h 454921"/>
              <a:gd name="connsiteX2" fmla="*/ 220783 w 276013"/>
              <a:gd name="connsiteY2" fmla="*/ 170309 h 454921"/>
              <a:gd name="connsiteX3" fmla="*/ 275819 w 276013"/>
              <a:gd name="connsiteY3" fmla="*/ 410958 h 454921"/>
              <a:gd name="connsiteX4" fmla="*/ 128630 w 276013"/>
              <a:gd name="connsiteY4" fmla="*/ 454921 h 454921"/>
              <a:gd name="connsiteX5" fmla="*/ 0 w 276013"/>
              <a:gd name="connsiteY5" fmla="*/ 64802 h 454921"/>
              <a:gd name="connsiteX0" fmla="*/ 0 w 280204"/>
              <a:gd name="connsiteY0" fmla="*/ 64802 h 454921"/>
              <a:gd name="connsiteX1" fmla="*/ 170312 w 280204"/>
              <a:gd name="connsiteY1" fmla="*/ 0 h 454921"/>
              <a:gd name="connsiteX2" fmla="*/ 220783 w 280204"/>
              <a:gd name="connsiteY2" fmla="*/ 170309 h 454921"/>
              <a:gd name="connsiteX3" fmla="*/ 280052 w 280204"/>
              <a:gd name="connsiteY3" fmla="*/ 394024 h 454921"/>
              <a:gd name="connsiteX4" fmla="*/ 128630 w 280204"/>
              <a:gd name="connsiteY4" fmla="*/ 454921 h 454921"/>
              <a:gd name="connsiteX5" fmla="*/ 0 w 280204"/>
              <a:gd name="connsiteY5" fmla="*/ 64802 h 45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204" h="454921">
                <a:moveTo>
                  <a:pt x="0" y="64802"/>
                </a:moveTo>
                <a:lnTo>
                  <a:pt x="170312" y="0"/>
                </a:lnTo>
                <a:lnTo>
                  <a:pt x="220783" y="170309"/>
                </a:lnTo>
                <a:cubicBezTo>
                  <a:pt x="265396" y="324989"/>
                  <a:pt x="282006" y="268978"/>
                  <a:pt x="280052" y="394024"/>
                </a:cubicBezTo>
                <a:lnTo>
                  <a:pt x="128630" y="454921"/>
                </a:lnTo>
                <a:lnTo>
                  <a:pt x="0" y="64802"/>
                </a:lnTo>
                <a:close/>
              </a:path>
            </a:pathLst>
          </a:custGeom>
          <a:solidFill>
            <a:schemeClr val="bg1">
              <a:lumMod val="75000"/>
            </a:schemeClr>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Tekstiruutu 15"/>
          <p:cNvSpPr txBox="1"/>
          <p:nvPr/>
        </p:nvSpPr>
        <p:spPr>
          <a:xfrm>
            <a:off x="5796136" y="5703639"/>
            <a:ext cx="2534284" cy="830997"/>
          </a:xfrm>
          <a:prstGeom prst="rect">
            <a:avLst/>
          </a:prstGeom>
          <a:noFill/>
        </p:spPr>
        <p:txBody>
          <a:bodyPr wrap="none" rtlCol="0">
            <a:spAutoFit/>
          </a:bodyPr>
          <a:lstStyle/>
          <a:p>
            <a:r>
              <a:rPr lang="fi-FI" sz="1200" dirty="0" smtClean="0"/>
              <a:t>Logistiikka-alueen kunnostus </a:t>
            </a:r>
          </a:p>
          <a:p>
            <a:r>
              <a:rPr lang="fi-FI" sz="1200" dirty="0"/>
              <a:t> </a:t>
            </a:r>
            <a:r>
              <a:rPr lang="fi-FI" sz="1200" dirty="0" smtClean="0"/>
              <a:t>rakenteiden osalta ja päällystäminen </a:t>
            </a:r>
          </a:p>
          <a:p>
            <a:r>
              <a:rPr lang="fi-FI" sz="1200" dirty="0"/>
              <a:t>k</a:t>
            </a:r>
            <a:r>
              <a:rPr lang="fi-FI" sz="1200" dirty="0" smtClean="0"/>
              <a:t>esällä 2014 </a:t>
            </a:r>
          </a:p>
          <a:p>
            <a:r>
              <a:rPr lang="fi-FI" sz="1200" dirty="0" smtClean="0"/>
              <a:t>Kävelytien muutos</a:t>
            </a:r>
            <a:endParaRPr lang="fi-FI" sz="1200" dirty="0"/>
          </a:p>
        </p:txBody>
      </p:sp>
      <p:sp>
        <p:nvSpPr>
          <p:cNvPr id="19" name="Tekstiruutu 18"/>
          <p:cNvSpPr txBox="1"/>
          <p:nvPr/>
        </p:nvSpPr>
        <p:spPr>
          <a:xfrm>
            <a:off x="6156176" y="3956863"/>
            <a:ext cx="2949910" cy="1200329"/>
          </a:xfrm>
          <a:prstGeom prst="rect">
            <a:avLst/>
          </a:prstGeom>
          <a:noFill/>
        </p:spPr>
        <p:txBody>
          <a:bodyPr wrap="none" rtlCol="0">
            <a:spAutoFit/>
          </a:bodyPr>
          <a:lstStyle/>
          <a:p>
            <a:r>
              <a:rPr lang="fi-FI" sz="1200" dirty="0" smtClean="0"/>
              <a:t>3 pesupaikan alueen  rakenne periaatteessa </a:t>
            </a:r>
          </a:p>
          <a:p>
            <a:r>
              <a:rPr lang="fi-FI" sz="1200" dirty="0" smtClean="0"/>
              <a:t>sama kuin täyttöteillä.</a:t>
            </a:r>
          </a:p>
          <a:p>
            <a:r>
              <a:rPr lang="fi-FI" sz="1200" dirty="0" smtClean="0"/>
              <a:t>Katkaistu  8-16 mm:n  murske</a:t>
            </a:r>
          </a:p>
          <a:p>
            <a:r>
              <a:rPr lang="fi-FI" sz="1200" dirty="0" smtClean="0"/>
              <a:t>Alueen koko(4-5)*(6-8) m2 ja yhteys </a:t>
            </a:r>
          </a:p>
          <a:p>
            <a:r>
              <a:rPr lang="fi-FI" sz="1200" dirty="0" smtClean="0"/>
              <a:t>viereiselle kävelytielle </a:t>
            </a:r>
          </a:p>
          <a:p>
            <a:r>
              <a:rPr lang="fi-FI" sz="1200" dirty="0" smtClean="0"/>
              <a:t>Kustannukset n. 600 €/kukin </a:t>
            </a:r>
            <a:endParaRPr lang="fi-FI" sz="1200" dirty="0"/>
          </a:p>
        </p:txBody>
      </p:sp>
      <p:sp>
        <p:nvSpPr>
          <p:cNvPr id="20" name="Suorakulmio 19"/>
          <p:cNvSpPr/>
          <p:nvPr/>
        </p:nvSpPr>
        <p:spPr>
          <a:xfrm rot="20426013">
            <a:off x="7265097" y="5285440"/>
            <a:ext cx="145318" cy="88500"/>
          </a:xfrm>
          <a:prstGeom prst="rect">
            <a:avLst/>
          </a:prstGeom>
          <a:solidFill>
            <a:schemeClr val="tx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io 20"/>
          <p:cNvSpPr/>
          <p:nvPr/>
        </p:nvSpPr>
        <p:spPr>
          <a:xfrm rot="20426013">
            <a:off x="3785836" y="2782410"/>
            <a:ext cx="108000" cy="54000"/>
          </a:xfrm>
          <a:prstGeom prst="rect">
            <a:avLst/>
          </a:prstGeom>
          <a:solidFill>
            <a:schemeClr val="tx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io 21"/>
          <p:cNvSpPr/>
          <p:nvPr/>
        </p:nvSpPr>
        <p:spPr>
          <a:xfrm rot="20426013">
            <a:off x="1069402" y="5649899"/>
            <a:ext cx="108000" cy="79662"/>
          </a:xfrm>
          <a:prstGeom prst="rect">
            <a:avLst/>
          </a:prstGeom>
          <a:solidFill>
            <a:schemeClr val="tx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Puolivapaa piirto 22"/>
          <p:cNvSpPr/>
          <p:nvPr/>
        </p:nvSpPr>
        <p:spPr>
          <a:xfrm>
            <a:off x="7204236" y="5189574"/>
            <a:ext cx="318967" cy="161862"/>
          </a:xfrm>
          <a:custGeom>
            <a:avLst/>
            <a:gdLst>
              <a:gd name="connsiteX0" fmla="*/ 0 w 157480"/>
              <a:gd name="connsiteY0" fmla="*/ 40640 h 121920"/>
              <a:gd name="connsiteX1" fmla="*/ 66040 w 157480"/>
              <a:gd name="connsiteY1" fmla="*/ 121920 h 121920"/>
              <a:gd name="connsiteX2" fmla="*/ 157480 w 157480"/>
              <a:gd name="connsiteY2" fmla="*/ 91440 h 121920"/>
              <a:gd name="connsiteX3" fmla="*/ 157480 w 157480"/>
              <a:gd name="connsiteY3" fmla="*/ 0 h 121920"/>
              <a:gd name="connsiteX4" fmla="*/ 0 w 157480"/>
              <a:gd name="connsiteY4" fmla="*/ 40640 h 121920"/>
              <a:gd name="connsiteX0" fmla="*/ 0 w 157480"/>
              <a:gd name="connsiteY0" fmla="*/ 60960 h 142240"/>
              <a:gd name="connsiteX1" fmla="*/ 66040 w 157480"/>
              <a:gd name="connsiteY1" fmla="*/ 142240 h 142240"/>
              <a:gd name="connsiteX2" fmla="*/ 157480 w 157480"/>
              <a:gd name="connsiteY2" fmla="*/ 111760 h 142240"/>
              <a:gd name="connsiteX3" fmla="*/ 152400 w 157480"/>
              <a:gd name="connsiteY3" fmla="*/ 0 h 142240"/>
              <a:gd name="connsiteX4" fmla="*/ 0 w 157480"/>
              <a:gd name="connsiteY4" fmla="*/ 60960 h 142240"/>
              <a:gd name="connsiteX0" fmla="*/ 0 w 177800"/>
              <a:gd name="connsiteY0" fmla="*/ 60960 h 142240"/>
              <a:gd name="connsiteX1" fmla="*/ 86360 w 177800"/>
              <a:gd name="connsiteY1" fmla="*/ 142240 h 142240"/>
              <a:gd name="connsiteX2" fmla="*/ 177800 w 177800"/>
              <a:gd name="connsiteY2" fmla="*/ 111760 h 142240"/>
              <a:gd name="connsiteX3" fmla="*/ 172720 w 177800"/>
              <a:gd name="connsiteY3" fmla="*/ 0 h 142240"/>
              <a:gd name="connsiteX4" fmla="*/ 0 w 177800"/>
              <a:gd name="connsiteY4" fmla="*/ 60960 h 142240"/>
              <a:gd name="connsiteX0" fmla="*/ 0 w 320040"/>
              <a:gd name="connsiteY0" fmla="*/ 86360 h 167640"/>
              <a:gd name="connsiteX1" fmla="*/ 86360 w 320040"/>
              <a:gd name="connsiteY1" fmla="*/ 167640 h 167640"/>
              <a:gd name="connsiteX2" fmla="*/ 177800 w 320040"/>
              <a:gd name="connsiteY2" fmla="*/ 137160 h 167640"/>
              <a:gd name="connsiteX3" fmla="*/ 320040 w 320040"/>
              <a:gd name="connsiteY3" fmla="*/ 0 h 167640"/>
              <a:gd name="connsiteX4" fmla="*/ 0 w 320040"/>
              <a:gd name="connsiteY4" fmla="*/ 86360 h 167640"/>
              <a:gd name="connsiteX0" fmla="*/ 0 w 320040"/>
              <a:gd name="connsiteY0" fmla="*/ 86360 h 167640"/>
              <a:gd name="connsiteX1" fmla="*/ 86360 w 320040"/>
              <a:gd name="connsiteY1" fmla="*/ 167640 h 167640"/>
              <a:gd name="connsiteX2" fmla="*/ 304800 w 320040"/>
              <a:gd name="connsiteY2" fmla="*/ 91440 h 167640"/>
              <a:gd name="connsiteX3" fmla="*/ 320040 w 320040"/>
              <a:gd name="connsiteY3" fmla="*/ 0 h 167640"/>
              <a:gd name="connsiteX4" fmla="*/ 0 w 320040"/>
              <a:gd name="connsiteY4" fmla="*/ 86360 h 167640"/>
              <a:gd name="connsiteX0" fmla="*/ 0 w 320040"/>
              <a:gd name="connsiteY0" fmla="*/ 86360 h 111760"/>
              <a:gd name="connsiteX1" fmla="*/ 203200 w 320040"/>
              <a:gd name="connsiteY1" fmla="*/ 111760 h 111760"/>
              <a:gd name="connsiteX2" fmla="*/ 304800 w 320040"/>
              <a:gd name="connsiteY2" fmla="*/ 91440 h 111760"/>
              <a:gd name="connsiteX3" fmla="*/ 320040 w 320040"/>
              <a:gd name="connsiteY3" fmla="*/ 0 h 111760"/>
              <a:gd name="connsiteX4" fmla="*/ 0 w 320040"/>
              <a:gd name="connsiteY4" fmla="*/ 86360 h 111760"/>
              <a:gd name="connsiteX0" fmla="*/ 0 w 259080"/>
              <a:gd name="connsiteY0" fmla="*/ 60960 h 111760"/>
              <a:gd name="connsiteX1" fmla="*/ 142240 w 259080"/>
              <a:gd name="connsiteY1" fmla="*/ 111760 h 111760"/>
              <a:gd name="connsiteX2" fmla="*/ 243840 w 259080"/>
              <a:gd name="connsiteY2" fmla="*/ 91440 h 111760"/>
              <a:gd name="connsiteX3" fmla="*/ 259080 w 259080"/>
              <a:gd name="connsiteY3" fmla="*/ 0 h 111760"/>
              <a:gd name="connsiteX4" fmla="*/ 0 w 259080"/>
              <a:gd name="connsiteY4" fmla="*/ 60960 h 111760"/>
              <a:gd name="connsiteX0" fmla="*/ 0 w 259080"/>
              <a:gd name="connsiteY0" fmla="*/ 60960 h 111760"/>
              <a:gd name="connsiteX1" fmla="*/ 142240 w 259080"/>
              <a:gd name="connsiteY1" fmla="*/ 111760 h 111760"/>
              <a:gd name="connsiteX2" fmla="*/ 193040 w 259080"/>
              <a:gd name="connsiteY2" fmla="*/ 96520 h 111760"/>
              <a:gd name="connsiteX3" fmla="*/ 243840 w 259080"/>
              <a:gd name="connsiteY3" fmla="*/ 91440 h 111760"/>
              <a:gd name="connsiteX4" fmla="*/ 259080 w 259080"/>
              <a:gd name="connsiteY4" fmla="*/ 0 h 111760"/>
              <a:gd name="connsiteX5" fmla="*/ 0 w 259080"/>
              <a:gd name="connsiteY5" fmla="*/ 60960 h 111760"/>
              <a:gd name="connsiteX0" fmla="*/ 0 w 259080"/>
              <a:gd name="connsiteY0" fmla="*/ 60960 h 96520"/>
              <a:gd name="connsiteX1" fmla="*/ 137160 w 259080"/>
              <a:gd name="connsiteY1" fmla="*/ 86360 h 96520"/>
              <a:gd name="connsiteX2" fmla="*/ 193040 w 259080"/>
              <a:gd name="connsiteY2" fmla="*/ 96520 h 96520"/>
              <a:gd name="connsiteX3" fmla="*/ 243840 w 259080"/>
              <a:gd name="connsiteY3" fmla="*/ 91440 h 96520"/>
              <a:gd name="connsiteX4" fmla="*/ 259080 w 259080"/>
              <a:gd name="connsiteY4" fmla="*/ 0 h 96520"/>
              <a:gd name="connsiteX5" fmla="*/ 0 w 259080"/>
              <a:gd name="connsiteY5" fmla="*/ 60960 h 96520"/>
              <a:gd name="connsiteX0" fmla="*/ 0 w 259080"/>
              <a:gd name="connsiteY0" fmla="*/ 60960 h 96520"/>
              <a:gd name="connsiteX1" fmla="*/ 129139 w 259080"/>
              <a:gd name="connsiteY1" fmla="*/ 70318 h 96520"/>
              <a:gd name="connsiteX2" fmla="*/ 193040 w 259080"/>
              <a:gd name="connsiteY2" fmla="*/ 96520 h 96520"/>
              <a:gd name="connsiteX3" fmla="*/ 243840 w 259080"/>
              <a:gd name="connsiteY3" fmla="*/ 91440 h 96520"/>
              <a:gd name="connsiteX4" fmla="*/ 259080 w 259080"/>
              <a:gd name="connsiteY4" fmla="*/ 0 h 96520"/>
              <a:gd name="connsiteX5" fmla="*/ 0 w 259080"/>
              <a:gd name="connsiteY5" fmla="*/ 60960 h 96520"/>
              <a:gd name="connsiteX0" fmla="*/ 0 w 259080"/>
              <a:gd name="connsiteY0" fmla="*/ 60960 h 112562"/>
              <a:gd name="connsiteX1" fmla="*/ 129139 w 259080"/>
              <a:gd name="connsiteY1" fmla="*/ 70318 h 112562"/>
              <a:gd name="connsiteX2" fmla="*/ 164966 w 259080"/>
              <a:gd name="connsiteY2" fmla="*/ 112562 h 112562"/>
              <a:gd name="connsiteX3" fmla="*/ 243840 w 259080"/>
              <a:gd name="connsiteY3" fmla="*/ 91440 h 112562"/>
              <a:gd name="connsiteX4" fmla="*/ 259080 w 259080"/>
              <a:gd name="connsiteY4" fmla="*/ 0 h 112562"/>
              <a:gd name="connsiteX5" fmla="*/ 0 w 259080"/>
              <a:gd name="connsiteY5" fmla="*/ 60960 h 112562"/>
              <a:gd name="connsiteX0" fmla="*/ 0 w 259080"/>
              <a:gd name="connsiteY0" fmla="*/ 60960 h 112562"/>
              <a:gd name="connsiteX1" fmla="*/ 63099 w 259080"/>
              <a:gd name="connsiteY1" fmla="*/ 69248 h 112562"/>
              <a:gd name="connsiteX2" fmla="*/ 129139 w 259080"/>
              <a:gd name="connsiteY2" fmla="*/ 70318 h 112562"/>
              <a:gd name="connsiteX3" fmla="*/ 164966 w 259080"/>
              <a:gd name="connsiteY3" fmla="*/ 112562 h 112562"/>
              <a:gd name="connsiteX4" fmla="*/ 243840 w 259080"/>
              <a:gd name="connsiteY4" fmla="*/ 91440 h 112562"/>
              <a:gd name="connsiteX5" fmla="*/ 259080 w 259080"/>
              <a:gd name="connsiteY5" fmla="*/ 0 h 112562"/>
              <a:gd name="connsiteX6" fmla="*/ 0 w 259080"/>
              <a:gd name="connsiteY6" fmla="*/ 60960 h 112562"/>
              <a:gd name="connsiteX0" fmla="*/ 0 w 259080"/>
              <a:gd name="connsiteY0" fmla="*/ 60960 h 112562"/>
              <a:gd name="connsiteX1" fmla="*/ 43047 w 259080"/>
              <a:gd name="connsiteY1" fmla="*/ 93312 h 112562"/>
              <a:gd name="connsiteX2" fmla="*/ 129139 w 259080"/>
              <a:gd name="connsiteY2" fmla="*/ 70318 h 112562"/>
              <a:gd name="connsiteX3" fmla="*/ 164966 w 259080"/>
              <a:gd name="connsiteY3" fmla="*/ 112562 h 112562"/>
              <a:gd name="connsiteX4" fmla="*/ 243840 w 259080"/>
              <a:gd name="connsiteY4" fmla="*/ 91440 h 112562"/>
              <a:gd name="connsiteX5" fmla="*/ 259080 w 259080"/>
              <a:gd name="connsiteY5" fmla="*/ 0 h 112562"/>
              <a:gd name="connsiteX6" fmla="*/ 0 w 259080"/>
              <a:gd name="connsiteY6" fmla="*/ 60960 h 112562"/>
              <a:gd name="connsiteX0" fmla="*/ 0 w 259080"/>
              <a:gd name="connsiteY0" fmla="*/ 60960 h 112562"/>
              <a:gd name="connsiteX1" fmla="*/ 43047 w 259080"/>
              <a:gd name="connsiteY1" fmla="*/ 93312 h 112562"/>
              <a:gd name="connsiteX2" fmla="*/ 141171 w 259080"/>
              <a:gd name="connsiteY2" fmla="*/ 62297 h 112562"/>
              <a:gd name="connsiteX3" fmla="*/ 164966 w 259080"/>
              <a:gd name="connsiteY3" fmla="*/ 112562 h 112562"/>
              <a:gd name="connsiteX4" fmla="*/ 243840 w 259080"/>
              <a:gd name="connsiteY4" fmla="*/ 91440 h 112562"/>
              <a:gd name="connsiteX5" fmla="*/ 259080 w 259080"/>
              <a:gd name="connsiteY5" fmla="*/ 0 h 112562"/>
              <a:gd name="connsiteX6" fmla="*/ 0 w 259080"/>
              <a:gd name="connsiteY6" fmla="*/ 60960 h 112562"/>
              <a:gd name="connsiteX0" fmla="*/ 0 w 259080"/>
              <a:gd name="connsiteY0" fmla="*/ 60960 h 124593"/>
              <a:gd name="connsiteX1" fmla="*/ 43047 w 259080"/>
              <a:gd name="connsiteY1" fmla="*/ 93312 h 124593"/>
              <a:gd name="connsiteX2" fmla="*/ 141171 w 259080"/>
              <a:gd name="connsiteY2" fmla="*/ 62297 h 124593"/>
              <a:gd name="connsiteX3" fmla="*/ 148924 w 259080"/>
              <a:gd name="connsiteY3" fmla="*/ 124593 h 124593"/>
              <a:gd name="connsiteX4" fmla="*/ 243840 w 259080"/>
              <a:gd name="connsiteY4" fmla="*/ 91440 h 124593"/>
              <a:gd name="connsiteX5" fmla="*/ 259080 w 259080"/>
              <a:gd name="connsiteY5" fmla="*/ 0 h 124593"/>
              <a:gd name="connsiteX6" fmla="*/ 0 w 259080"/>
              <a:gd name="connsiteY6" fmla="*/ 60960 h 124593"/>
              <a:gd name="connsiteX0" fmla="*/ 0 w 259080"/>
              <a:gd name="connsiteY0" fmla="*/ 60960 h 124593"/>
              <a:gd name="connsiteX1" fmla="*/ 43047 w 259080"/>
              <a:gd name="connsiteY1" fmla="*/ 93312 h 124593"/>
              <a:gd name="connsiteX2" fmla="*/ 141171 w 259080"/>
              <a:gd name="connsiteY2" fmla="*/ 62297 h 124593"/>
              <a:gd name="connsiteX3" fmla="*/ 148924 w 259080"/>
              <a:gd name="connsiteY3" fmla="*/ 124593 h 124593"/>
              <a:gd name="connsiteX4" fmla="*/ 243840 w 259080"/>
              <a:gd name="connsiteY4" fmla="*/ 91440 h 124593"/>
              <a:gd name="connsiteX5" fmla="*/ 259080 w 259080"/>
              <a:gd name="connsiteY5" fmla="*/ 0 h 124593"/>
              <a:gd name="connsiteX6" fmla="*/ 167373 w 259080"/>
              <a:gd name="connsiteY6" fmla="*/ 13101 h 124593"/>
              <a:gd name="connsiteX7" fmla="*/ 0 w 259080"/>
              <a:gd name="connsiteY7" fmla="*/ 60960 h 124593"/>
              <a:gd name="connsiteX0" fmla="*/ 0 w 259080"/>
              <a:gd name="connsiteY0" fmla="*/ 48045 h 124593"/>
              <a:gd name="connsiteX1" fmla="*/ 43047 w 259080"/>
              <a:gd name="connsiteY1" fmla="*/ 93312 h 124593"/>
              <a:gd name="connsiteX2" fmla="*/ 141171 w 259080"/>
              <a:gd name="connsiteY2" fmla="*/ 62297 h 124593"/>
              <a:gd name="connsiteX3" fmla="*/ 148924 w 259080"/>
              <a:gd name="connsiteY3" fmla="*/ 124593 h 124593"/>
              <a:gd name="connsiteX4" fmla="*/ 243840 w 259080"/>
              <a:gd name="connsiteY4" fmla="*/ 91440 h 124593"/>
              <a:gd name="connsiteX5" fmla="*/ 259080 w 259080"/>
              <a:gd name="connsiteY5" fmla="*/ 0 h 124593"/>
              <a:gd name="connsiteX6" fmla="*/ 167373 w 259080"/>
              <a:gd name="connsiteY6" fmla="*/ 13101 h 124593"/>
              <a:gd name="connsiteX7" fmla="*/ 0 w 259080"/>
              <a:gd name="connsiteY7" fmla="*/ 48045 h 124593"/>
              <a:gd name="connsiteX0" fmla="*/ 0 w 259080"/>
              <a:gd name="connsiteY0" fmla="*/ 48045 h 119427"/>
              <a:gd name="connsiteX1" fmla="*/ 43047 w 259080"/>
              <a:gd name="connsiteY1" fmla="*/ 93312 h 119427"/>
              <a:gd name="connsiteX2" fmla="*/ 141171 w 259080"/>
              <a:gd name="connsiteY2" fmla="*/ 62297 h 119427"/>
              <a:gd name="connsiteX3" fmla="*/ 155217 w 259080"/>
              <a:gd name="connsiteY3" fmla="*/ 119427 h 119427"/>
              <a:gd name="connsiteX4" fmla="*/ 243840 w 259080"/>
              <a:gd name="connsiteY4" fmla="*/ 91440 h 119427"/>
              <a:gd name="connsiteX5" fmla="*/ 259080 w 259080"/>
              <a:gd name="connsiteY5" fmla="*/ 0 h 119427"/>
              <a:gd name="connsiteX6" fmla="*/ 167373 w 259080"/>
              <a:gd name="connsiteY6" fmla="*/ 13101 h 119427"/>
              <a:gd name="connsiteX7" fmla="*/ 0 w 259080"/>
              <a:gd name="connsiteY7" fmla="*/ 48045 h 119427"/>
              <a:gd name="connsiteX0" fmla="*/ 0 w 259080"/>
              <a:gd name="connsiteY0" fmla="*/ 48045 h 119427"/>
              <a:gd name="connsiteX1" fmla="*/ 43047 w 259080"/>
              <a:gd name="connsiteY1" fmla="*/ 93312 h 119427"/>
              <a:gd name="connsiteX2" fmla="*/ 141171 w 259080"/>
              <a:gd name="connsiteY2" fmla="*/ 62297 h 119427"/>
              <a:gd name="connsiteX3" fmla="*/ 155217 w 259080"/>
              <a:gd name="connsiteY3" fmla="*/ 119427 h 119427"/>
              <a:gd name="connsiteX4" fmla="*/ 253279 w 259080"/>
              <a:gd name="connsiteY4" fmla="*/ 68192 h 119427"/>
              <a:gd name="connsiteX5" fmla="*/ 259080 w 259080"/>
              <a:gd name="connsiteY5" fmla="*/ 0 h 119427"/>
              <a:gd name="connsiteX6" fmla="*/ 167373 w 259080"/>
              <a:gd name="connsiteY6" fmla="*/ 13101 h 119427"/>
              <a:gd name="connsiteX7" fmla="*/ 0 w 259080"/>
              <a:gd name="connsiteY7" fmla="*/ 48045 h 119427"/>
              <a:gd name="connsiteX0" fmla="*/ 0 w 259080"/>
              <a:gd name="connsiteY0" fmla="*/ 48045 h 103929"/>
              <a:gd name="connsiteX1" fmla="*/ 43047 w 259080"/>
              <a:gd name="connsiteY1" fmla="*/ 93312 h 103929"/>
              <a:gd name="connsiteX2" fmla="*/ 141171 w 259080"/>
              <a:gd name="connsiteY2" fmla="*/ 62297 h 103929"/>
              <a:gd name="connsiteX3" fmla="*/ 158363 w 259080"/>
              <a:gd name="connsiteY3" fmla="*/ 103929 h 103929"/>
              <a:gd name="connsiteX4" fmla="*/ 253279 w 259080"/>
              <a:gd name="connsiteY4" fmla="*/ 68192 h 103929"/>
              <a:gd name="connsiteX5" fmla="*/ 259080 w 259080"/>
              <a:gd name="connsiteY5" fmla="*/ 0 h 103929"/>
              <a:gd name="connsiteX6" fmla="*/ 167373 w 259080"/>
              <a:gd name="connsiteY6" fmla="*/ 13101 h 103929"/>
              <a:gd name="connsiteX7" fmla="*/ 0 w 259080"/>
              <a:gd name="connsiteY7" fmla="*/ 48045 h 103929"/>
              <a:gd name="connsiteX0" fmla="*/ 0 w 249641"/>
              <a:gd name="connsiteY0" fmla="*/ 55794 h 103929"/>
              <a:gd name="connsiteX1" fmla="*/ 33608 w 249641"/>
              <a:gd name="connsiteY1" fmla="*/ 93312 h 103929"/>
              <a:gd name="connsiteX2" fmla="*/ 131732 w 249641"/>
              <a:gd name="connsiteY2" fmla="*/ 62297 h 103929"/>
              <a:gd name="connsiteX3" fmla="*/ 148924 w 249641"/>
              <a:gd name="connsiteY3" fmla="*/ 103929 h 103929"/>
              <a:gd name="connsiteX4" fmla="*/ 243840 w 249641"/>
              <a:gd name="connsiteY4" fmla="*/ 68192 h 103929"/>
              <a:gd name="connsiteX5" fmla="*/ 249641 w 249641"/>
              <a:gd name="connsiteY5" fmla="*/ 0 h 103929"/>
              <a:gd name="connsiteX6" fmla="*/ 157934 w 249641"/>
              <a:gd name="connsiteY6" fmla="*/ 13101 h 103929"/>
              <a:gd name="connsiteX7" fmla="*/ 0 w 249641"/>
              <a:gd name="connsiteY7" fmla="*/ 55794 h 103929"/>
              <a:gd name="connsiteX0" fmla="*/ 0 w 249641"/>
              <a:gd name="connsiteY0" fmla="*/ 55794 h 103929"/>
              <a:gd name="connsiteX1" fmla="*/ 33608 w 249641"/>
              <a:gd name="connsiteY1" fmla="*/ 93312 h 103929"/>
              <a:gd name="connsiteX2" fmla="*/ 131732 w 249641"/>
              <a:gd name="connsiteY2" fmla="*/ 62297 h 103929"/>
              <a:gd name="connsiteX3" fmla="*/ 148924 w 249641"/>
              <a:gd name="connsiteY3" fmla="*/ 103929 h 103929"/>
              <a:gd name="connsiteX4" fmla="*/ 243840 w 249641"/>
              <a:gd name="connsiteY4" fmla="*/ 68192 h 103929"/>
              <a:gd name="connsiteX5" fmla="*/ 249641 w 249641"/>
              <a:gd name="connsiteY5" fmla="*/ 0 h 103929"/>
              <a:gd name="connsiteX6" fmla="*/ 167373 w 249641"/>
              <a:gd name="connsiteY6" fmla="*/ 23433 h 103929"/>
              <a:gd name="connsiteX7" fmla="*/ 0 w 249641"/>
              <a:gd name="connsiteY7" fmla="*/ 55794 h 103929"/>
              <a:gd name="connsiteX0" fmla="*/ 0 w 249641"/>
              <a:gd name="connsiteY0" fmla="*/ 55794 h 103929"/>
              <a:gd name="connsiteX1" fmla="*/ 33608 w 249641"/>
              <a:gd name="connsiteY1" fmla="*/ 93312 h 103929"/>
              <a:gd name="connsiteX2" fmla="*/ 131732 w 249641"/>
              <a:gd name="connsiteY2" fmla="*/ 62297 h 103929"/>
              <a:gd name="connsiteX3" fmla="*/ 148924 w 249641"/>
              <a:gd name="connsiteY3" fmla="*/ 103929 h 103929"/>
              <a:gd name="connsiteX4" fmla="*/ 243840 w 249641"/>
              <a:gd name="connsiteY4" fmla="*/ 68192 h 103929"/>
              <a:gd name="connsiteX5" fmla="*/ 249641 w 249641"/>
              <a:gd name="connsiteY5" fmla="*/ 0 h 103929"/>
              <a:gd name="connsiteX6" fmla="*/ 167373 w 249641"/>
              <a:gd name="connsiteY6" fmla="*/ 13100 h 103929"/>
              <a:gd name="connsiteX7" fmla="*/ 0 w 249641"/>
              <a:gd name="connsiteY7" fmla="*/ 55794 h 103929"/>
              <a:gd name="connsiteX0" fmla="*/ 0 w 249641"/>
              <a:gd name="connsiteY0" fmla="*/ 55794 h 103929"/>
              <a:gd name="connsiteX1" fmla="*/ 33608 w 249641"/>
              <a:gd name="connsiteY1" fmla="*/ 93312 h 103929"/>
              <a:gd name="connsiteX2" fmla="*/ 131732 w 249641"/>
              <a:gd name="connsiteY2" fmla="*/ 62297 h 103929"/>
              <a:gd name="connsiteX3" fmla="*/ 148924 w 249641"/>
              <a:gd name="connsiteY3" fmla="*/ 103929 h 103929"/>
              <a:gd name="connsiteX4" fmla="*/ 231255 w 249641"/>
              <a:gd name="connsiteY4" fmla="*/ 57860 h 103929"/>
              <a:gd name="connsiteX5" fmla="*/ 249641 w 249641"/>
              <a:gd name="connsiteY5" fmla="*/ 0 h 103929"/>
              <a:gd name="connsiteX6" fmla="*/ 167373 w 249641"/>
              <a:gd name="connsiteY6" fmla="*/ 13100 h 103929"/>
              <a:gd name="connsiteX7" fmla="*/ 0 w 249641"/>
              <a:gd name="connsiteY7" fmla="*/ 55794 h 103929"/>
              <a:gd name="connsiteX0" fmla="*/ 0 w 237056"/>
              <a:gd name="connsiteY0" fmla="*/ 50628 h 98763"/>
              <a:gd name="connsiteX1" fmla="*/ 33608 w 237056"/>
              <a:gd name="connsiteY1" fmla="*/ 88146 h 98763"/>
              <a:gd name="connsiteX2" fmla="*/ 131732 w 237056"/>
              <a:gd name="connsiteY2" fmla="*/ 57131 h 98763"/>
              <a:gd name="connsiteX3" fmla="*/ 148924 w 237056"/>
              <a:gd name="connsiteY3" fmla="*/ 98763 h 98763"/>
              <a:gd name="connsiteX4" fmla="*/ 231255 w 237056"/>
              <a:gd name="connsiteY4" fmla="*/ 52694 h 98763"/>
              <a:gd name="connsiteX5" fmla="*/ 237056 w 237056"/>
              <a:gd name="connsiteY5" fmla="*/ 0 h 98763"/>
              <a:gd name="connsiteX6" fmla="*/ 167373 w 237056"/>
              <a:gd name="connsiteY6" fmla="*/ 7934 h 98763"/>
              <a:gd name="connsiteX7" fmla="*/ 0 w 237056"/>
              <a:gd name="connsiteY7" fmla="*/ 50628 h 9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56" h="98763">
                <a:moveTo>
                  <a:pt x="0" y="50628"/>
                </a:moveTo>
                <a:lnTo>
                  <a:pt x="33608" y="88146"/>
                </a:lnTo>
                <a:lnTo>
                  <a:pt x="131732" y="57131"/>
                </a:lnTo>
                <a:lnTo>
                  <a:pt x="148924" y="98763"/>
                </a:lnTo>
                <a:lnTo>
                  <a:pt x="231255" y="52694"/>
                </a:lnTo>
                <a:lnTo>
                  <a:pt x="237056" y="0"/>
                </a:lnTo>
                <a:cubicBezTo>
                  <a:pt x="206487" y="8378"/>
                  <a:pt x="197942" y="-444"/>
                  <a:pt x="167373" y="7934"/>
                </a:cubicBezTo>
                <a:lnTo>
                  <a:pt x="0" y="50628"/>
                </a:lnTo>
                <a:close/>
              </a:path>
            </a:pathLst>
          </a:custGeom>
          <a:solidFill>
            <a:schemeClr val="bg1">
              <a:lumMod val="85000"/>
            </a:schemeClr>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Puolivapaa piirto 23"/>
          <p:cNvSpPr/>
          <p:nvPr/>
        </p:nvSpPr>
        <p:spPr>
          <a:xfrm>
            <a:off x="1112458" y="5524170"/>
            <a:ext cx="189005" cy="170683"/>
          </a:xfrm>
          <a:custGeom>
            <a:avLst/>
            <a:gdLst>
              <a:gd name="connsiteX0" fmla="*/ 0 w 157480"/>
              <a:gd name="connsiteY0" fmla="*/ 40640 h 121920"/>
              <a:gd name="connsiteX1" fmla="*/ 66040 w 157480"/>
              <a:gd name="connsiteY1" fmla="*/ 121920 h 121920"/>
              <a:gd name="connsiteX2" fmla="*/ 157480 w 157480"/>
              <a:gd name="connsiteY2" fmla="*/ 91440 h 121920"/>
              <a:gd name="connsiteX3" fmla="*/ 157480 w 157480"/>
              <a:gd name="connsiteY3" fmla="*/ 0 h 121920"/>
              <a:gd name="connsiteX4" fmla="*/ 0 w 157480"/>
              <a:gd name="connsiteY4" fmla="*/ 40640 h 121920"/>
              <a:gd name="connsiteX0" fmla="*/ 0 w 157480"/>
              <a:gd name="connsiteY0" fmla="*/ 60960 h 142240"/>
              <a:gd name="connsiteX1" fmla="*/ 66040 w 157480"/>
              <a:gd name="connsiteY1" fmla="*/ 142240 h 142240"/>
              <a:gd name="connsiteX2" fmla="*/ 157480 w 157480"/>
              <a:gd name="connsiteY2" fmla="*/ 111760 h 142240"/>
              <a:gd name="connsiteX3" fmla="*/ 152400 w 157480"/>
              <a:gd name="connsiteY3" fmla="*/ 0 h 142240"/>
              <a:gd name="connsiteX4" fmla="*/ 0 w 157480"/>
              <a:gd name="connsiteY4" fmla="*/ 60960 h 142240"/>
              <a:gd name="connsiteX0" fmla="*/ 0 w 177800"/>
              <a:gd name="connsiteY0" fmla="*/ 60960 h 142240"/>
              <a:gd name="connsiteX1" fmla="*/ 86360 w 177800"/>
              <a:gd name="connsiteY1" fmla="*/ 142240 h 142240"/>
              <a:gd name="connsiteX2" fmla="*/ 177800 w 177800"/>
              <a:gd name="connsiteY2" fmla="*/ 111760 h 142240"/>
              <a:gd name="connsiteX3" fmla="*/ 172720 w 177800"/>
              <a:gd name="connsiteY3" fmla="*/ 0 h 142240"/>
              <a:gd name="connsiteX4" fmla="*/ 0 w 177800"/>
              <a:gd name="connsiteY4" fmla="*/ 60960 h 142240"/>
              <a:gd name="connsiteX0" fmla="*/ 0 w 320040"/>
              <a:gd name="connsiteY0" fmla="*/ 86360 h 167640"/>
              <a:gd name="connsiteX1" fmla="*/ 86360 w 320040"/>
              <a:gd name="connsiteY1" fmla="*/ 167640 h 167640"/>
              <a:gd name="connsiteX2" fmla="*/ 177800 w 320040"/>
              <a:gd name="connsiteY2" fmla="*/ 137160 h 167640"/>
              <a:gd name="connsiteX3" fmla="*/ 320040 w 320040"/>
              <a:gd name="connsiteY3" fmla="*/ 0 h 167640"/>
              <a:gd name="connsiteX4" fmla="*/ 0 w 320040"/>
              <a:gd name="connsiteY4" fmla="*/ 86360 h 167640"/>
              <a:gd name="connsiteX0" fmla="*/ 0 w 320040"/>
              <a:gd name="connsiteY0" fmla="*/ 86360 h 167640"/>
              <a:gd name="connsiteX1" fmla="*/ 86360 w 320040"/>
              <a:gd name="connsiteY1" fmla="*/ 167640 h 167640"/>
              <a:gd name="connsiteX2" fmla="*/ 304800 w 320040"/>
              <a:gd name="connsiteY2" fmla="*/ 91440 h 167640"/>
              <a:gd name="connsiteX3" fmla="*/ 320040 w 320040"/>
              <a:gd name="connsiteY3" fmla="*/ 0 h 167640"/>
              <a:gd name="connsiteX4" fmla="*/ 0 w 320040"/>
              <a:gd name="connsiteY4" fmla="*/ 86360 h 167640"/>
              <a:gd name="connsiteX0" fmla="*/ 0 w 320040"/>
              <a:gd name="connsiteY0" fmla="*/ 86360 h 111760"/>
              <a:gd name="connsiteX1" fmla="*/ 203200 w 320040"/>
              <a:gd name="connsiteY1" fmla="*/ 111760 h 111760"/>
              <a:gd name="connsiteX2" fmla="*/ 304800 w 320040"/>
              <a:gd name="connsiteY2" fmla="*/ 91440 h 111760"/>
              <a:gd name="connsiteX3" fmla="*/ 320040 w 320040"/>
              <a:gd name="connsiteY3" fmla="*/ 0 h 111760"/>
              <a:gd name="connsiteX4" fmla="*/ 0 w 320040"/>
              <a:gd name="connsiteY4" fmla="*/ 86360 h 111760"/>
              <a:gd name="connsiteX0" fmla="*/ 0 w 259080"/>
              <a:gd name="connsiteY0" fmla="*/ 60960 h 111760"/>
              <a:gd name="connsiteX1" fmla="*/ 142240 w 259080"/>
              <a:gd name="connsiteY1" fmla="*/ 111760 h 111760"/>
              <a:gd name="connsiteX2" fmla="*/ 243840 w 259080"/>
              <a:gd name="connsiteY2" fmla="*/ 91440 h 111760"/>
              <a:gd name="connsiteX3" fmla="*/ 259080 w 259080"/>
              <a:gd name="connsiteY3" fmla="*/ 0 h 111760"/>
              <a:gd name="connsiteX4" fmla="*/ 0 w 259080"/>
              <a:gd name="connsiteY4" fmla="*/ 60960 h 111760"/>
              <a:gd name="connsiteX0" fmla="*/ 0 w 259080"/>
              <a:gd name="connsiteY0" fmla="*/ 60960 h 111760"/>
              <a:gd name="connsiteX1" fmla="*/ 142240 w 259080"/>
              <a:gd name="connsiteY1" fmla="*/ 111760 h 111760"/>
              <a:gd name="connsiteX2" fmla="*/ 193040 w 259080"/>
              <a:gd name="connsiteY2" fmla="*/ 96520 h 111760"/>
              <a:gd name="connsiteX3" fmla="*/ 243840 w 259080"/>
              <a:gd name="connsiteY3" fmla="*/ 91440 h 111760"/>
              <a:gd name="connsiteX4" fmla="*/ 259080 w 259080"/>
              <a:gd name="connsiteY4" fmla="*/ 0 h 111760"/>
              <a:gd name="connsiteX5" fmla="*/ 0 w 259080"/>
              <a:gd name="connsiteY5" fmla="*/ 60960 h 111760"/>
              <a:gd name="connsiteX0" fmla="*/ 0 w 259080"/>
              <a:gd name="connsiteY0" fmla="*/ 60960 h 96520"/>
              <a:gd name="connsiteX1" fmla="*/ 137160 w 259080"/>
              <a:gd name="connsiteY1" fmla="*/ 86360 h 96520"/>
              <a:gd name="connsiteX2" fmla="*/ 193040 w 259080"/>
              <a:gd name="connsiteY2" fmla="*/ 96520 h 96520"/>
              <a:gd name="connsiteX3" fmla="*/ 243840 w 259080"/>
              <a:gd name="connsiteY3" fmla="*/ 91440 h 96520"/>
              <a:gd name="connsiteX4" fmla="*/ 259080 w 259080"/>
              <a:gd name="connsiteY4" fmla="*/ 0 h 96520"/>
              <a:gd name="connsiteX5" fmla="*/ 0 w 259080"/>
              <a:gd name="connsiteY5" fmla="*/ 60960 h 96520"/>
              <a:gd name="connsiteX0" fmla="*/ 0 w 259080"/>
              <a:gd name="connsiteY0" fmla="*/ 60960 h 96520"/>
              <a:gd name="connsiteX1" fmla="*/ 129139 w 259080"/>
              <a:gd name="connsiteY1" fmla="*/ 70318 h 96520"/>
              <a:gd name="connsiteX2" fmla="*/ 193040 w 259080"/>
              <a:gd name="connsiteY2" fmla="*/ 96520 h 96520"/>
              <a:gd name="connsiteX3" fmla="*/ 243840 w 259080"/>
              <a:gd name="connsiteY3" fmla="*/ 91440 h 96520"/>
              <a:gd name="connsiteX4" fmla="*/ 259080 w 259080"/>
              <a:gd name="connsiteY4" fmla="*/ 0 h 96520"/>
              <a:gd name="connsiteX5" fmla="*/ 0 w 259080"/>
              <a:gd name="connsiteY5" fmla="*/ 60960 h 96520"/>
              <a:gd name="connsiteX0" fmla="*/ 0 w 259080"/>
              <a:gd name="connsiteY0" fmla="*/ 60960 h 112562"/>
              <a:gd name="connsiteX1" fmla="*/ 129139 w 259080"/>
              <a:gd name="connsiteY1" fmla="*/ 70318 h 112562"/>
              <a:gd name="connsiteX2" fmla="*/ 164966 w 259080"/>
              <a:gd name="connsiteY2" fmla="*/ 112562 h 112562"/>
              <a:gd name="connsiteX3" fmla="*/ 243840 w 259080"/>
              <a:gd name="connsiteY3" fmla="*/ 91440 h 112562"/>
              <a:gd name="connsiteX4" fmla="*/ 259080 w 259080"/>
              <a:gd name="connsiteY4" fmla="*/ 0 h 112562"/>
              <a:gd name="connsiteX5" fmla="*/ 0 w 259080"/>
              <a:gd name="connsiteY5" fmla="*/ 60960 h 112562"/>
              <a:gd name="connsiteX0" fmla="*/ 0 w 259080"/>
              <a:gd name="connsiteY0" fmla="*/ 60960 h 112562"/>
              <a:gd name="connsiteX1" fmla="*/ 63099 w 259080"/>
              <a:gd name="connsiteY1" fmla="*/ 69248 h 112562"/>
              <a:gd name="connsiteX2" fmla="*/ 129139 w 259080"/>
              <a:gd name="connsiteY2" fmla="*/ 70318 h 112562"/>
              <a:gd name="connsiteX3" fmla="*/ 164966 w 259080"/>
              <a:gd name="connsiteY3" fmla="*/ 112562 h 112562"/>
              <a:gd name="connsiteX4" fmla="*/ 243840 w 259080"/>
              <a:gd name="connsiteY4" fmla="*/ 91440 h 112562"/>
              <a:gd name="connsiteX5" fmla="*/ 259080 w 259080"/>
              <a:gd name="connsiteY5" fmla="*/ 0 h 112562"/>
              <a:gd name="connsiteX6" fmla="*/ 0 w 259080"/>
              <a:gd name="connsiteY6" fmla="*/ 60960 h 112562"/>
              <a:gd name="connsiteX0" fmla="*/ 0 w 259080"/>
              <a:gd name="connsiteY0" fmla="*/ 60960 h 112562"/>
              <a:gd name="connsiteX1" fmla="*/ 43047 w 259080"/>
              <a:gd name="connsiteY1" fmla="*/ 93312 h 112562"/>
              <a:gd name="connsiteX2" fmla="*/ 129139 w 259080"/>
              <a:gd name="connsiteY2" fmla="*/ 70318 h 112562"/>
              <a:gd name="connsiteX3" fmla="*/ 164966 w 259080"/>
              <a:gd name="connsiteY3" fmla="*/ 112562 h 112562"/>
              <a:gd name="connsiteX4" fmla="*/ 243840 w 259080"/>
              <a:gd name="connsiteY4" fmla="*/ 91440 h 112562"/>
              <a:gd name="connsiteX5" fmla="*/ 259080 w 259080"/>
              <a:gd name="connsiteY5" fmla="*/ 0 h 112562"/>
              <a:gd name="connsiteX6" fmla="*/ 0 w 259080"/>
              <a:gd name="connsiteY6" fmla="*/ 60960 h 112562"/>
              <a:gd name="connsiteX0" fmla="*/ 0 w 259080"/>
              <a:gd name="connsiteY0" fmla="*/ 60960 h 112562"/>
              <a:gd name="connsiteX1" fmla="*/ 43047 w 259080"/>
              <a:gd name="connsiteY1" fmla="*/ 93312 h 112562"/>
              <a:gd name="connsiteX2" fmla="*/ 141171 w 259080"/>
              <a:gd name="connsiteY2" fmla="*/ 62297 h 112562"/>
              <a:gd name="connsiteX3" fmla="*/ 164966 w 259080"/>
              <a:gd name="connsiteY3" fmla="*/ 112562 h 112562"/>
              <a:gd name="connsiteX4" fmla="*/ 243840 w 259080"/>
              <a:gd name="connsiteY4" fmla="*/ 91440 h 112562"/>
              <a:gd name="connsiteX5" fmla="*/ 259080 w 259080"/>
              <a:gd name="connsiteY5" fmla="*/ 0 h 112562"/>
              <a:gd name="connsiteX6" fmla="*/ 0 w 259080"/>
              <a:gd name="connsiteY6" fmla="*/ 60960 h 112562"/>
              <a:gd name="connsiteX0" fmla="*/ 0 w 259080"/>
              <a:gd name="connsiteY0" fmla="*/ 60960 h 124593"/>
              <a:gd name="connsiteX1" fmla="*/ 43047 w 259080"/>
              <a:gd name="connsiteY1" fmla="*/ 93312 h 124593"/>
              <a:gd name="connsiteX2" fmla="*/ 141171 w 259080"/>
              <a:gd name="connsiteY2" fmla="*/ 62297 h 124593"/>
              <a:gd name="connsiteX3" fmla="*/ 148924 w 259080"/>
              <a:gd name="connsiteY3" fmla="*/ 124593 h 124593"/>
              <a:gd name="connsiteX4" fmla="*/ 243840 w 259080"/>
              <a:gd name="connsiteY4" fmla="*/ 91440 h 124593"/>
              <a:gd name="connsiteX5" fmla="*/ 259080 w 259080"/>
              <a:gd name="connsiteY5" fmla="*/ 0 h 124593"/>
              <a:gd name="connsiteX6" fmla="*/ 0 w 259080"/>
              <a:gd name="connsiteY6" fmla="*/ 60960 h 124593"/>
              <a:gd name="connsiteX0" fmla="*/ 0 w 259080"/>
              <a:gd name="connsiteY0" fmla="*/ 60960 h 124593"/>
              <a:gd name="connsiteX1" fmla="*/ 43047 w 259080"/>
              <a:gd name="connsiteY1" fmla="*/ 93312 h 124593"/>
              <a:gd name="connsiteX2" fmla="*/ 141171 w 259080"/>
              <a:gd name="connsiteY2" fmla="*/ 62297 h 124593"/>
              <a:gd name="connsiteX3" fmla="*/ 148924 w 259080"/>
              <a:gd name="connsiteY3" fmla="*/ 124593 h 124593"/>
              <a:gd name="connsiteX4" fmla="*/ 243840 w 259080"/>
              <a:gd name="connsiteY4" fmla="*/ 91440 h 124593"/>
              <a:gd name="connsiteX5" fmla="*/ 259080 w 259080"/>
              <a:gd name="connsiteY5" fmla="*/ 0 h 124593"/>
              <a:gd name="connsiteX6" fmla="*/ 167373 w 259080"/>
              <a:gd name="connsiteY6" fmla="*/ 13101 h 124593"/>
              <a:gd name="connsiteX7" fmla="*/ 0 w 259080"/>
              <a:gd name="connsiteY7" fmla="*/ 60960 h 124593"/>
              <a:gd name="connsiteX0" fmla="*/ 0 w 222986"/>
              <a:gd name="connsiteY0" fmla="*/ 0 h 127801"/>
              <a:gd name="connsiteX1" fmla="*/ 6953 w 222986"/>
              <a:gd name="connsiteY1" fmla="*/ 96520 h 127801"/>
              <a:gd name="connsiteX2" fmla="*/ 105077 w 222986"/>
              <a:gd name="connsiteY2" fmla="*/ 65505 h 127801"/>
              <a:gd name="connsiteX3" fmla="*/ 112830 w 222986"/>
              <a:gd name="connsiteY3" fmla="*/ 127801 h 127801"/>
              <a:gd name="connsiteX4" fmla="*/ 207746 w 222986"/>
              <a:gd name="connsiteY4" fmla="*/ 94648 h 127801"/>
              <a:gd name="connsiteX5" fmla="*/ 222986 w 222986"/>
              <a:gd name="connsiteY5" fmla="*/ 3208 h 127801"/>
              <a:gd name="connsiteX6" fmla="*/ 131279 w 222986"/>
              <a:gd name="connsiteY6" fmla="*/ 16309 h 127801"/>
              <a:gd name="connsiteX7" fmla="*/ 0 w 222986"/>
              <a:gd name="connsiteY7" fmla="*/ 0 h 127801"/>
              <a:gd name="connsiteX0" fmla="*/ 0 w 222986"/>
              <a:gd name="connsiteY0" fmla="*/ 0 h 127801"/>
              <a:gd name="connsiteX1" fmla="*/ 6953 w 222986"/>
              <a:gd name="connsiteY1" fmla="*/ 96520 h 127801"/>
              <a:gd name="connsiteX2" fmla="*/ 89034 w 222986"/>
              <a:gd name="connsiteY2" fmla="*/ 73526 h 127801"/>
              <a:gd name="connsiteX3" fmla="*/ 112830 w 222986"/>
              <a:gd name="connsiteY3" fmla="*/ 127801 h 127801"/>
              <a:gd name="connsiteX4" fmla="*/ 207746 w 222986"/>
              <a:gd name="connsiteY4" fmla="*/ 94648 h 127801"/>
              <a:gd name="connsiteX5" fmla="*/ 222986 w 222986"/>
              <a:gd name="connsiteY5" fmla="*/ 3208 h 127801"/>
              <a:gd name="connsiteX6" fmla="*/ 131279 w 222986"/>
              <a:gd name="connsiteY6" fmla="*/ 16309 h 127801"/>
              <a:gd name="connsiteX7" fmla="*/ 0 w 222986"/>
              <a:gd name="connsiteY7" fmla="*/ 0 h 127801"/>
              <a:gd name="connsiteX0" fmla="*/ 0 w 222986"/>
              <a:gd name="connsiteY0" fmla="*/ 0 h 131812"/>
              <a:gd name="connsiteX1" fmla="*/ 6953 w 222986"/>
              <a:gd name="connsiteY1" fmla="*/ 96520 h 131812"/>
              <a:gd name="connsiteX2" fmla="*/ 89034 w 222986"/>
              <a:gd name="connsiteY2" fmla="*/ 73526 h 131812"/>
              <a:gd name="connsiteX3" fmla="*/ 88766 w 222986"/>
              <a:gd name="connsiteY3" fmla="*/ 131812 h 131812"/>
              <a:gd name="connsiteX4" fmla="*/ 207746 w 222986"/>
              <a:gd name="connsiteY4" fmla="*/ 94648 h 131812"/>
              <a:gd name="connsiteX5" fmla="*/ 222986 w 222986"/>
              <a:gd name="connsiteY5" fmla="*/ 3208 h 131812"/>
              <a:gd name="connsiteX6" fmla="*/ 131279 w 222986"/>
              <a:gd name="connsiteY6" fmla="*/ 16309 h 131812"/>
              <a:gd name="connsiteX7" fmla="*/ 0 w 222986"/>
              <a:gd name="connsiteY7" fmla="*/ 0 h 131812"/>
              <a:gd name="connsiteX0" fmla="*/ 0 w 222986"/>
              <a:gd name="connsiteY0" fmla="*/ 0 h 131812"/>
              <a:gd name="connsiteX1" fmla="*/ 12815 w 222986"/>
              <a:gd name="connsiteY1" fmla="*/ 72680 h 131812"/>
              <a:gd name="connsiteX2" fmla="*/ 89034 w 222986"/>
              <a:gd name="connsiteY2" fmla="*/ 73526 h 131812"/>
              <a:gd name="connsiteX3" fmla="*/ 88766 w 222986"/>
              <a:gd name="connsiteY3" fmla="*/ 131812 h 131812"/>
              <a:gd name="connsiteX4" fmla="*/ 207746 w 222986"/>
              <a:gd name="connsiteY4" fmla="*/ 94648 h 131812"/>
              <a:gd name="connsiteX5" fmla="*/ 222986 w 222986"/>
              <a:gd name="connsiteY5" fmla="*/ 3208 h 131812"/>
              <a:gd name="connsiteX6" fmla="*/ 131279 w 222986"/>
              <a:gd name="connsiteY6" fmla="*/ 16309 h 131812"/>
              <a:gd name="connsiteX7" fmla="*/ 0 w 222986"/>
              <a:gd name="connsiteY7" fmla="*/ 0 h 131812"/>
              <a:gd name="connsiteX0" fmla="*/ 0 w 222986"/>
              <a:gd name="connsiteY0" fmla="*/ 0 h 131812"/>
              <a:gd name="connsiteX1" fmla="*/ 12815 w 222986"/>
              <a:gd name="connsiteY1" fmla="*/ 72680 h 131812"/>
              <a:gd name="connsiteX2" fmla="*/ 89034 w 222986"/>
              <a:gd name="connsiteY2" fmla="*/ 61606 h 131812"/>
              <a:gd name="connsiteX3" fmla="*/ 88766 w 222986"/>
              <a:gd name="connsiteY3" fmla="*/ 131812 h 131812"/>
              <a:gd name="connsiteX4" fmla="*/ 207746 w 222986"/>
              <a:gd name="connsiteY4" fmla="*/ 94648 h 131812"/>
              <a:gd name="connsiteX5" fmla="*/ 222986 w 222986"/>
              <a:gd name="connsiteY5" fmla="*/ 3208 h 131812"/>
              <a:gd name="connsiteX6" fmla="*/ 131279 w 222986"/>
              <a:gd name="connsiteY6" fmla="*/ 16309 h 131812"/>
              <a:gd name="connsiteX7" fmla="*/ 0 w 222986"/>
              <a:gd name="connsiteY7" fmla="*/ 0 h 131812"/>
              <a:gd name="connsiteX0" fmla="*/ 0 w 222986"/>
              <a:gd name="connsiteY0" fmla="*/ 0 h 119892"/>
              <a:gd name="connsiteX1" fmla="*/ 12815 w 222986"/>
              <a:gd name="connsiteY1" fmla="*/ 72680 h 119892"/>
              <a:gd name="connsiteX2" fmla="*/ 89034 w 222986"/>
              <a:gd name="connsiteY2" fmla="*/ 61606 h 119892"/>
              <a:gd name="connsiteX3" fmla="*/ 94627 w 222986"/>
              <a:gd name="connsiteY3" fmla="*/ 119892 h 119892"/>
              <a:gd name="connsiteX4" fmla="*/ 207746 w 222986"/>
              <a:gd name="connsiteY4" fmla="*/ 94648 h 119892"/>
              <a:gd name="connsiteX5" fmla="*/ 222986 w 222986"/>
              <a:gd name="connsiteY5" fmla="*/ 3208 h 119892"/>
              <a:gd name="connsiteX6" fmla="*/ 131279 w 222986"/>
              <a:gd name="connsiteY6" fmla="*/ 16309 h 119892"/>
              <a:gd name="connsiteX7" fmla="*/ 0 w 222986"/>
              <a:gd name="connsiteY7" fmla="*/ 0 h 119892"/>
              <a:gd name="connsiteX0" fmla="*/ 0 w 222986"/>
              <a:gd name="connsiteY0" fmla="*/ 0 h 119892"/>
              <a:gd name="connsiteX1" fmla="*/ 12815 w 222986"/>
              <a:gd name="connsiteY1" fmla="*/ 72680 h 119892"/>
              <a:gd name="connsiteX2" fmla="*/ 89034 w 222986"/>
              <a:gd name="connsiteY2" fmla="*/ 61606 h 119892"/>
              <a:gd name="connsiteX3" fmla="*/ 94627 w 222986"/>
              <a:gd name="connsiteY3" fmla="*/ 119892 h 119892"/>
              <a:gd name="connsiteX4" fmla="*/ 207746 w 222986"/>
              <a:gd name="connsiteY4" fmla="*/ 82729 h 119892"/>
              <a:gd name="connsiteX5" fmla="*/ 222986 w 222986"/>
              <a:gd name="connsiteY5" fmla="*/ 3208 h 119892"/>
              <a:gd name="connsiteX6" fmla="*/ 131279 w 222986"/>
              <a:gd name="connsiteY6" fmla="*/ 16309 h 119892"/>
              <a:gd name="connsiteX7" fmla="*/ 0 w 222986"/>
              <a:gd name="connsiteY7" fmla="*/ 0 h 119892"/>
              <a:gd name="connsiteX0" fmla="*/ 0 w 222986"/>
              <a:gd name="connsiteY0" fmla="*/ 0 h 119892"/>
              <a:gd name="connsiteX1" fmla="*/ 12815 w 222986"/>
              <a:gd name="connsiteY1" fmla="*/ 72680 h 119892"/>
              <a:gd name="connsiteX2" fmla="*/ 89034 w 222986"/>
              <a:gd name="connsiteY2" fmla="*/ 61606 h 119892"/>
              <a:gd name="connsiteX3" fmla="*/ 94627 w 222986"/>
              <a:gd name="connsiteY3" fmla="*/ 119892 h 119892"/>
              <a:gd name="connsiteX4" fmla="*/ 207746 w 222986"/>
              <a:gd name="connsiteY4" fmla="*/ 82729 h 119892"/>
              <a:gd name="connsiteX5" fmla="*/ 222986 w 222986"/>
              <a:gd name="connsiteY5" fmla="*/ 3208 h 119892"/>
              <a:gd name="connsiteX6" fmla="*/ 137141 w 222986"/>
              <a:gd name="connsiteY6" fmla="*/ 8362 h 119892"/>
              <a:gd name="connsiteX7" fmla="*/ 0 w 222986"/>
              <a:gd name="connsiteY7" fmla="*/ 0 h 119892"/>
              <a:gd name="connsiteX0" fmla="*/ 0 w 222986"/>
              <a:gd name="connsiteY0" fmla="*/ 0 h 119892"/>
              <a:gd name="connsiteX1" fmla="*/ 12815 w 222986"/>
              <a:gd name="connsiteY1" fmla="*/ 72680 h 119892"/>
              <a:gd name="connsiteX2" fmla="*/ 89034 w 222986"/>
              <a:gd name="connsiteY2" fmla="*/ 61606 h 119892"/>
              <a:gd name="connsiteX3" fmla="*/ 112212 w 222986"/>
              <a:gd name="connsiteY3" fmla="*/ 119892 h 119892"/>
              <a:gd name="connsiteX4" fmla="*/ 207746 w 222986"/>
              <a:gd name="connsiteY4" fmla="*/ 82729 h 119892"/>
              <a:gd name="connsiteX5" fmla="*/ 222986 w 222986"/>
              <a:gd name="connsiteY5" fmla="*/ 3208 h 119892"/>
              <a:gd name="connsiteX6" fmla="*/ 137141 w 222986"/>
              <a:gd name="connsiteY6" fmla="*/ 8362 h 119892"/>
              <a:gd name="connsiteX7" fmla="*/ 0 w 222986"/>
              <a:gd name="connsiteY7" fmla="*/ 0 h 119892"/>
              <a:gd name="connsiteX0" fmla="*/ 0 w 222986"/>
              <a:gd name="connsiteY0" fmla="*/ 0 h 119892"/>
              <a:gd name="connsiteX1" fmla="*/ 12815 w 222986"/>
              <a:gd name="connsiteY1" fmla="*/ 89898 h 119892"/>
              <a:gd name="connsiteX2" fmla="*/ 89034 w 222986"/>
              <a:gd name="connsiteY2" fmla="*/ 61606 h 119892"/>
              <a:gd name="connsiteX3" fmla="*/ 112212 w 222986"/>
              <a:gd name="connsiteY3" fmla="*/ 119892 h 119892"/>
              <a:gd name="connsiteX4" fmla="*/ 207746 w 222986"/>
              <a:gd name="connsiteY4" fmla="*/ 82729 h 119892"/>
              <a:gd name="connsiteX5" fmla="*/ 222986 w 222986"/>
              <a:gd name="connsiteY5" fmla="*/ 3208 h 119892"/>
              <a:gd name="connsiteX6" fmla="*/ 137141 w 222986"/>
              <a:gd name="connsiteY6" fmla="*/ 8362 h 119892"/>
              <a:gd name="connsiteX7" fmla="*/ 0 w 222986"/>
              <a:gd name="connsiteY7" fmla="*/ 0 h 119892"/>
              <a:gd name="connsiteX0" fmla="*/ 0 w 222986"/>
              <a:gd name="connsiteY0" fmla="*/ 0 h 119892"/>
              <a:gd name="connsiteX1" fmla="*/ 17048 w 222986"/>
              <a:gd name="connsiteY1" fmla="*/ 87028 h 119892"/>
              <a:gd name="connsiteX2" fmla="*/ 89034 w 222986"/>
              <a:gd name="connsiteY2" fmla="*/ 61606 h 119892"/>
              <a:gd name="connsiteX3" fmla="*/ 112212 w 222986"/>
              <a:gd name="connsiteY3" fmla="*/ 119892 h 119892"/>
              <a:gd name="connsiteX4" fmla="*/ 207746 w 222986"/>
              <a:gd name="connsiteY4" fmla="*/ 82729 h 119892"/>
              <a:gd name="connsiteX5" fmla="*/ 222986 w 222986"/>
              <a:gd name="connsiteY5" fmla="*/ 3208 h 119892"/>
              <a:gd name="connsiteX6" fmla="*/ 137141 w 222986"/>
              <a:gd name="connsiteY6" fmla="*/ 8362 h 119892"/>
              <a:gd name="connsiteX7" fmla="*/ 0 w 222986"/>
              <a:gd name="connsiteY7" fmla="*/ 0 h 119892"/>
              <a:gd name="connsiteX0" fmla="*/ 33752 w 205938"/>
              <a:gd name="connsiteY0" fmla="*/ 0 h 122761"/>
              <a:gd name="connsiteX1" fmla="*/ 0 w 205938"/>
              <a:gd name="connsiteY1" fmla="*/ 89897 h 122761"/>
              <a:gd name="connsiteX2" fmla="*/ 71986 w 205938"/>
              <a:gd name="connsiteY2" fmla="*/ 64475 h 122761"/>
              <a:gd name="connsiteX3" fmla="*/ 95164 w 205938"/>
              <a:gd name="connsiteY3" fmla="*/ 122761 h 122761"/>
              <a:gd name="connsiteX4" fmla="*/ 190698 w 205938"/>
              <a:gd name="connsiteY4" fmla="*/ 85598 h 122761"/>
              <a:gd name="connsiteX5" fmla="*/ 205938 w 205938"/>
              <a:gd name="connsiteY5" fmla="*/ 6077 h 122761"/>
              <a:gd name="connsiteX6" fmla="*/ 120093 w 205938"/>
              <a:gd name="connsiteY6" fmla="*/ 11231 h 122761"/>
              <a:gd name="connsiteX7" fmla="*/ 33752 w 205938"/>
              <a:gd name="connsiteY7" fmla="*/ 0 h 122761"/>
              <a:gd name="connsiteX0" fmla="*/ 8352 w 180538"/>
              <a:gd name="connsiteY0" fmla="*/ 0 h 122761"/>
              <a:gd name="connsiteX1" fmla="*/ 0 w 180538"/>
              <a:gd name="connsiteY1" fmla="*/ 78419 h 122761"/>
              <a:gd name="connsiteX2" fmla="*/ 46586 w 180538"/>
              <a:gd name="connsiteY2" fmla="*/ 64475 h 122761"/>
              <a:gd name="connsiteX3" fmla="*/ 69764 w 180538"/>
              <a:gd name="connsiteY3" fmla="*/ 122761 h 122761"/>
              <a:gd name="connsiteX4" fmla="*/ 165298 w 180538"/>
              <a:gd name="connsiteY4" fmla="*/ 85598 h 122761"/>
              <a:gd name="connsiteX5" fmla="*/ 180538 w 180538"/>
              <a:gd name="connsiteY5" fmla="*/ 6077 h 122761"/>
              <a:gd name="connsiteX6" fmla="*/ 94693 w 180538"/>
              <a:gd name="connsiteY6" fmla="*/ 11231 h 122761"/>
              <a:gd name="connsiteX7" fmla="*/ 8352 w 180538"/>
              <a:gd name="connsiteY7" fmla="*/ 0 h 122761"/>
              <a:gd name="connsiteX0" fmla="*/ 8352 w 180538"/>
              <a:gd name="connsiteY0" fmla="*/ 0 h 122761"/>
              <a:gd name="connsiteX1" fmla="*/ 0 w 180538"/>
              <a:gd name="connsiteY1" fmla="*/ 78419 h 122761"/>
              <a:gd name="connsiteX2" fmla="*/ 46586 w 180538"/>
              <a:gd name="connsiteY2" fmla="*/ 64475 h 122761"/>
              <a:gd name="connsiteX3" fmla="*/ 69764 w 180538"/>
              <a:gd name="connsiteY3" fmla="*/ 122761 h 122761"/>
              <a:gd name="connsiteX4" fmla="*/ 165298 w 180538"/>
              <a:gd name="connsiteY4" fmla="*/ 85598 h 122761"/>
              <a:gd name="connsiteX5" fmla="*/ 180538 w 180538"/>
              <a:gd name="connsiteY5" fmla="*/ 6077 h 122761"/>
              <a:gd name="connsiteX6" fmla="*/ 94693 w 180538"/>
              <a:gd name="connsiteY6" fmla="*/ 11231 h 122761"/>
              <a:gd name="connsiteX7" fmla="*/ 8352 w 180538"/>
              <a:gd name="connsiteY7" fmla="*/ 0 h 122761"/>
              <a:gd name="connsiteX0" fmla="*/ 8352 w 180538"/>
              <a:gd name="connsiteY0" fmla="*/ 0 h 122761"/>
              <a:gd name="connsiteX1" fmla="*/ 0 w 180538"/>
              <a:gd name="connsiteY1" fmla="*/ 78419 h 122761"/>
              <a:gd name="connsiteX2" fmla="*/ 46586 w 180538"/>
              <a:gd name="connsiteY2" fmla="*/ 64475 h 122761"/>
              <a:gd name="connsiteX3" fmla="*/ 69764 w 180538"/>
              <a:gd name="connsiteY3" fmla="*/ 122761 h 122761"/>
              <a:gd name="connsiteX4" fmla="*/ 165298 w 180538"/>
              <a:gd name="connsiteY4" fmla="*/ 85598 h 122761"/>
              <a:gd name="connsiteX5" fmla="*/ 180538 w 180538"/>
              <a:gd name="connsiteY5" fmla="*/ 6077 h 122761"/>
              <a:gd name="connsiteX6" fmla="*/ 94693 w 180538"/>
              <a:gd name="connsiteY6" fmla="*/ 11231 h 122761"/>
              <a:gd name="connsiteX7" fmla="*/ 8352 w 180538"/>
              <a:gd name="connsiteY7" fmla="*/ 0 h 122761"/>
              <a:gd name="connsiteX0" fmla="*/ 8352 w 180538"/>
              <a:gd name="connsiteY0" fmla="*/ 0 h 108413"/>
              <a:gd name="connsiteX1" fmla="*/ 0 w 180538"/>
              <a:gd name="connsiteY1" fmla="*/ 78419 h 108413"/>
              <a:gd name="connsiteX2" fmla="*/ 46586 w 180538"/>
              <a:gd name="connsiteY2" fmla="*/ 64475 h 108413"/>
              <a:gd name="connsiteX3" fmla="*/ 61297 w 180538"/>
              <a:gd name="connsiteY3" fmla="*/ 108413 h 108413"/>
              <a:gd name="connsiteX4" fmla="*/ 165298 w 180538"/>
              <a:gd name="connsiteY4" fmla="*/ 85598 h 108413"/>
              <a:gd name="connsiteX5" fmla="*/ 180538 w 180538"/>
              <a:gd name="connsiteY5" fmla="*/ 6077 h 108413"/>
              <a:gd name="connsiteX6" fmla="*/ 94693 w 180538"/>
              <a:gd name="connsiteY6" fmla="*/ 11231 h 108413"/>
              <a:gd name="connsiteX7" fmla="*/ 8352 w 180538"/>
              <a:gd name="connsiteY7" fmla="*/ 0 h 108413"/>
              <a:gd name="connsiteX0" fmla="*/ 8352 w 189005"/>
              <a:gd name="connsiteY0" fmla="*/ 2532 h 110945"/>
              <a:gd name="connsiteX1" fmla="*/ 0 w 189005"/>
              <a:gd name="connsiteY1" fmla="*/ 80951 h 110945"/>
              <a:gd name="connsiteX2" fmla="*/ 46586 w 189005"/>
              <a:gd name="connsiteY2" fmla="*/ 67007 h 110945"/>
              <a:gd name="connsiteX3" fmla="*/ 61297 w 189005"/>
              <a:gd name="connsiteY3" fmla="*/ 110945 h 110945"/>
              <a:gd name="connsiteX4" fmla="*/ 165298 w 189005"/>
              <a:gd name="connsiteY4" fmla="*/ 88130 h 110945"/>
              <a:gd name="connsiteX5" fmla="*/ 189005 w 189005"/>
              <a:gd name="connsiteY5" fmla="*/ 0 h 110945"/>
              <a:gd name="connsiteX6" fmla="*/ 94693 w 189005"/>
              <a:gd name="connsiteY6" fmla="*/ 13763 h 110945"/>
              <a:gd name="connsiteX7" fmla="*/ 8352 w 189005"/>
              <a:gd name="connsiteY7" fmla="*/ 2532 h 110945"/>
              <a:gd name="connsiteX0" fmla="*/ 8352 w 189005"/>
              <a:gd name="connsiteY0" fmla="*/ 7287 h 115700"/>
              <a:gd name="connsiteX1" fmla="*/ 0 w 189005"/>
              <a:gd name="connsiteY1" fmla="*/ 85706 h 115700"/>
              <a:gd name="connsiteX2" fmla="*/ 46586 w 189005"/>
              <a:gd name="connsiteY2" fmla="*/ 71762 h 115700"/>
              <a:gd name="connsiteX3" fmla="*/ 61297 w 189005"/>
              <a:gd name="connsiteY3" fmla="*/ 115700 h 115700"/>
              <a:gd name="connsiteX4" fmla="*/ 165298 w 189005"/>
              <a:gd name="connsiteY4" fmla="*/ 92885 h 115700"/>
              <a:gd name="connsiteX5" fmla="*/ 189005 w 189005"/>
              <a:gd name="connsiteY5" fmla="*/ 4755 h 115700"/>
              <a:gd name="connsiteX6" fmla="*/ 110975 w 189005"/>
              <a:gd name="connsiteY6" fmla="*/ 11701 h 115700"/>
              <a:gd name="connsiteX7" fmla="*/ 94693 w 189005"/>
              <a:gd name="connsiteY7" fmla="*/ 18518 h 115700"/>
              <a:gd name="connsiteX8" fmla="*/ 8352 w 189005"/>
              <a:gd name="connsiteY8" fmla="*/ 7287 h 11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005" h="115700">
                <a:moveTo>
                  <a:pt x="8352" y="7287"/>
                </a:moveTo>
                <a:lnTo>
                  <a:pt x="0" y="85706"/>
                </a:lnTo>
                <a:cubicBezTo>
                  <a:pt x="25406" y="82015"/>
                  <a:pt x="21180" y="75453"/>
                  <a:pt x="46586" y="71762"/>
                </a:cubicBezTo>
                <a:cubicBezTo>
                  <a:pt x="46497" y="91191"/>
                  <a:pt x="61386" y="96271"/>
                  <a:pt x="61297" y="115700"/>
                </a:cubicBezTo>
                <a:lnTo>
                  <a:pt x="165298" y="92885"/>
                </a:lnTo>
                <a:lnTo>
                  <a:pt x="189005" y="4755"/>
                </a:lnTo>
                <a:cubicBezTo>
                  <a:pt x="179951" y="-8297"/>
                  <a:pt x="126694" y="9407"/>
                  <a:pt x="110975" y="11701"/>
                </a:cubicBezTo>
                <a:cubicBezTo>
                  <a:pt x="95256" y="13995"/>
                  <a:pt x="111797" y="19732"/>
                  <a:pt x="94693" y="18518"/>
                </a:cubicBezTo>
                <a:lnTo>
                  <a:pt x="8352" y="7287"/>
                </a:lnTo>
                <a:close/>
              </a:path>
            </a:pathLst>
          </a:custGeom>
          <a:solidFill>
            <a:schemeClr val="bg1">
              <a:lumMod val="85000"/>
            </a:schemeClr>
          </a:solidFill>
          <a:ln w="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Kaari 1"/>
          <p:cNvSpPr/>
          <p:nvPr/>
        </p:nvSpPr>
        <p:spPr>
          <a:xfrm>
            <a:off x="6300192" y="5487615"/>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5" name="Puolivapaa piirto 4"/>
          <p:cNvSpPr/>
          <p:nvPr/>
        </p:nvSpPr>
        <p:spPr>
          <a:xfrm>
            <a:off x="5968856" y="5024196"/>
            <a:ext cx="368445" cy="445269"/>
          </a:xfrm>
          <a:custGeom>
            <a:avLst/>
            <a:gdLst>
              <a:gd name="connsiteX0" fmla="*/ 461434 w 461434"/>
              <a:gd name="connsiteY0" fmla="*/ 396535 h 396535"/>
              <a:gd name="connsiteX1" fmla="*/ 330200 w 461434"/>
              <a:gd name="connsiteY1" fmla="*/ 210269 h 396535"/>
              <a:gd name="connsiteX2" fmla="*/ 190500 w 461434"/>
              <a:gd name="connsiteY2" fmla="*/ 19769 h 396535"/>
              <a:gd name="connsiteX3" fmla="*/ 0 w 461434"/>
              <a:gd name="connsiteY3" fmla="*/ 15535 h 396535"/>
              <a:gd name="connsiteX0" fmla="*/ 461434 w 461434"/>
              <a:gd name="connsiteY0" fmla="*/ 389067 h 389067"/>
              <a:gd name="connsiteX1" fmla="*/ 330200 w 461434"/>
              <a:gd name="connsiteY1" fmla="*/ 202801 h 389067"/>
              <a:gd name="connsiteX2" fmla="*/ 186267 w 461434"/>
              <a:gd name="connsiteY2" fmla="*/ 29235 h 389067"/>
              <a:gd name="connsiteX3" fmla="*/ 0 w 461434"/>
              <a:gd name="connsiteY3" fmla="*/ 8067 h 389067"/>
              <a:gd name="connsiteX0" fmla="*/ 481331 w 481331"/>
              <a:gd name="connsiteY0" fmla="*/ 382931 h 382931"/>
              <a:gd name="connsiteX1" fmla="*/ 350097 w 481331"/>
              <a:gd name="connsiteY1" fmla="*/ 196665 h 382931"/>
              <a:gd name="connsiteX2" fmla="*/ 206164 w 481331"/>
              <a:gd name="connsiteY2" fmla="*/ 23099 h 382931"/>
              <a:gd name="connsiteX3" fmla="*/ 11431 w 481331"/>
              <a:gd name="connsiteY3" fmla="*/ 1931 h 382931"/>
              <a:gd name="connsiteX4" fmla="*/ 19897 w 481331"/>
              <a:gd name="connsiteY4" fmla="*/ 1931 h 382931"/>
              <a:gd name="connsiteX0" fmla="*/ 481331 w 481331"/>
              <a:gd name="connsiteY0" fmla="*/ 382931 h 382931"/>
              <a:gd name="connsiteX1" fmla="*/ 430532 w 481331"/>
              <a:gd name="connsiteY1" fmla="*/ 323665 h 382931"/>
              <a:gd name="connsiteX2" fmla="*/ 350097 w 481331"/>
              <a:gd name="connsiteY2" fmla="*/ 196665 h 382931"/>
              <a:gd name="connsiteX3" fmla="*/ 206164 w 481331"/>
              <a:gd name="connsiteY3" fmla="*/ 23099 h 382931"/>
              <a:gd name="connsiteX4" fmla="*/ 11431 w 481331"/>
              <a:gd name="connsiteY4" fmla="*/ 1931 h 382931"/>
              <a:gd name="connsiteX5" fmla="*/ 19897 w 481331"/>
              <a:gd name="connsiteY5" fmla="*/ 1931 h 382931"/>
              <a:gd name="connsiteX0" fmla="*/ 536365 w 536365"/>
              <a:gd name="connsiteY0" fmla="*/ 374464 h 374464"/>
              <a:gd name="connsiteX1" fmla="*/ 430532 w 536365"/>
              <a:gd name="connsiteY1" fmla="*/ 323665 h 374464"/>
              <a:gd name="connsiteX2" fmla="*/ 350097 w 536365"/>
              <a:gd name="connsiteY2" fmla="*/ 196665 h 374464"/>
              <a:gd name="connsiteX3" fmla="*/ 206164 w 536365"/>
              <a:gd name="connsiteY3" fmla="*/ 23099 h 374464"/>
              <a:gd name="connsiteX4" fmla="*/ 11431 w 536365"/>
              <a:gd name="connsiteY4" fmla="*/ 1931 h 374464"/>
              <a:gd name="connsiteX5" fmla="*/ 19897 w 536365"/>
              <a:gd name="connsiteY5" fmla="*/ 1931 h 374464"/>
              <a:gd name="connsiteX0" fmla="*/ 528236 w 528236"/>
              <a:gd name="connsiteY0" fmla="*/ 455678 h 455678"/>
              <a:gd name="connsiteX1" fmla="*/ 422403 w 528236"/>
              <a:gd name="connsiteY1" fmla="*/ 404879 h 455678"/>
              <a:gd name="connsiteX2" fmla="*/ 341968 w 528236"/>
              <a:gd name="connsiteY2" fmla="*/ 277879 h 455678"/>
              <a:gd name="connsiteX3" fmla="*/ 198035 w 528236"/>
              <a:gd name="connsiteY3" fmla="*/ 104313 h 455678"/>
              <a:gd name="connsiteX4" fmla="*/ 3302 w 528236"/>
              <a:gd name="connsiteY4" fmla="*/ 83145 h 455678"/>
              <a:gd name="connsiteX5" fmla="*/ 167631 w 528236"/>
              <a:gd name="connsiteY5" fmla="*/ 18 h 455678"/>
              <a:gd name="connsiteX0" fmla="*/ 360605 w 360605"/>
              <a:gd name="connsiteY0" fmla="*/ 455660 h 455660"/>
              <a:gd name="connsiteX1" fmla="*/ 254772 w 360605"/>
              <a:gd name="connsiteY1" fmla="*/ 404861 h 455660"/>
              <a:gd name="connsiteX2" fmla="*/ 174337 w 360605"/>
              <a:gd name="connsiteY2" fmla="*/ 277861 h 455660"/>
              <a:gd name="connsiteX3" fmla="*/ 30404 w 360605"/>
              <a:gd name="connsiteY3" fmla="*/ 104295 h 455660"/>
              <a:gd name="connsiteX4" fmla="*/ 0 w 360605"/>
              <a:gd name="connsiteY4" fmla="*/ 0 h 455660"/>
              <a:gd name="connsiteX0" fmla="*/ 360605 w 360605"/>
              <a:gd name="connsiteY0" fmla="*/ 455660 h 455660"/>
              <a:gd name="connsiteX1" fmla="*/ 254772 w 360605"/>
              <a:gd name="connsiteY1" fmla="*/ 404861 h 455660"/>
              <a:gd name="connsiteX2" fmla="*/ 174337 w 360605"/>
              <a:gd name="connsiteY2" fmla="*/ 277861 h 455660"/>
              <a:gd name="connsiteX3" fmla="*/ 61577 w 360605"/>
              <a:gd name="connsiteY3" fmla="*/ 100831 h 455660"/>
              <a:gd name="connsiteX4" fmla="*/ 0 w 360605"/>
              <a:gd name="connsiteY4" fmla="*/ 0 h 455660"/>
              <a:gd name="connsiteX0" fmla="*/ 339823 w 339823"/>
              <a:gd name="connsiteY0" fmla="*/ 469515 h 469515"/>
              <a:gd name="connsiteX1" fmla="*/ 233990 w 339823"/>
              <a:gd name="connsiteY1" fmla="*/ 418716 h 469515"/>
              <a:gd name="connsiteX2" fmla="*/ 153555 w 339823"/>
              <a:gd name="connsiteY2" fmla="*/ 291716 h 469515"/>
              <a:gd name="connsiteX3" fmla="*/ 40795 w 339823"/>
              <a:gd name="connsiteY3" fmla="*/ 114686 h 469515"/>
              <a:gd name="connsiteX4" fmla="*/ 0 w 339823"/>
              <a:gd name="connsiteY4" fmla="*/ 0 h 469515"/>
              <a:gd name="connsiteX0" fmla="*/ 341283 w 341283"/>
              <a:gd name="connsiteY0" fmla="*/ 469515 h 469515"/>
              <a:gd name="connsiteX1" fmla="*/ 235450 w 341283"/>
              <a:gd name="connsiteY1" fmla="*/ 418716 h 469515"/>
              <a:gd name="connsiteX2" fmla="*/ 155015 w 341283"/>
              <a:gd name="connsiteY2" fmla="*/ 291716 h 469515"/>
              <a:gd name="connsiteX3" fmla="*/ 42255 w 341283"/>
              <a:gd name="connsiteY3" fmla="*/ 114686 h 469515"/>
              <a:gd name="connsiteX4" fmla="*/ 1460 w 341283"/>
              <a:gd name="connsiteY4" fmla="*/ 0 h 469515"/>
              <a:gd name="connsiteX0" fmla="*/ 368353 w 368353"/>
              <a:gd name="connsiteY0" fmla="*/ 445269 h 445269"/>
              <a:gd name="connsiteX1" fmla="*/ 262520 w 368353"/>
              <a:gd name="connsiteY1" fmla="*/ 394470 h 445269"/>
              <a:gd name="connsiteX2" fmla="*/ 182085 w 368353"/>
              <a:gd name="connsiteY2" fmla="*/ 267470 h 445269"/>
              <a:gd name="connsiteX3" fmla="*/ 69325 w 368353"/>
              <a:gd name="connsiteY3" fmla="*/ 90440 h 445269"/>
              <a:gd name="connsiteX4" fmla="*/ 821 w 368353"/>
              <a:gd name="connsiteY4" fmla="*/ 0 h 445269"/>
              <a:gd name="connsiteX0" fmla="*/ 368477 w 368477"/>
              <a:gd name="connsiteY0" fmla="*/ 445269 h 445269"/>
              <a:gd name="connsiteX1" fmla="*/ 262644 w 368477"/>
              <a:gd name="connsiteY1" fmla="*/ 394470 h 445269"/>
              <a:gd name="connsiteX2" fmla="*/ 182209 w 368477"/>
              <a:gd name="connsiteY2" fmla="*/ 267470 h 445269"/>
              <a:gd name="connsiteX3" fmla="*/ 62522 w 368477"/>
              <a:gd name="connsiteY3" fmla="*/ 100831 h 445269"/>
              <a:gd name="connsiteX4" fmla="*/ 945 w 368477"/>
              <a:gd name="connsiteY4" fmla="*/ 0 h 445269"/>
              <a:gd name="connsiteX0" fmla="*/ 368445 w 368445"/>
              <a:gd name="connsiteY0" fmla="*/ 445269 h 445269"/>
              <a:gd name="connsiteX1" fmla="*/ 262612 w 368445"/>
              <a:gd name="connsiteY1" fmla="*/ 394470 h 445269"/>
              <a:gd name="connsiteX2" fmla="*/ 171787 w 368445"/>
              <a:gd name="connsiteY2" fmla="*/ 277861 h 445269"/>
              <a:gd name="connsiteX3" fmla="*/ 62490 w 368445"/>
              <a:gd name="connsiteY3" fmla="*/ 100831 h 445269"/>
              <a:gd name="connsiteX4" fmla="*/ 913 w 368445"/>
              <a:gd name="connsiteY4" fmla="*/ 0 h 445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45" h="445269">
                <a:moveTo>
                  <a:pt x="368445" y="445269"/>
                </a:moveTo>
                <a:cubicBezTo>
                  <a:pt x="359979" y="435391"/>
                  <a:pt x="295388" y="422371"/>
                  <a:pt x="262612" y="394470"/>
                </a:cubicBezTo>
                <a:cubicBezTo>
                  <a:pt x="229836" y="366569"/>
                  <a:pt x="205141" y="326801"/>
                  <a:pt x="171787" y="277861"/>
                </a:cubicBezTo>
                <a:cubicBezTo>
                  <a:pt x="138433" y="228921"/>
                  <a:pt x="90969" y="147141"/>
                  <a:pt x="62490" y="100831"/>
                </a:cubicBezTo>
                <a:cubicBezTo>
                  <a:pt x="34011" y="54521"/>
                  <a:pt x="-6607" y="35583"/>
                  <a:pt x="913" y="0"/>
                </a:cubicBezTo>
              </a:path>
            </a:pathLst>
          </a:custGeom>
          <a:no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6" name="Puolivapaa piirto 25"/>
          <p:cNvSpPr/>
          <p:nvPr/>
        </p:nvSpPr>
        <p:spPr>
          <a:xfrm>
            <a:off x="5231011" y="1700808"/>
            <a:ext cx="458067" cy="978892"/>
          </a:xfrm>
          <a:custGeom>
            <a:avLst/>
            <a:gdLst>
              <a:gd name="connsiteX0" fmla="*/ 315191 w 315191"/>
              <a:gd name="connsiteY0" fmla="*/ 852054 h 852054"/>
              <a:gd name="connsiteX1" fmla="*/ 93518 w 315191"/>
              <a:gd name="connsiteY1" fmla="*/ 432954 h 852054"/>
              <a:gd name="connsiteX2" fmla="*/ 159327 w 315191"/>
              <a:gd name="connsiteY2" fmla="*/ 228600 h 852054"/>
              <a:gd name="connsiteX3" fmla="*/ 0 w 315191"/>
              <a:gd name="connsiteY3" fmla="*/ 0 h 852054"/>
              <a:gd name="connsiteX0" fmla="*/ 315191 w 315191"/>
              <a:gd name="connsiteY0" fmla="*/ 852054 h 852054"/>
              <a:gd name="connsiteX1" fmla="*/ 93518 w 315191"/>
              <a:gd name="connsiteY1" fmla="*/ 432954 h 852054"/>
              <a:gd name="connsiteX2" fmla="*/ 159327 w 315191"/>
              <a:gd name="connsiteY2" fmla="*/ 228600 h 852054"/>
              <a:gd name="connsiteX3" fmla="*/ 0 w 315191"/>
              <a:gd name="connsiteY3" fmla="*/ 0 h 852054"/>
              <a:gd name="connsiteX0" fmla="*/ 315191 w 315191"/>
              <a:gd name="connsiteY0" fmla="*/ 852054 h 852054"/>
              <a:gd name="connsiteX1" fmla="*/ 117763 w 315191"/>
              <a:gd name="connsiteY1" fmla="*/ 415636 h 852054"/>
              <a:gd name="connsiteX2" fmla="*/ 159327 w 315191"/>
              <a:gd name="connsiteY2" fmla="*/ 228600 h 852054"/>
              <a:gd name="connsiteX3" fmla="*/ 0 w 315191"/>
              <a:gd name="connsiteY3" fmla="*/ 0 h 852054"/>
              <a:gd name="connsiteX0" fmla="*/ 315191 w 315191"/>
              <a:gd name="connsiteY0" fmla="*/ 852054 h 852054"/>
              <a:gd name="connsiteX1" fmla="*/ 58881 w 315191"/>
              <a:gd name="connsiteY1" fmla="*/ 439881 h 852054"/>
              <a:gd name="connsiteX2" fmla="*/ 159327 w 315191"/>
              <a:gd name="connsiteY2" fmla="*/ 228600 h 852054"/>
              <a:gd name="connsiteX3" fmla="*/ 0 w 315191"/>
              <a:gd name="connsiteY3" fmla="*/ 0 h 852054"/>
              <a:gd name="connsiteX0" fmla="*/ 315191 w 315191"/>
              <a:gd name="connsiteY0" fmla="*/ 852054 h 852054"/>
              <a:gd name="connsiteX1" fmla="*/ 72736 w 315191"/>
              <a:gd name="connsiteY1" fmla="*/ 429490 h 852054"/>
              <a:gd name="connsiteX2" fmla="*/ 159327 w 315191"/>
              <a:gd name="connsiteY2" fmla="*/ 228600 h 852054"/>
              <a:gd name="connsiteX3" fmla="*/ 0 w 315191"/>
              <a:gd name="connsiteY3" fmla="*/ 0 h 852054"/>
              <a:gd name="connsiteX0" fmla="*/ 325582 w 325582"/>
              <a:gd name="connsiteY0" fmla="*/ 865908 h 865908"/>
              <a:gd name="connsiteX1" fmla="*/ 72736 w 325582"/>
              <a:gd name="connsiteY1" fmla="*/ 429490 h 865908"/>
              <a:gd name="connsiteX2" fmla="*/ 159327 w 325582"/>
              <a:gd name="connsiteY2" fmla="*/ 228600 h 865908"/>
              <a:gd name="connsiteX3" fmla="*/ 0 w 325582"/>
              <a:gd name="connsiteY3" fmla="*/ 0 h 865908"/>
              <a:gd name="connsiteX0" fmla="*/ 325582 w 325582"/>
              <a:gd name="connsiteY0" fmla="*/ 865908 h 865908"/>
              <a:gd name="connsiteX1" fmla="*/ 72736 w 325582"/>
              <a:gd name="connsiteY1" fmla="*/ 429490 h 865908"/>
              <a:gd name="connsiteX2" fmla="*/ 138545 w 325582"/>
              <a:gd name="connsiteY2" fmla="*/ 238991 h 865908"/>
              <a:gd name="connsiteX3" fmla="*/ 0 w 325582"/>
              <a:gd name="connsiteY3" fmla="*/ 0 h 865908"/>
              <a:gd name="connsiteX0" fmla="*/ 273628 w 273628"/>
              <a:gd name="connsiteY0" fmla="*/ 928253 h 928253"/>
              <a:gd name="connsiteX1" fmla="*/ 20782 w 273628"/>
              <a:gd name="connsiteY1" fmla="*/ 491835 h 928253"/>
              <a:gd name="connsiteX2" fmla="*/ 86591 w 273628"/>
              <a:gd name="connsiteY2" fmla="*/ 301336 h 928253"/>
              <a:gd name="connsiteX3" fmla="*/ 0 w 273628"/>
              <a:gd name="connsiteY3" fmla="*/ 0 h 928253"/>
              <a:gd name="connsiteX0" fmla="*/ 273628 w 273628"/>
              <a:gd name="connsiteY0" fmla="*/ 928253 h 928253"/>
              <a:gd name="connsiteX1" fmla="*/ 20782 w 273628"/>
              <a:gd name="connsiteY1" fmla="*/ 491835 h 928253"/>
              <a:gd name="connsiteX2" fmla="*/ 86591 w 273628"/>
              <a:gd name="connsiteY2" fmla="*/ 301336 h 928253"/>
              <a:gd name="connsiteX3" fmla="*/ 155863 w 273628"/>
              <a:gd name="connsiteY3" fmla="*/ 242455 h 928253"/>
              <a:gd name="connsiteX4" fmla="*/ 0 w 273628"/>
              <a:gd name="connsiteY4" fmla="*/ 0 h 928253"/>
              <a:gd name="connsiteX0" fmla="*/ 273628 w 273628"/>
              <a:gd name="connsiteY0" fmla="*/ 928253 h 928253"/>
              <a:gd name="connsiteX1" fmla="*/ 20782 w 273628"/>
              <a:gd name="connsiteY1" fmla="*/ 491835 h 928253"/>
              <a:gd name="connsiteX2" fmla="*/ 86591 w 273628"/>
              <a:gd name="connsiteY2" fmla="*/ 301336 h 928253"/>
              <a:gd name="connsiteX3" fmla="*/ 152400 w 273628"/>
              <a:gd name="connsiteY3" fmla="*/ 221673 h 928253"/>
              <a:gd name="connsiteX4" fmla="*/ 0 w 273628"/>
              <a:gd name="connsiteY4" fmla="*/ 0 h 928253"/>
              <a:gd name="connsiteX0" fmla="*/ 273628 w 273628"/>
              <a:gd name="connsiteY0" fmla="*/ 928253 h 928253"/>
              <a:gd name="connsiteX1" fmla="*/ 20782 w 273628"/>
              <a:gd name="connsiteY1" fmla="*/ 491835 h 928253"/>
              <a:gd name="connsiteX2" fmla="*/ 86591 w 273628"/>
              <a:gd name="connsiteY2" fmla="*/ 301336 h 928253"/>
              <a:gd name="connsiteX3" fmla="*/ 152400 w 273628"/>
              <a:gd name="connsiteY3" fmla="*/ 214746 h 928253"/>
              <a:gd name="connsiteX4" fmla="*/ 0 w 273628"/>
              <a:gd name="connsiteY4" fmla="*/ 0 h 928253"/>
              <a:gd name="connsiteX0" fmla="*/ 273628 w 273628"/>
              <a:gd name="connsiteY0" fmla="*/ 928253 h 928253"/>
              <a:gd name="connsiteX1" fmla="*/ 20782 w 273628"/>
              <a:gd name="connsiteY1" fmla="*/ 491835 h 928253"/>
              <a:gd name="connsiteX2" fmla="*/ 86591 w 273628"/>
              <a:gd name="connsiteY2" fmla="*/ 301336 h 928253"/>
              <a:gd name="connsiteX3" fmla="*/ 152400 w 273628"/>
              <a:gd name="connsiteY3" fmla="*/ 214746 h 928253"/>
              <a:gd name="connsiteX4" fmla="*/ 0 w 273628"/>
              <a:gd name="connsiteY4" fmla="*/ 0 h 928253"/>
              <a:gd name="connsiteX0" fmla="*/ 277092 w 277092"/>
              <a:gd name="connsiteY0" fmla="*/ 949034 h 949034"/>
              <a:gd name="connsiteX1" fmla="*/ 24246 w 277092"/>
              <a:gd name="connsiteY1" fmla="*/ 512616 h 949034"/>
              <a:gd name="connsiteX2" fmla="*/ 90055 w 277092"/>
              <a:gd name="connsiteY2" fmla="*/ 322117 h 949034"/>
              <a:gd name="connsiteX3" fmla="*/ 155864 w 277092"/>
              <a:gd name="connsiteY3" fmla="*/ 235527 h 949034"/>
              <a:gd name="connsiteX4" fmla="*/ 0 w 277092"/>
              <a:gd name="connsiteY4" fmla="*/ 0 h 949034"/>
              <a:gd name="connsiteX0" fmla="*/ 277092 w 277092"/>
              <a:gd name="connsiteY0" fmla="*/ 949034 h 949034"/>
              <a:gd name="connsiteX1" fmla="*/ 24246 w 277092"/>
              <a:gd name="connsiteY1" fmla="*/ 512616 h 949034"/>
              <a:gd name="connsiteX2" fmla="*/ 90055 w 277092"/>
              <a:gd name="connsiteY2" fmla="*/ 322117 h 949034"/>
              <a:gd name="connsiteX3" fmla="*/ 155864 w 277092"/>
              <a:gd name="connsiteY3" fmla="*/ 235527 h 949034"/>
              <a:gd name="connsiteX4" fmla="*/ 0 w 277092"/>
              <a:gd name="connsiteY4" fmla="*/ 0 h 949034"/>
              <a:gd name="connsiteX0" fmla="*/ 277092 w 277092"/>
              <a:gd name="connsiteY0" fmla="*/ 949034 h 949034"/>
              <a:gd name="connsiteX1" fmla="*/ 24246 w 277092"/>
              <a:gd name="connsiteY1" fmla="*/ 512616 h 949034"/>
              <a:gd name="connsiteX2" fmla="*/ 90055 w 277092"/>
              <a:gd name="connsiteY2" fmla="*/ 322117 h 949034"/>
              <a:gd name="connsiteX3" fmla="*/ 155864 w 277092"/>
              <a:gd name="connsiteY3" fmla="*/ 235527 h 949034"/>
              <a:gd name="connsiteX4" fmla="*/ 0 w 277092"/>
              <a:gd name="connsiteY4" fmla="*/ 0 h 949034"/>
              <a:gd name="connsiteX0" fmla="*/ 277092 w 277092"/>
              <a:gd name="connsiteY0" fmla="*/ 949034 h 949034"/>
              <a:gd name="connsiteX1" fmla="*/ 24246 w 277092"/>
              <a:gd name="connsiteY1" fmla="*/ 512616 h 949034"/>
              <a:gd name="connsiteX2" fmla="*/ 90055 w 277092"/>
              <a:gd name="connsiteY2" fmla="*/ 322117 h 949034"/>
              <a:gd name="connsiteX3" fmla="*/ 155864 w 277092"/>
              <a:gd name="connsiteY3" fmla="*/ 235527 h 949034"/>
              <a:gd name="connsiteX4" fmla="*/ 0 w 277092"/>
              <a:gd name="connsiteY4" fmla="*/ 0 h 949034"/>
              <a:gd name="connsiteX0" fmla="*/ 277092 w 277092"/>
              <a:gd name="connsiteY0" fmla="*/ 949034 h 949034"/>
              <a:gd name="connsiteX1" fmla="*/ 41564 w 277092"/>
              <a:gd name="connsiteY1" fmla="*/ 519544 h 949034"/>
              <a:gd name="connsiteX2" fmla="*/ 90055 w 277092"/>
              <a:gd name="connsiteY2" fmla="*/ 322117 h 949034"/>
              <a:gd name="connsiteX3" fmla="*/ 155864 w 277092"/>
              <a:gd name="connsiteY3" fmla="*/ 235527 h 949034"/>
              <a:gd name="connsiteX4" fmla="*/ 0 w 277092"/>
              <a:gd name="connsiteY4" fmla="*/ 0 h 949034"/>
              <a:gd name="connsiteX0" fmla="*/ 277092 w 277092"/>
              <a:gd name="connsiteY0" fmla="*/ 949034 h 949034"/>
              <a:gd name="connsiteX1" fmla="*/ 79663 w 277092"/>
              <a:gd name="connsiteY1" fmla="*/ 588818 h 949034"/>
              <a:gd name="connsiteX2" fmla="*/ 41564 w 277092"/>
              <a:gd name="connsiteY2" fmla="*/ 519544 h 949034"/>
              <a:gd name="connsiteX3" fmla="*/ 90055 w 277092"/>
              <a:gd name="connsiteY3" fmla="*/ 322117 h 949034"/>
              <a:gd name="connsiteX4" fmla="*/ 155864 w 277092"/>
              <a:gd name="connsiteY4" fmla="*/ 235527 h 949034"/>
              <a:gd name="connsiteX5" fmla="*/ 0 w 277092"/>
              <a:gd name="connsiteY5" fmla="*/ 0 h 949034"/>
              <a:gd name="connsiteX0" fmla="*/ 277092 w 277092"/>
              <a:gd name="connsiteY0" fmla="*/ 949034 h 949034"/>
              <a:gd name="connsiteX1" fmla="*/ 58882 w 277092"/>
              <a:gd name="connsiteY1" fmla="*/ 595745 h 949034"/>
              <a:gd name="connsiteX2" fmla="*/ 41564 w 277092"/>
              <a:gd name="connsiteY2" fmla="*/ 519544 h 949034"/>
              <a:gd name="connsiteX3" fmla="*/ 90055 w 277092"/>
              <a:gd name="connsiteY3" fmla="*/ 322117 h 949034"/>
              <a:gd name="connsiteX4" fmla="*/ 155864 w 277092"/>
              <a:gd name="connsiteY4" fmla="*/ 235527 h 949034"/>
              <a:gd name="connsiteX5" fmla="*/ 0 w 277092"/>
              <a:gd name="connsiteY5" fmla="*/ 0 h 949034"/>
              <a:gd name="connsiteX0" fmla="*/ 277092 w 277092"/>
              <a:gd name="connsiteY0" fmla="*/ 949034 h 949034"/>
              <a:gd name="connsiteX1" fmla="*/ 72737 w 277092"/>
              <a:gd name="connsiteY1" fmla="*/ 592282 h 949034"/>
              <a:gd name="connsiteX2" fmla="*/ 41564 w 277092"/>
              <a:gd name="connsiteY2" fmla="*/ 519544 h 949034"/>
              <a:gd name="connsiteX3" fmla="*/ 90055 w 277092"/>
              <a:gd name="connsiteY3" fmla="*/ 322117 h 949034"/>
              <a:gd name="connsiteX4" fmla="*/ 155864 w 277092"/>
              <a:gd name="connsiteY4" fmla="*/ 235527 h 949034"/>
              <a:gd name="connsiteX5" fmla="*/ 0 w 277092"/>
              <a:gd name="connsiteY5" fmla="*/ 0 h 949034"/>
              <a:gd name="connsiteX0" fmla="*/ 277092 w 277092"/>
              <a:gd name="connsiteY0" fmla="*/ 949034 h 949034"/>
              <a:gd name="connsiteX1" fmla="*/ 72737 w 277092"/>
              <a:gd name="connsiteY1" fmla="*/ 592282 h 949034"/>
              <a:gd name="connsiteX2" fmla="*/ 62346 w 277092"/>
              <a:gd name="connsiteY2" fmla="*/ 467590 h 949034"/>
              <a:gd name="connsiteX3" fmla="*/ 90055 w 277092"/>
              <a:gd name="connsiteY3" fmla="*/ 322117 h 949034"/>
              <a:gd name="connsiteX4" fmla="*/ 155864 w 277092"/>
              <a:gd name="connsiteY4" fmla="*/ 235527 h 949034"/>
              <a:gd name="connsiteX5" fmla="*/ 0 w 277092"/>
              <a:gd name="connsiteY5" fmla="*/ 0 h 949034"/>
              <a:gd name="connsiteX0" fmla="*/ 277092 w 277092"/>
              <a:gd name="connsiteY0" fmla="*/ 949034 h 949034"/>
              <a:gd name="connsiteX1" fmla="*/ 72737 w 277092"/>
              <a:gd name="connsiteY1" fmla="*/ 592282 h 949034"/>
              <a:gd name="connsiteX2" fmla="*/ 62346 w 277092"/>
              <a:gd name="connsiteY2" fmla="*/ 467590 h 949034"/>
              <a:gd name="connsiteX3" fmla="*/ 90055 w 277092"/>
              <a:gd name="connsiteY3" fmla="*/ 322117 h 949034"/>
              <a:gd name="connsiteX4" fmla="*/ 142010 w 277092"/>
              <a:gd name="connsiteY4" fmla="*/ 228599 h 949034"/>
              <a:gd name="connsiteX5" fmla="*/ 0 w 277092"/>
              <a:gd name="connsiteY5" fmla="*/ 0 h 949034"/>
              <a:gd name="connsiteX0" fmla="*/ 277092 w 277092"/>
              <a:gd name="connsiteY0" fmla="*/ 949034 h 949034"/>
              <a:gd name="connsiteX1" fmla="*/ 72737 w 277092"/>
              <a:gd name="connsiteY1" fmla="*/ 592282 h 949034"/>
              <a:gd name="connsiteX2" fmla="*/ 62346 w 277092"/>
              <a:gd name="connsiteY2" fmla="*/ 467590 h 949034"/>
              <a:gd name="connsiteX3" fmla="*/ 110837 w 277092"/>
              <a:gd name="connsiteY3" fmla="*/ 329045 h 949034"/>
              <a:gd name="connsiteX4" fmla="*/ 142010 w 277092"/>
              <a:gd name="connsiteY4" fmla="*/ 228599 h 949034"/>
              <a:gd name="connsiteX5" fmla="*/ 0 w 277092"/>
              <a:gd name="connsiteY5" fmla="*/ 0 h 949034"/>
              <a:gd name="connsiteX0" fmla="*/ 277092 w 277092"/>
              <a:gd name="connsiteY0" fmla="*/ 949034 h 949034"/>
              <a:gd name="connsiteX1" fmla="*/ 179188 w 277092"/>
              <a:gd name="connsiteY1" fmla="*/ 762992 h 949034"/>
              <a:gd name="connsiteX2" fmla="*/ 72737 w 277092"/>
              <a:gd name="connsiteY2" fmla="*/ 592282 h 949034"/>
              <a:gd name="connsiteX3" fmla="*/ 62346 w 277092"/>
              <a:gd name="connsiteY3" fmla="*/ 467590 h 949034"/>
              <a:gd name="connsiteX4" fmla="*/ 110837 w 277092"/>
              <a:gd name="connsiteY4" fmla="*/ 329045 h 949034"/>
              <a:gd name="connsiteX5" fmla="*/ 142010 w 277092"/>
              <a:gd name="connsiteY5" fmla="*/ 228599 h 949034"/>
              <a:gd name="connsiteX6" fmla="*/ 0 w 277092"/>
              <a:gd name="connsiteY6" fmla="*/ 0 h 949034"/>
              <a:gd name="connsiteX0" fmla="*/ 277092 w 277092"/>
              <a:gd name="connsiteY0" fmla="*/ 949034 h 949034"/>
              <a:gd name="connsiteX1" fmla="*/ 261738 w 277092"/>
              <a:gd name="connsiteY1" fmla="*/ 896342 h 949034"/>
              <a:gd name="connsiteX2" fmla="*/ 72737 w 277092"/>
              <a:gd name="connsiteY2" fmla="*/ 592282 h 949034"/>
              <a:gd name="connsiteX3" fmla="*/ 62346 w 277092"/>
              <a:gd name="connsiteY3" fmla="*/ 467590 h 949034"/>
              <a:gd name="connsiteX4" fmla="*/ 110837 w 277092"/>
              <a:gd name="connsiteY4" fmla="*/ 329045 h 949034"/>
              <a:gd name="connsiteX5" fmla="*/ 142010 w 277092"/>
              <a:gd name="connsiteY5" fmla="*/ 228599 h 949034"/>
              <a:gd name="connsiteX6" fmla="*/ 0 w 277092"/>
              <a:gd name="connsiteY6" fmla="*/ 0 h 949034"/>
              <a:gd name="connsiteX0" fmla="*/ 486642 w 486642"/>
              <a:gd name="connsiteY0" fmla="*/ 860134 h 896342"/>
              <a:gd name="connsiteX1" fmla="*/ 261738 w 486642"/>
              <a:gd name="connsiteY1" fmla="*/ 896342 h 896342"/>
              <a:gd name="connsiteX2" fmla="*/ 72737 w 486642"/>
              <a:gd name="connsiteY2" fmla="*/ 592282 h 896342"/>
              <a:gd name="connsiteX3" fmla="*/ 62346 w 486642"/>
              <a:gd name="connsiteY3" fmla="*/ 467590 h 896342"/>
              <a:gd name="connsiteX4" fmla="*/ 110837 w 486642"/>
              <a:gd name="connsiteY4" fmla="*/ 329045 h 896342"/>
              <a:gd name="connsiteX5" fmla="*/ 142010 w 486642"/>
              <a:gd name="connsiteY5" fmla="*/ 228599 h 896342"/>
              <a:gd name="connsiteX6" fmla="*/ 0 w 486642"/>
              <a:gd name="connsiteY6" fmla="*/ 0 h 896342"/>
              <a:gd name="connsiteX0" fmla="*/ 486642 w 486642"/>
              <a:gd name="connsiteY0" fmla="*/ 860134 h 953492"/>
              <a:gd name="connsiteX1" fmla="*/ 268088 w 486642"/>
              <a:gd name="connsiteY1" fmla="*/ 953492 h 953492"/>
              <a:gd name="connsiteX2" fmla="*/ 72737 w 486642"/>
              <a:gd name="connsiteY2" fmla="*/ 592282 h 953492"/>
              <a:gd name="connsiteX3" fmla="*/ 62346 w 486642"/>
              <a:gd name="connsiteY3" fmla="*/ 467590 h 953492"/>
              <a:gd name="connsiteX4" fmla="*/ 110837 w 486642"/>
              <a:gd name="connsiteY4" fmla="*/ 329045 h 953492"/>
              <a:gd name="connsiteX5" fmla="*/ 142010 w 486642"/>
              <a:gd name="connsiteY5" fmla="*/ 228599 h 953492"/>
              <a:gd name="connsiteX6" fmla="*/ 0 w 486642"/>
              <a:gd name="connsiteY6" fmla="*/ 0 h 953492"/>
              <a:gd name="connsiteX0" fmla="*/ 458067 w 458067"/>
              <a:gd name="connsiteY0" fmla="*/ 907759 h 953492"/>
              <a:gd name="connsiteX1" fmla="*/ 268088 w 458067"/>
              <a:gd name="connsiteY1" fmla="*/ 953492 h 953492"/>
              <a:gd name="connsiteX2" fmla="*/ 72737 w 458067"/>
              <a:gd name="connsiteY2" fmla="*/ 592282 h 953492"/>
              <a:gd name="connsiteX3" fmla="*/ 62346 w 458067"/>
              <a:gd name="connsiteY3" fmla="*/ 467590 h 953492"/>
              <a:gd name="connsiteX4" fmla="*/ 110837 w 458067"/>
              <a:gd name="connsiteY4" fmla="*/ 329045 h 953492"/>
              <a:gd name="connsiteX5" fmla="*/ 142010 w 458067"/>
              <a:gd name="connsiteY5" fmla="*/ 228599 h 953492"/>
              <a:gd name="connsiteX6" fmla="*/ 0 w 458067"/>
              <a:gd name="connsiteY6" fmla="*/ 0 h 953492"/>
              <a:gd name="connsiteX0" fmla="*/ 458067 w 458067"/>
              <a:gd name="connsiteY0" fmla="*/ 907759 h 978892"/>
              <a:gd name="connsiteX1" fmla="*/ 283963 w 458067"/>
              <a:gd name="connsiteY1" fmla="*/ 978892 h 978892"/>
              <a:gd name="connsiteX2" fmla="*/ 72737 w 458067"/>
              <a:gd name="connsiteY2" fmla="*/ 592282 h 978892"/>
              <a:gd name="connsiteX3" fmla="*/ 62346 w 458067"/>
              <a:gd name="connsiteY3" fmla="*/ 467590 h 978892"/>
              <a:gd name="connsiteX4" fmla="*/ 110837 w 458067"/>
              <a:gd name="connsiteY4" fmla="*/ 329045 h 978892"/>
              <a:gd name="connsiteX5" fmla="*/ 142010 w 458067"/>
              <a:gd name="connsiteY5" fmla="*/ 228599 h 978892"/>
              <a:gd name="connsiteX6" fmla="*/ 0 w 458067"/>
              <a:gd name="connsiteY6" fmla="*/ 0 h 978892"/>
              <a:gd name="connsiteX0" fmla="*/ 458067 w 458067"/>
              <a:gd name="connsiteY0" fmla="*/ 907759 h 978892"/>
              <a:gd name="connsiteX1" fmla="*/ 283963 w 458067"/>
              <a:gd name="connsiteY1" fmla="*/ 978892 h 978892"/>
              <a:gd name="connsiteX2" fmla="*/ 72737 w 458067"/>
              <a:gd name="connsiteY2" fmla="*/ 592282 h 978892"/>
              <a:gd name="connsiteX3" fmla="*/ 62346 w 458067"/>
              <a:gd name="connsiteY3" fmla="*/ 467590 h 978892"/>
              <a:gd name="connsiteX4" fmla="*/ 110837 w 458067"/>
              <a:gd name="connsiteY4" fmla="*/ 329045 h 978892"/>
              <a:gd name="connsiteX5" fmla="*/ 142010 w 458067"/>
              <a:gd name="connsiteY5" fmla="*/ 228599 h 978892"/>
              <a:gd name="connsiteX6" fmla="*/ 0 w 458067"/>
              <a:gd name="connsiteY6" fmla="*/ 0 h 978892"/>
              <a:gd name="connsiteX0" fmla="*/ 458067 w 458067"/>
              <a:gd name="connsiteY0" fmla="*/ 907759 h 978892"/>
              <a:gd name="connsiteX1" fmla="*/ 283963 w 458067"/>
              <a:gd name="connsiteY1" fmla="*/ 978892 h 978892"/>
              <a:gd name="connsiteX2" fmla="*/ 220464 w 458067"/>
              <a:gd name="connsiteY2" fmla="*/ 880467 h 978892"/>
              <a:gd name="connsiteX3" fmla="*/ 72737 w 458067"/>
              <a:gd name="connsiteY3" fmla="*/ 592282 h 978892"/>
              <a:gd name="connsiteX4" fmla="*/ 62346 w 458067"/>
              <a:gd name="connsiteY4" fmla="*/ 467590 h 978892"/>
              <a:gd name="connsiteX5" fmla="*/ 110837 w 458067"/>
              <a:gd name="connsiteY5" fmla="*/ 329045 h 978892"/>
              <a:gd name="connsiteX6" fmla="*/ 142010 w 458067"/>
              <a:gd name="connsiteY6" fmla="*/ 228599 h 978892"/>
              <a:gd name="connsiteX7" fmla="*/ 0 w 458067"/>
              <a:gd name="connsiteY7" fmla="*/ 0 h 97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067" h="978892">
                <a:moveTo>
                  <a:pt x="458067" y="907759"/>
                </a:moveTo>
                <a:cubicBezTo>
                  <a:pt x="400032" y="931470"/>
                  <a:pt x="370573" y="974231"/>
                  <a:pt x="283963" y="978892"/>
                </a:cubicBezTo>
                <a:cubicBezTo>
                  <a:pt x="263855" y="939734"/>
                  <a:pt x="240572" y="919625"/>
                  <a:pt x="220464" y="880467"/>
                </a:cubicBezTo>
                <a:lnTo>
                  <a:pt x="72737" y="592282"/>
                </a:lnTo>
                <a:cubicBezTo>
                  <a:pt x="33482" y="520700"/>
                  <a:pt x="60614" y="512040"/>
                  <a:pt x="62346" y="467590"/>
                </a:cubicBezTo>
                <a:cubicBezTo>
                  <a:pt x="77355" y="390236"/>
                  <a:pt x="88901" y="392545"/>
                  <a:pt x="110837" y="329045"/>
                </a:cubicBezTo>
                <a:cubicBezTo>
                  <a:pt x="121228" y="294409"/>
                  <a:pt x="156442" y="278822"/>
                  <a:pt x="142010" y="228599"/>
                </a:cubicBezTo>
                <a:cubicBezTo>
                  <a:pt x="144896" y="167985"/>
                  <a:pt x="13854" y="47336"/>
                  <a:pt x="0" y="0"/>
                </a:cubicBezTo>
              </a:path>
            </a:pathLst>
          </a:cu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 xmlns:p14="http://schemas.microsoft.com/office/powerpoint/2010/main" val="1839800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OMAT\Reisjärven keh työryhmä\Reisjärvi_1_6500_A4.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196147"/>
            <a:ext cx="9144000" cy="646570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kstiruutu 2"/>
          <p:cNvSpPr txBox="1"/>
          <p:nvPr/>
        </p:nvSpPr>
        <p:spPr>
          <a:xfrm>
            <a:off x="1429636" y="260648"/>
            <a:ext cx="6382724" cy="830997"/>
          </a:xfrm>
          <a:prstGeom prst="rect">
            <a:avLst/>
          </a:prstGeom>
          <a:solidFill>
            <a:schemeClr val="bg1"/>
          </a:solidFill>
        </p:spPr>
        <p:txBody>
          <a:bodyPr wrap="square" rtlCol="0">
            <a:spAutoFit/>
          </a:bodyPr>
          <a:lstStyle/>
          <a:p>
            <a:r>
              <a:rPr lang="fi-FI" sz="2400" dirty="0" smtClean="0">
                <a:solidFill>
                  <a:srgbClr val="0070C0"/>
                </a:solidFill>
              </a:rPr>
              <a:t>Vuokra-alueiden käytön tehostaminen,</a:t>
            </a:r>
          </a:p>
          <a:p>
            <a:r>
              <a:rPr lang="fi-FI" sz="2400" dirty="0">
                <a:solidFill>
                  <a:srgbClr val="0070C0"/>
                </a:solidFill>
              </a:rPr>
              <a:t>j</a:t>
            </a:r>
            <a:r>
              <a:rPr lang="fi-FI" sz="2400" dirty="0" smtClean="0">
                <a:solidFill>
                  <a:srgbClr val="0070C0"/>
                </a:solidFill>
              </a:rPr>
              <a:t>a kaksi omien maiden kokoojatietä keväällä 2013 </a:t>
            </a:r>
            <a:endParaRPr lang="fi-FI" sz="2400" dirty="0">
              <a:solidFill>
                <a:srgbClr val="0070C0"/>
              </a:solidFill>
            </a:endParaRPr>
          </a:p>
        </p:txBody>
      </p:sp>
      <p:cxnSp>
        <p:nvCxnSpPr>
          <p:cNvPr id="5" name="Suora yhdysviiva 4"/>
          <p:cNvCxnSpPr/>
          <p:nvPr/>
        </p:nvCxnSpPr>
        <p:spPr>
          <a:xfrm>
            <a:off x="4139952" y="2924944"/>
            <a:ext cx="216024" cy="7200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4099831" y="2132856"/>
            <a:ext cx="1192249" cy="830997"/>
          </a:xfrm>
          <a:prstGeom prst="rect">
            <a:avLst/>
          </a:prstGeom>
          <a:noFill/>
        </p:spPr>
        <p:txBody>
          <a:bodyPr wrap="none" rtlCol="0">
            <a:spAutoFit/>
          </a:bodyPr>
          <a:lstStyle/>
          <a:p>
            <a:r>
              <a:rPr lang="fi-FI" sz="1200" dirty="0" smtClean="0"/>
              <a:t>Alueiden kulun </a:t>
            </a:r>
          </a:p>
          <a:p>
            <a:r>
              <a:rPr lang="fi-FI" sz="1200" dirty="0" smtClean="0"/>
              <a:t>helpottaminen</a:t>
            </a:r>
          </a:p>
          <a:p>
            <a:r>
              <a:rPr lang="fi-FI" sz="1200" dirty="0" smtClean="0"/>
              <a:t>50 m täyttötietä</a:t>
            </a:r>
          </a:p>
          <a:p>
            <a:r>
              <a:rPr lang="fi-FI" sz="1200" dirty="0" smtClean="0"/>
              <a:t>n. 1000 €</a:t>
            </a:r>
            <a:endParaRPr lang="fi-FI" sz="1200" dirty="0"/>
          </a:p>
        </p:txBody>
      </p:sp>
      <p:sp>
        <p:nvSpPr>
          <p:cNvPr id="17" name="Puolivapaa piirto 16"/>
          <p:cNvSpPr/>
          <p:nvPr/>
        </p:nvSpPr>
        <p:spPr>
          <a:xfrm>
            <a:off x="7279217" y="3926417"/>
            <a:ext cx="57150" cy="57150"/>
          </a:xfrm>
          <a:custGeom>
            <a:avLst/>
            <a:gdLst>
              <a:gd name="connsiteX0" fmla="*/ 0 w 57150"/>
              <a:gd name="connsiteY0" fmla="*/ 0 h 57150"/>
              <a:gd name="connsiteX1" fmla="*/ 55033 w 57150"/>
              <a:gd name="connsiteY1" fmla="*/ 55033 h 57150"/>
              <a:gd name="connsiteX2" fmla="*/ 57150 w 57150"/>
              <a:gd name="connsiteY2" fmla="*/ 57150 h 57150"/>
            </a:gdLst>
            <a:ahLst/>
            <a:cxnLst>
              <a:cxn ang="0">
                <a:pos x="connsiteX0" y="connsiteY0"/>
              </a:cxn>
              <a:cxn ang="0">
                <a:pos x="connsiteX1" y="connsiteY1"/>
              </a:cxn>
              <a:cxn ang="0">
                <a:pos x="connsiteX2" y="connsiteY2"/>
              </a:cxn>
            </a:cxnLst>
            <a:rect l="l" t="t" r="r" b="b"/>
            <a:pathLst>
              <a:path w="57150" h="57150">
                <a:moveTo>
                  <a:pt x="0" y="0"/>
                </a:moveTo>
                <a:lnTo>
                  <a:pt x="55033" y="55033"/>
                </a:lnTo>
                <a:lnTo>
                  <a:pt x="57150" y="57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Tekstiruutu 17"/>
          <p:cNvSpPr txBox="1"/>
          <p:nvPr/>
        </p:nvSpPr>
        <p:spPr>
          <a:xfrm>
            <a:off x="6228184" y="3934797"/>
            <a:ext cx="1230017" cy="830997"/>
          </a:xfrm>
          <a:prstGeom prst="rect">
            <a:avLst/>
          </a:prstGeom>
          <a:noFill/>
        </p:spPr>
        <p:txBody>
          <a:bodyPr wrap="none" rtlCol="0">
            <a:spAutoFit/>
          </a:bodyPr>
          <a:lstStyle/>
          <a:p>
            <a:r>
              <a:rPr lang="fi-FI" sz="1200" dirty="0" smtClean="0"/>
              <a:t>Alueiden käytön </a:t>
            </a:r>
          </a:p>
          <a:p>
            <a:r>
              <a:rPr lang="fi-FI" sz="1200" dirty="0" smtClean="0"/>
              <a:t>helpottaminen</a:t>
            </a:r>
          </a:p>
          <a:p>
            <a:r>
              <a:rPr lang="fi-FI" sz="1200" dirty="0" smtClean="0"/>
              <a:t>15 m täyttötietä</a:t>
            </a:r>
          </a:p>
          <a:p>
            <a:r>
              <a:rPr lang="fi-FI" sz="1200" dirty="0" smtClean="0"/>
              <a:t>n. 500 €</a:t>
            </a:r>
            <a:endParaRPr lang="fi-FI" sz="1200" dirty="0"/>
          </a:p>
        </p:txBody>
      </p:sp>
      <p:cxnSp>
        <p:nvCxnSpPr>
          <p:cNvPr id="7" name="Suora yhdysviiva 6"/>
          <p:cNvCxnSpPr/>
          <p:nvPr/>
        </p:nvCxnSpPr>
        <p:spPr>
          <a:xfrm flipH="1">
            <a:off x="2087724" y="2923822"/>
            <a:ext cx="57165" cy="217146"/>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1763688" y="3068960"/>
            <a:ext cx="1196418" cy="461665"/>
          </a:xfrm>
          <a:prstGeom prst="rect">
            <a:avLst/>
          </a:prstGeom>
          <a:noFill/>
        </p:spPr>
        <p:txBody>
          <a:bodyPr wrap="none" rtlCol="0">
            <a:spAutoFit/>
          </a:bodyPr>
          <a:lstStyle/>
          <a:p>
            <a:r>
              <a:rPr lang="fi-FI" sz="1200" dirty="0" smtClean="0"/>
              <a:t>Kokoojatie 50 m</a:t>
            </a:r>
          </a:p>
          <a:p>
            <a:r>
              <a:rPr lang="fi-FI" sz="1200" dirty="0" smtClean="0"/>
              <a:t>n. 1000 €</a:t>
            </a:r>
            <a:endParaRPr lang="fi-FI" sz="1200" dirty="0"/>
          </a:p>
        </p:txBody>
      </p:sp>
      <p:sp>
        <p:nvSpPr>
          <p:cNvPr id="2" name="Ellipsi 1"/>
          <p:cNvSpPr/>
          <p:nvPr/>
        </p:nvSpPr>
        <p:spPr>
          <a:xfrm rot="729092">
            <a:off x="3915105" y="2864817"/>
            <a:ext cx="576064" cy="145138"/>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Ellipsi 3"/>
          <p:cNvSpPr/>
          <p:nvPr/>
        </p:nvSpPr>
        <p:spPr>
          <a:xfrm rot="2474461">
            <a:off x="7164288" y="3861048"/>
            <a:ext cx="293913" cy="122519"/>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uora yhdysviiva 7"/>
          <p:cNvCxnSpPr/>
          <p:nvPr/>
        </p:nvCxnSpPr>
        <p:spPr>
          <a:xfrm flipV="1">
            <a:off x="6804248" y="1988840"/>
            <a:ext cx="38944" cy="144016"/>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Ellipsi 18"/>
          <p:cNvSpPr/>
          <p:nvPr/>
        </p:nvSpPr>
        <p:spPr>
          <a:xfrm rot="5994737">
            <a:off x="6604261" y="2014020"/>
            <a:ext cx="426087" cy="98247"/>
          </a:xfrm>
          <a:prstGeom prst="ellipse">
            <a:avLst/>
          </a:prstGeom>
          <a:solidFill>
            <a:schemeClr val="bg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ruutu 10"/>
          <p:cNvSpPr txBox="1"/>
          <p:nvPr/>
        </p:nvSpPr>
        <p:spPr>
          <a:xfrm>
            <a:off x="6516216" y="1484784"/>
            <a:ext cx="1270156" cy="461665"/>
          </a:xfrm>
          <a:prstGeom prst="rect">
            <a:avLst/>
          </a:prstGeom>
          <a:noFill/>
        </p:spPr>
        <p:txBody>
          <a:bodyPr wrap="none" rtlCol="0">
            <a:spAutoFit/>
          </a:bodyPr>
          <a:lstStyle/>
          <a:p>
            <a:r>
              <a:rPr lang="fi-FI" sz="1200" dirty="0" smtClean="0"/>
              <a:t>Kokoojatie 35 m, </a:t>
            </a:r>
          </a:p>
          <a:p>
            <a:r>
              <a:rPr lang="fi-FI" sz="1200" dirty="0" smtClean="0"/>
              <a:t>n 700 €</a:t>
            </a:r>
            <a:endParaRPr lang="fi-FI" sz="1200"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1793181" y="2967459"/>
            <a:ext cx="592137" cy="219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58392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Nykyisten kolmen wc:n kunnostus talkootyönä keväällä 2013</a:t>
            </a:r>
            <a:endParaRPr lang="fi-FI" dirty="0"/>
          </a:p>
        </p:txBody>
      </p:sp>
      <p:sp>
        <p:nvSpPr>
          <p:cNvPr id="3" name="Sisällön paikkamerkki 2"/>
          <p:cNvSpPr>
            <a:spLocks noGrp="1"/>
          </p:cNvSpPr>
          <p:nvPr>
            <p:ph sz="half" idx="1"/>
          </p:nvPr>
        </p:nvSpPr>
        <p:spPr>
          <a:xfrm>
            <a:off x="179512" y="1600200"/>
            <a:ext cx="4536504" cy="4525963"/>
          </a:xfrm>
        </p:spPr>
        <p:txBody>
          <a:bodyPr>
            <a:normAutofit fontScale="77500" lnSpcReduction="20000"/>
          </a:bodyPr>
          <a:lstStyle/>
          <a:p>
            <a:pPr marL="285750" indent="-285750"/>
            <a:r>
              <a:rPr lang="fi-FI" dirty="0" smtClean="0"/>
              <a:t>WC-tiloihin rakennetaan uudet istuinosat.</a:t>
            </a:r>
          </a:p>
          <a:p>
            <a:pPr marL="285750" indent="-285750"/>
            <a:r>
              <a:rPr lang="fi-FI" dirty="0" smtClean="0"/>
              <a:t>Väliseinärakenteet ja ”koppien” oviverhot uusitaan.</a:t>
            </a:r>
          </a:p>
          <a:p>
            <a:pPr marL="285750" indent="-285750"/>
            <a:r>
              <a:rPr lang="fi-FI" dirty="0" smtClean="0"/>
              <a:t>Seinät levytetään helppohoitoisella pesunkestävällä vanerilla. </a:t>
            </a:r>
          </a:p>
          <a:p>
            <a:pPr marL="285750" indent="-285750"/>
            <a:r>
              <a:rPr lang="fi-FI" dirty="0" smtClean="0"/>
              <a:t>Lattiapäällysteet siistitään. </a:t>
            </a:r>
          </a:p>
          <a:p>
            <a:pPr marL="285750" indent="-285750"/>
            <a:r>
              <a:rPr lang="fi-FI" dirty="0" smtClean="0"/>
              <a:t>Tuuletusta parannetaan.</a:t>
            </a:r>
          </a:p>
          <a:p>
            <a:pPr marL="285750" indent="-285750"/>
            <a:endParaRPr lang="fi-FI" dirty="0" smtClean="0"/>
          </a:p>
          <a:p>
            <a:pPr>
              <a:buNone/>
            </a:pPr>
            <a:r>
              <a:rPr lang="fi-FI" b="1" dirty="0" smtClean="0"/>
              <a:t>Kunnostetaan pesupaikat: </a:t>
            </a:r>
          </a:p>
          <a:p>
            <a:pPr marL="285750" indent="-285750"/>
            <a:r>
              <a:rPr lang="fi-FI" dirty="0" smtClean="0"/>
              <a:t>Kunnostetaan pesupaikkojen ympäristö murskeella.  </a:t>
            </a:r>
          </a:p>
          <a:p>
            <a:pPr marL="285750" indent="-285750"/>
            <a:r>
              <a:rPr lang="fi-FI" dirty="0" smtClean="0"/>
              <a:t>Johdetaan pesuvedet tehokkaasti pois pesupaikalta.  </a:t>
            </a:r>
          </a:p>
          <a:p>
            <a:endParaRPr lang="fi-FI" dirty="0"/>
          </a:p>
        </p:txBody>
      </p:sp>
      <p:pic>
        <p:nvPicPr>
          <p:cNvPr id="5" name="Sisällön paikkamerkki 4"/>
          <p:cNvPicPr>
            <a:picLocks noGrp="1" noChangeAspect="1"/>
          </p:cNvPicPr>
          <p:nvPr>
            <p:ph sz="half" idx="2"/>
          </p:nvPr>
        </p:nvPicPr>
        <p:blipFill>
          <a:blip r:embed="rId2" cstate="email">
            <a:extLst>
              <a:ext uri="{BEBA8EAE-BF5A-486C-A8C5-ECC9F3942E4B}">
                <a14:imgProps xmlns="" xmlns:a14="http://schemas.microsoft.com/office/drawing/2010/main">
                  <a14:imgLayer r:embed="rId3">
                    <a14:imgEffect>
                      <a14:brightnessContrast bright="18000"/>
                    </a14:imgEffect>
                  </a14:imgLayer>
                </a14:imgProps>
              </a:ext>
              <a:ext uri="{28A0092B-C50C-407E-A947-70E740481C1C}">
                <a14:useLocalDpi xmlns="" xmlns:a14="http://schemas.microsoft.com/office/drawing/2010/main"/>
              </a:ext>
            </a:extLst>
          </a:blip>
          <a:stretch>
            <a:fillRect/>
          </a:stretch>
        </p:blipFill>
        <p:spPr>
          <a:xfrm>
            <a:off x="4970264" y="1600200"/>
            <a:ext cx="3394472" cy="452596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899592" y="188640"/>
            <a:ext cx="6984156" cy="461665"/>
          </a:xfrm>
          <a:prstGeom prst="rect">
            <a:avLst/>
          </a:prstGeom>
          <a:noFill/>
        </p:spPr>
        <p:txBody>
          <a:bodyPr wrap="none" rtlCol="0">
            <a:spAutoFit/>
          </a:bodyPr>
          <a:lstStyle/>
          <a:p>
            <a:r>
              <a:rPr lang="fi-FI" sz="2400" dirty="0" smtClean="0">
                <a:solidFill>
                  <a:srgbClr val="0070C0"/>
                </a:solidFill>
              </a:rPr>
              <a:t>II-vaiheen kunnostustyöt: (syksy 2013-kevät 2015 (1/4)</a:t>
            </a:r>
            <a:endParaRPr lang="fi-FI" sz="2400" dirty="0">
              <a:solidFill>
                <a:srgbClr val="0070C0"/>
              </a:solidFill>
            </a:endParaRPr>
          </a:p>
        </p:txBody>
      </p:sp>
      <p:sp>
        <p:nvSpPr>
          <p:cNvPr id="3" name="Tekstiruutu 2"/>
          <p:cNvSpPr txBox="1"/>
          <p:nvPr/>
        </p:nvSpPr>
        <p:spPr>
          <a:xfrm>
            <a:off x="1763688" y="620688"/>
            <a:ext cx="7102842" cy="1169551"/>
          </a:xfrm>
          <a:prstGeom prst="rect">
            <a:avLst/>
          </a:prstGeom>
          <a:noFill/>
        </p:spPr>
        <p:txBody>
          <a:bodyPr wrap="none" rtlCol="0">
            <a:spAutoFit/>
          </a:bodyPr>
          <a:lstStyle/>
          <a:p>
            <a:r>
              <a:rPr lang="fi-FI" sz="1400" dirty="0" smtClean="0"/>
              <a:t>Toteutetaan vilkkaimmassa jalankulussa olevien maanteiden varsille </a:t>
            </a:r>
          </a:p>
          <a:p>
            <a:r>
              <a:rPr lang="fi-FI" sz="1400" dirty="0" smtClean="0"/>
              <a:t>4 metriä leveät kävelytiet, jotka toimivat  samalla täyttöteinä. Näin jalankulkijat saadaan pois </a:t>
            </a:r>
          </a:p>
          <a:p>
            <a:r>
              <a:rPr lang="fi-FI" sz="1400" dirty="0" smtClean="0"/>
              <a:t>ajoradalta. Täyttötien ja maantieojan väliin varataan 6 m leveä henkilöautojen pysäköintikaista. </a:t>
            </a:r>
          </a:p>
          <a:p>
            <a:r>
              <a:rPr lang="fi-FI" sz="1400" dirty="0" smtClean="0"/>
              <a:t>Täyttötien toisella puolella ovat AV-alueet.</a:t>
            </a:r>
          </a:p>
          <a:p>
            <a:r>
              <a:rPr lang="fi-FI" sz="1400" dirty="0" smtClean="0"/>
              <a:t>Kokooja- ja täyttötietä on yhteensä 3200 metriä. </a:t>
            </a:r>
            <a:endParaRPr lang="fi-FI" sz="1400" dirty="0"/>
          </a:p>
        </p:txBody>
      </p:sp>
      <p:pic>
        <p:nvPicPr>
          <p:cNvPr id="6146" name="Picture 2" descr="I:\OMAT\Reisjärven keh työryhmä\Reisjärvi_1_2000_A4.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870197" y="1844824"/>
            <a:ext cx="6812389" cy="4817027"/>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Tekstiruutu 24"/>
          <p:cNvSpPr txBox="1"/>
          <p:nvPr/>
        </p:nvSpPr>
        <p:spPr>
          <a:xfrm>
            <a:off x="6012160" y="3861048"/>
            <a:ext cx="330540" cy="246221"/>
          </a:xfrm>
          <a:prstGeom prst="rect">
            <a:avLst/>
          </a:prstGeom>
          <a:noFill/>
        </p:spPr>
        <p:txBody>
          <a:bodyPr wrap="none" rtlCol="0">
            <a:spAutoFit/>
          </a:bodyPr>
          <a:lstStyle/>
          <a:p>
            <a:r>
              <a:rPr lang="fi-FI" sz="1000" dirty="0" smtClean="0"/>
              <a:t>AV</a:t>
            </a:r>
            <a:endParaRPr lang="fi-FI" sz="1000" dirty="0"/>
          </a:p>
        </p:txBody>
      </p:sp>
      <p:sp>
        <p:nvSpPr>
          <p:cNvPr id="29" name="Puolivapaa piirto 28"/>
          <p:cNvSpPr/>
          <p:nvPr/>
        </p:nvSpPr>
        <p:spPr>
          <a:xfrm>
            <a:off x="655564" y="3097535"/>
            <a:ext cx="6643788" cy="1103423"/>
          </a:xfrm>
          <a:custGeom>
            <a:avLst/>
            <a:gdLst>
              <a:gd name="connsiteX0" fmla="*/ 6290733 w 6290733"/>
              <a:gd name="connsiteY0" fmla="*/ 0 h 1111022"/>
              <a:gd name="connsiteX1" fmla="*/ 5469466 w 6290733"/>
              <a:gd name="connsiteY1" fmla="*/ 338667 h 1111022"/>
              <a:gd name="connsiteX2" fmla="*/ 4538133 w 6290733"/>
              <a:gd name="connsiteY2" fmla="*/ 651934 h 1111022"/>
              <a:gd name="connsiteX3" fmla="*/ 3937000 w 6290733"/>
              <a:gd name="connsiteY3" fmla="*/ 863600 h 1111022"/>
              <a:gd name="connsiteX4" fmla="*/ 3361266 w 6290733"/>
              <a:gd name="connsiteY4" fmla="*/ 982134 h 1111022"/>
              <a:gd name="connsiteX5" fmla="*/ 2836333 w 6290733"/>
              <a:gd name="connsiteY5" fmla="*/ 1092200 h 1111022"/>
              <a:gd name="connsiteX6" fmla="*/ 1964266 w 6290733"/>
              <a:gd name="connsiteY6" fmla="*/ 1100667 h 1111022"/>
              <a:gd name="connsiteX7" fmla="*/ 914400 w 6290733"/>
              <a:gd name="connsiteY7" fmla="*/ 1100667 h 1111022"/>
              <a:gd name="connsiteX8" fmla="*/ 0 w 6290733"/>
              <a:gd name="connsiteY8" fmla="*/ 965200 h 1111022"/>
              <a:gd name="connsiteX0" fmla="*/ 6290733 w 6290733"/>
              <a:gd name="connsiteY0" fmla="*/ 0 h 1111022"/>
              <a:gd name="connsiteX1" fmla="*/ 5469466 w 6290733"/>
              <a:gd name="connsiteY1" fmla="*/ 338667 h 1111022"/>
              <a:gd name="connsiteX2" fmla="*/ 4538133 w 6290733"/>
              <a:gd name="connsiteY2" fmla="*/ 651934 h 1111022"/>
              <a:gd name="connsiteX3" fmla="*/ 3937000 w 6290733"/>
              <a:gd name="connsiteY3" fmla="*/ 863600 h 1111022"/>
              <a:gd name="connsiteX4" fmla="*/ 3381021 w 6290733"/>
              <a:gd name="connsiteY4" fmla="*/ 1030112 h 1111022"/>
              <a:gd name="connsiteX5" fmla="*/ 2836333 w 6290733"/>
              <a:gd name="connsiteY5" fmla="*/ 1092200 h 1111022"/>
              <a:gd name="connsiteX6" fmla="*/ 1964266 w 6290733"/>
              <a:gd name="connsiteY6" fmla="*/ 1100667 h 1111022"/>
              <a:gd name="connsiteX7" fmla="*/ 914400 w 6290733"/>
              <a:gd name="connsiteY7" fmla="*/ 1100667 h 1111022"/>
              <a:gd name="connsiteX8" fmla="*/ 0 w 6290733"/>
              <a:gd name="connsiteY8" fmla="*/ 965200 h 1111022"/>
              <a:gd name="connsiteX0" fmla="*/ 6290733 w 6290733"/>
              <a:gd name="connsiteY0" fmla="*/ 0 h 1111022"/>
              <a:gd name="connsiteX1" fmla="*/ 5469466 w 6290733"/>
              <a:gd name="connsiteY1" fmla="*/ 338667 h 1111022"/>
              <a:gd name="connsiteX2" fmla="*/ 4538133 w 6290733"/>
              <a:gd name="connsiteY2" fmla="*/ 651934 h 1111022"/>
              <a:gd name="connsiteX3" fmla="*/ 3937000 w 6290733"/>
              <a:gd name="connsiteY3" fmla="*/ 863600 h 1111022"/>
              <a:gd name="connsiteX4" fmla="*/ 3488266 w 6290733"/>
              <a:gd name="connsiteY4" fmla="*/ 975142 h 1111022"/>
              <a:gd name="connsiteX5" fmla="*/ 3381021 w 6290733"/>
              <a:gd name="connsiteY5" fmla="*/ 1030112 h 1111022"/>
              <a:gd name="connsiteX6" fmla="*/ 2836333 w 6290733"/>
              <a:gd name="connsiteY6" fmla="*/ 1092200 h 1111022"/>
              <a:gd name="connsiteX7" fmla="*/ 1964266 w 6290733"/>
              <a:gd name="connsiteY7" fmla="*/ 1100667 h 1111022"/>
              <a:gd name="connsiteX8" fmla="*/ 914400 w 6290733"/>
              <a:gd name="connsiteY8" fmla="*/ 1100667 h 1111022"/>
              <a:gd name="connsiteX9" fmla="*/ 0 w 6290733"/>
              <a:gd name="connsiteY9" fmla="*/ 965200 h 1111022"/>
              <a:gd name="connsiteX0" fmla="*/ 6290733 w 6290733"/>
              <a:gd name="connsiteY0" fmla="*/ 0 h 1111022"/>
              <a:gd name="connsiteX1" fmla="*/ 5469466 w 6290733"/>
              <a:gd name="connsiteY1" fmla="*/ 338667 h 1111022"/>
              <a:gd name="connsiteX2" fmla="*/ 4538133 w 6290733"/>
              <a:gd name="connsiteY2" fmla="*/ 651934 h 1111022"/>
              <a:gd name="connsiteX3" fmla="*/ 3937000 w 6290733"/>
              <a:gd name="connsiteY3" fmla="*/ 863600 h 1111022"/>
              <a:gd name="connsiteX4" fmla="*/ 3488266 w 6290733"/>
              <a:gd name="connsiteY4" fmla="*/ 975142 h 1111022"/>
              <a:gd name="connsiteX5" fmla="*/ 3372554 w 6290733"/>
              <a:gd name="connsiteY5" fmla="*/ 1047045 h 1111022"/>
              <a:gd name="connsiteX6" fmla="*/ 2836333 w 6290733"/>
              <a:gd name="connsiteY6" fmla="*/ 1092200 h 1111022"/>
              <a:gd name="connsiteX7" fmla="*/ 1964266 w 6290733"/>
              <a:gd name="connsiteY7" fmla="*/ 1100667 h 1111022"/>
              <a:gd name="connsiteX8" fmla="*/ 914400 w 6290733"/>
              <a:gd name="connsiteY8" fmla="*/ 1100667 h 1111022"/>
              <a:gd name="connsiteX9" fmla="*/ 0 w 6290733"/>
              <a:gd name="connsiteY9" fmla="*/ 965200 h 1111022"/>
              <a:gd name="connsiteX0" fmla="*/ 6290733 w 6290733"/>
              <a:gd name="connsiteY0" fmla="*/ 0 h 1133170"/>
              <a:gd name="connsiteX1" fmla="*/ 5469466 w 6290733"/>
              <a:gd name="connsiteY1" fmla="*/ 338667 h 1133170"/>
              <a:gd name="connsiteX2" fmla="*/ 4538133 w 6290733"/>
              <a:gd name="connsiteY2" fmla="*/ 651934 h 1133170"/>
              <a:gd name="connsiteX3" fmla="*/ 3937000 w 6290733"/>
              <a:gd name="connsiteY3" fmla="*/ 863600 h 1133170"/>
              <a:gd name="connsiteX4" fmla="*/ 3488266 w 6290733"/>
              <a:gd name="connsiteY4" fmla="*/ 975142 h 1133170"/>
              <a:gd name="connsiteX5" fmla="*/ 3372554 w 6290733"/>
              <a:gd name="connsiteY5" fmla="*/ 1047045 h 1133170"/>
              <a:gd name="connsiteX6" fmla="*/ 2881489 w 6290733"/>
              <a:gd name="connsiteY6" fmla="*/ 1131711 h 1133170"/>
              <a:gd name="connsiteX7" fmla="*/ 1964266 w 6290733"/>
              <a:gd name="connsiteY7" fmla="*/ 1100667 h 1133170"/>
              <a:gd name="connsiteX8" fmla="*/ 914400 w 6290733"/>
              <a:gd name="connsiteY8" fmla="*/ 1100667 h 1133170"/>
              <a:gd name="connsiteX9" fmla="*/ 0 w 6290733"/>
              <a:gd name="connsiteY9" fmla="*/ 965200 h 1133170"/>
              <a:gd name="connsiteX0" fmla="*/ 6290733 w 6290733"/>
              <a:gd name="connsiteY0" fmla="*/ 0 h 1132410"/>
              <a:gd name="connsiteX1" fmla="*/ 5469466 w 6290733"/>
              <a:gd name="connsiteY1" fmla="*/ 338667 h 1132410"/>
              <a:gd name="connsiteX2" fmla="*/ 4538133 w 6290733"/>
              <a:gd name="connsiteY2" fmla="*/ 651934 h 1132410"/>
              <a:gd name="connsiteX3" fmla="*/ 3937000 w 6290733"/>
              <a:gd name="connsiteY3" fmla="*/ 863600 h 1132410"/>
              <a:gd name="connsiteX4" fmla="*/ 3488266 w 6290733"/>
              <a:gd name="connsiteY4" fmla="*/ 975142 h 1132410"/>
              <a:gd name="connsiteX5" fmla="*/ 3372554 w 6290733"/>
              <a:gd name="connsiteY5" fmla="*/ 1047045 h 1132410"/>
              <a:gd name="connsiteX6" fmla="*/ 2881489 w 6290733"/>
              <a:gd name="connsiteY6" fmla="*/ 1131711 h 1132410"/>
              <a:gd name="connsiteX7" fmla="*/ 2802466 w 6290733"/>
              <a:gd name="connsiteY7" fmla="*/ 1088031 h 1132410"/>
              <a:gd name="connsiteX8" fmla="*/ 1964266 w 6290733"/>
              <a:gd name="connsiteY8" fmla="*/ 1100667 h 1132410"/>
              <a:gd name="connsiteX9" fmla="*/ 914400 w 6290733"/>
              <a:gd name="connsiteY9" fmla="*/ 1100667 h 1132410"/>
              <a:gd name="connsiteX10" fmla="*/ 0 w 6290733"/>
              <a:gd name="connsiteY10" fmla="*/ 965200 h 1132410"/>
              <a:gd name="connsiteX0" fmla="*/ 6290733 w 6290733"/>
              <a:gd name="connsiteY0" fmla="*/ 0 h 1132410"/>
              <a:gd name="connsiteX1" fmla="*/ 5469466 w 6290733"/>
              <a:gd name="connsiteY1" fmla="*/ 338667 h 1132410"/>
              <a:gd name="connsiteX2" fmla="*/ 4538133 w 6290733"/>
              <a:gd name="connsiteY2" fmla="*/ 651934 h 1132410"/>
              <a:gd name="connsiteX3" fmla="*/ 3937000 w 6290733"/>
              <a:gd name="connsiteY3" fmla="*/ 863600 h 1132410"/>
              <a:gd name="connsiteX4" fmla="*/ 3488266 w 6290733"/>
              <a:gd name="connsiteY4" fmla="*/ 975142 h 1132410"/>
              <a:gd name="connsiteX5" fmla="*/ 3372554 w 6290733"/>
              <a:gd name="connsiteY5" fmla="*/ 1047045 h 1132410"/>
              <a:gd name="connsiteX6" fmla="*/ 2881489 w 6290733"/>
              <a:gd name="connsiteY6" fmla="*/ 1131711 h 1132410"/>
              <a:gd name="connsiteX7" fmla="*/ 2802466 w 6290733"/>
              <a:gd name="connsiteY7" fmla="*/ 1088031 h 1132410"/>
              <a:gd name="connsiteX8" fmla="*/ 1964266 w 6290733"/>
              <a:gd name="connsiteY8" fmla="*/ 1100667 h 1132410"/>
              <a:gd name="connsiteX9" fmla="*/ 914400 w 6290733"/>
              <a:gd name="connsiteY9" fmla="*/ 1100667 h 1132410"/>
              <a:gd name="connsiteX10" fmla="*/ 0 w 6290733"/>
              <a:gd name="connsiteY10" fmla="*/ 965200 h 1132410"/>
              <a:gd name="connsiteX0" fmla="*/ 6290733 w 6290733"/>
              <a:gd name="connsiteY0" fmla="*/ 0 h 1135338"/>
              <a:gd name="connsiteX1" fmla="*/ 5469466 w 6290733"/>
              <a:gd name="connsiteY1" fmla="*/ 338667 h 1135338"/>
              <a:gd name="connsiteX2" fmla="*/ 4538133 w 6290733"/>
              <a:gd name="connsiteY2" fmla="*/ 651934 h 1135338"/>
              <a:gd name="connsiteX3" fmla="*/ 3937000 w 6290733"/>
              <a:gd name="connsiteY3" fmla="*/ 863600 h 1135338"/>
              <a:gd name="connsiteX4" fmla="*/ 3488266 w 6290733"/>
              <a:gd name="connsiteY4" fmla="*/ 975142 h 1135338"/>
              <a:gd name="connsiteX5" fmla="*/ 3372554 w 6290733"/>
              <a:gd name="connsiteY5" fmla="*/ 1047045 h 1135338"/>
              <a:gd name="connsiteX6" fmla="*/ 2881489 w 6290733"/>
              <a:gd name="connsiteY6" fmla="*/ 1131711 h 1135338"/>
              <a:gd name="connsiteX7" fmla="*/ 2802466 w 6290733"/>
              <a:gd name="connsiteY7" fmla="*/ 1088031 h 1135338"/>
              <a:gd name="connsiteX8" fmla="*/ 1964266 w 6290733"/>
              <a:gd name="connsiteY8" fmla="*/ 1100667 h 1135338"/>
              <a:gd name="connsiteX9" fmla="*/ 914400 w 6290733"/>
              <a:gd name="connsiteY9" fmla="*/ 1100667 h 1135338"/>
              <a:gd name="connsiteX10" fmla="*/ 0 w 6290733"/>
              <a:gd name="connsiteY10" fmla="*/ 965200 h 1135338"/>
              <a:gd name="connsiteX0" fmla="*/ 6290733 w 6290733"/>
              <a:gd name="connsiteY0" fmla="*/ 0 h 1136181"/>
              <a:gd name="connsiteX1" fmla="*/ 5469466 w 6290733"/>
              <a:gd name="connsiteY1" fmla="*/ 338667 h 1136181"/>
              <a:gd name="connsiteX2" fmla="*/ 4538133 w 6290733"/>
              <a:gd name="connsiteY2" fmla="*/ 651934 h 1136181"/>
              <a:gd name="connsiteX3" fmla="*/ 3937000 w 6290733"/>
              <a:gd name="connsiteY3" fmla="*/ 863600 h 1136181"/>
              <a:gd name="connsiteX4" fmla="*/ 3488266 w 6290733"/>
              <a:gd name="connsiteY4" fmla="*/ 975142 h 1136181"/>
              <a:gd name="connsiteX5" fmla="*/ 3372554 w 6290733"/>
              <a:gd name="connsiteY5" fmla="*/ 1047045 h 1136181"/>
              <a:gd name="connsiteX6" fmla="*/ 2881489 w 6290733"/>
              <a:gd name="connsiteY6" fmla="*/ 1131711 h 1136181"/>
              <a:gd name="connsiteX7" fmla="*/ 2777066 w 6290733"/>
              <a:gd name="connsiteY7" fmla="*/ 1090853 h 1136181"/>
              <a:gd name="connsiteX8" fmla="*/ 1964266 w 6290733"/>
              <a:gd name="connsiteY8" fmla="*/ 1100667 h 1136181"/>
              <a:gd name="connsiteX9" fmla="*/ 914400 w 6290733"/>
              <a:gd name="connsiteY9" fmla="*/ 1100667 h 1136181"/>
              <a:gd name="connsiteX10" fmla="*/ 0 w 6290733"/>
              <a:gd name="connsiteY10" fmla="*/ 965200 h 1136181"/>
              <a:gd name="connsiteX0" fmla="*/ 6290733 w 6290733"/>
              <a:gd name="connsiteY0" fmla="*/ 0 h 1136181"/>
              <a:gd name="connsiteX1" fmla="*/ 5469466 w 6290733"/>
              <a:gd name="connsiteY1" fmla="*/ 338667 h 1136181"/>
              <a:gd name="connsiteX2" fmla="*/ 4538133 w 6290733"/>
              <a:gd name="connsiteY2" fmla="*/ 651934 h 1136181"/>
              <a:gd name="connsiteX3" fmla="*/ 3937000 w 6290733"/>
              <a:gd name="connsiteY3" fmla="*/ 863600 h 1136181"/>
              <a:gd name="connsiteX4" fmla="*/ 3488266 w 6290733"/>
              <a:gd name="connsiteY4" fmla="*/ 975142 h 1136181"/>
              <a:gd name="connsiteX5" fmla="*/ 3372554 w 6290733"/>
              <a:gd name="connsiteY5" fmla="*/ 1047045 h 1136181"/>
              <a:gd name="connsiteX6" fmla="*/ 2881489 w 6290733"/>
              <a:gd name="connsiteY6" fmla="*/ 1131711 h 1136181"/>
              <a:gd name="connsiteX7" fmla="*/ 2777066 w 6290733"/>
              <a:gd name="connsiteY7" fmla="*/ 1090853 h 1136181"/>
              <a:gd name="connsiteX8" fmla="*/ 1961444 w 6290733"/>
              <a:gd name="connsiteY8" fmla="*/ 1123245 h 1136181"/>
              <a:gd name="connsiteX9" fmla="*/ 914400 w 6290733"/>
              <a:gd name="connsiteY9" fmla="*/ 1100667 h 1136181"/>
              <a:gd name="connsiteX10" fmla="*/ 0 w 6290733"/>
              <a:gd name="connsiteY10" fmla="*/ 965200 h 1136181"/>
              <a:gd name="connsiteX0" fmla="*/ 6290733 w 6290733"/>
              <a:gd name="connsiteY0" fmla="*/ 0 h 1136181"/>
              <a:gd name="connsiteX1" fmla="*/ 5469466 w 6290733"/>
              <a:gd name="connsiteY1" fmla="*/ 338667 h 1136181"/>
              <a:gd name="connsiteX2" fmla="*/ 4538133 w 6290733"/>
              <a:gd name="connsiteY2" fmla="*/ 651934 h 1136181"/>
              <a:gd name="connsiteX3" fmla="*/ 3937000 w 6290733"/>
              <a:gd name="connsiteY3" fmla="*/ 863600 h 1136181"/>
              <a:gd name="connsiteX4" fmla="*/ 3488266 w 6290733"/>
              <a:gd name="connsiteY4" fmla="*/ 975142 h 1136181"/>
              <a:gd name="connsiteX5" fmla="*/ 3372554 w 6290733"/>
              <a:gd name="connsiteY5" fmla="*/ 1047045 h 1136181"/>
              <a:gd name="connsiteX6" fmla="*/ 2881489 w 6290733"/>
              <a:gd name="connsiteY6" fmla="*/ 1131711 h 1136181"/>
              <a:gd name="connsiteX7" fmla="*/ 2777066 w 6290733"/>
              <a:gd name="connsiteY7" fmla="*/ 1090853 h 1136181"/>
              <a:gd name="connsiteX8" fmla="*/ 1961444 w 6290733"/>
              <a:gd name="connsiteY8" fmla="*/ 1123245 h 1136181"/>
              <a:gd name="connsiteX9" fmla="*/ 914400 w 6290733"/>
              <a:gd name="connsiteY9" fmla="*/ 1100667 h 1136181"/>
              <a:gd name="connsiteX10" fmla="*/ 0 w 6290733"/>
              <a:gd name="connsiteY10" fmla="*/ 965200 h 1136181"/>
              <a:gd name="connsiteX0" fmla="*/ 6290733 w 6290733"/>
              <a:gd name="connsiteY0" fmla="*/ 0 h 1164770"/>
              <a:gd name="connsiteX1" fmla="*/ 5469466 w 6290733"/>
              <a:gd name="connsiteY1" fmla="*/ 338667 h 1164770"/>
              <a:gd name="connsiteX2" fmla="*/ 4538133 w 6290733"/>
              <a:gd name="connsiteY2" fmla="*/ 651934 h 1164770"/>
              <a:gd name="connsiteX3" fmla="*/ 3937000 w 6290733"/>
              <a:gd name="connsiteY3" fmla="*/ 863600 h 1164770"/>
              <a:gd name="connsiteX4" fmla="*/ 3488266 w 6290733"/>
              <a:gd name="connsiteY4" fmla="*/ 975142 h 1164770"/>
              <a:gd name="connsiteX5" fmla="*/ 3372554 w 6290733"/>
              <a:gd name="connsiteY5" fmla="*/ 1047045 h 1164770"/>
              <a:gd name="connsiteX6" fmla="*/ 2881489 w 6290733"/>
              <a:gd name="connsiteY6" fmla="*/ 1131711 h 1164770"/>
              <a:gd name="connsiteX7" fmla="*/ 2777066 w 6290733"/>
              <a:gd name="connsiteY7" fmla="*/ 1090853 h 1164770"/>
              <a:gd name="connsiteX8" fmla="*/ 1961444 w 6290733"/>
              <a:gd name="connsiteY8" fmla="*/ 1123245 h 1164770"/>
              <a:gd name="connsiteX9" fmla="*/ 903111 w 6290733"/>
              <a:gd name="connsiteY9" fmla="*/ 1157111 h 1164770"/>
              <a:gd name="connsiteX10" fmla="*/ 0 w 6290733"/>
              <a:gd name="connsiteY10" fmla="*/ 965200 h 1164770"/>
              <a:gd name="connsiteX0" fmla="*/ 6290733 w 6290733"/>
              <a:gd name="connsiteY0" fmla="*/ 0 h 1163221"/>
              <a:gd name="connsiteX1" fmla="*/ 5469466 w 6290733"/>
              <a:gd name="connsiteY1" fmla="*/ 338667 h 1163221"/>
              <a:gd name="connsiteX2" fmla="*/ 4538133 w 6290733"/>
              <a:gd name="connsiteY2" fmla="*/ 651934 h 1163221"/>
              <a:gd name="connsiteX3" fmla="*/ 3937000 w 6290733"/>
              <a:gd name="connsiteY3" fmla="*/ 863600 h 1163221"/>
              <a:gd name="connsiteX4" fmla="*/ 3488266 w 6290733"/>
              <a:gd name="connsiteY4" fmla="*/ 975142 h 1163221"/>
              <a:gd name="connsiteX5" fmla="*/ 3372554 w 6290733"/>
              <a:gd name="connsiteY5" fmla="*/ 1047045 h 1163221"/>
              <a:gd name="connsiteX6" fmla="*/ 2881489 w 6290733"/>
              <a:gd name="connsiteY6" fmla="*/ 1131711 h 1163221"/>
              <a:gd name="connsiteX7" fmla="*/ 2777066 w 6290733"/>
              <a:gd name="connsiteY7" fmla="*/ 1090853 h 1163221"/>
              <a:gd name="connsiteX8" fmla="*/ 1961444 w 6290733"/>
              <a:gd name="connsiteY8" fmla="*/ 1123245 h 1163221"/>
              <a:gd name="connsiteX9" fmla="*/ 903111 w 6290733"/>
              <a:gd name="connsiteY9" fmla="*/ 1157111 h 1163221"/>
              <a:gd name="connsiteX10" fmla="*/ 0 w 6290733"/>
              <a:gd name="connsiteY10" fmla="*/ 965200 h 1163221"/>
              <a:gd name="connsiteX0" fmla="*/ 6290733 w 6290733"/>
              <a:gd name="connsiteY0" fmla="*/ 0 h 1166628"/>
              <a:gd name="connsiteX1" fmla="*/ 5469466 w 6290733"/>
              <a:gd name="connsiteY1" fmla="*/ 338667 h 1166628"/>
              <a:gd name="connsiteX2" fmla="*/ 4538133 w 6290733"/>
              <a:gd name="connsiteY2" fmla="*/ 651934 h 1166628"/>
              <a:gd name="connsiteX3" fmla="*/ 3937000 w 6290733"/>
              <a:gd name="connsiteY3" fmla="*/ 863600 h 1166628"/>
              <a:gd name="connsiteX4" fmla="*/ 3488266 w 6290733"/>
              <a:gd name="connsiteY4" fmla="*/ 975142 h 1166628"/>
              <a:gd name="connsiteX5" fmla="*/ 3372554 w 6290733"/>
              <a:gd name="connsiteY5" fmla="*/ 1047045 h 1166628"/>
              <a:gd name="connsiteX6" fmla="*/ 2881489 w 6290733"/>
              <a:gd name="connsiteY6" fmla="*/ 1131711 h 1166628"/>
              <a:gd name="connsiteX7" fmla="*/ 2777066 w 6290733"/>
              <a:gd name="connsiteY7" fmla="*/ 1090853 h 1166628"/>
              <a:gd name="connsiteX8" fmla="*/ 1961444 w 6290733"/>
              <a:gd name="connsiteY8" fmla="*/ 1123245 h 1166628"/>
              <a:gd name="connsiteX9" fmla="*/ 1182511 w 6290733"/>
              <a:gd name="connsiteY9" fmla="*/ 1136009 h 1166628"/>
              <a:gd name="connsiteX10" fmla="*/ 903111 w 6290733"/>
              <a:gd name="connsiteY10" fmla="*/ 1157111 h 1166628"/>
              <a:gd name="connsiteX11" fmla="*/ 0 w 6290733"/>
              <a:gd name="connsiteY11" fmla="*/ 965200 h 1166628"/>
              <a:gd name="connsiteX0" fmla="*/ 6290733 w 6290733"/>
              <a:gd name="connsiteY0" fmla="*/ 0 h 1162328"/>
              <a:gd name="connsiteX1" fmla="*/ 5469466 w 6290733"/>
              <a:gd name="connsiteY1" fmla="*/ 338667 h 1162328"/>
              <a:gd name="connsiteX2" fmla="*/ 4538133 w 6290733"/>
              <a:gd name="connsiteY2" fmla="*/ 651934 h 1162328"/>
              <a:gd name="connsiteX3" fmla="*/ 3937000 w 6290733"/>
              <a:gd name="connsiteY3" fmla="*/ 863600 h 1162328"/>
              <a:gd name="connsiteX4" fmla="*/ 3488266 w 6290733"/>
              <a:gd name="connsiteY4" fmla="*/ 975142 h 1162328"/>
              <a:gd name="connsiteX5" fmla="*/ 3372554 w 6290733"/>
              <a:gd name="connsiteY5" fmla="*/ 1047045 h 1162328"/>
              <a:gd name="connsiteX6" fmla="*/ 2881489 w 6290733"/>
              <a:gd name="connsiteY6" fmla="*/ 1131711 h 1162328"/>
              <a:gd name="connsiteX7" fmla="*/ 2777066 w 6290733"/>
              <a:gd name="connsiteY7" fmla="*/ 1090853 h 1162328"/>
              <a:gd name="connsiteX8" fmla="*/ 1961444 w 6290733"/>
              <a:gd name="connsiteY8" fmla="*/ 1123245 h 1162328"/>
              <a:gd name="connsiteX9" fmla="*/ 1182511 w 6290733"/>
              <a:gd name="connsiteY9" fmla="*/ 1136009 h 1162328"/>
              <a:gd name="connsiteX10" fmla="*/ 903111 w 6290733"/>
              <a:gd name="connsiteY10" fmla="*/ 1157111 h 1162328"/>
              <a:gd name="connsiteX11" fmla="*/ 0 w 6290733"/>
              <a:gd name="connsiteY11" fmla="*/ 965200 h 1162328"/>
              <a:gd name="connsiteX0" fmla="*/ 6290733 w 6290733"/>
              <a:gd name="connsiteY0" fmla="*/ 0 h 1159283"/>
              <a:gd name="connsiteX1" fmla="*/ 5469466 w 6290733"/>
              <a:gd name="connsiteY1" fmla="*/ 338667 h 1159283"/>
              <a:gd name="connsiteX2" fmla="*/ 4538133 w 6290733"/>
              <a:gd name="connsiteY2" fmla="*/ 651934 h 1159283"/>
              <a:gd name="connsiteX3" fmla="*/ 3937000 w 6290733"/>
              <a:gd name="connsiteY3" fmla="*/ 863600 h 1159283"/>
              <a:gd name="connsiteX4" fmla="*/ 3488266 w 6290733"/>
              <a:gd name="connsiteY4" fmla="*/ 975142 h 1159283"/>
              <a:gd name="connsiteX5" fmla="*/ 3372554 w 6290733"/>
              <a:gd name="connsiteY5" fmla="*/ 1047045 h 1159283"/>
              <a:gd name="connsiteX6" fmla="*/ 2881489 w 6290733"/>
              <a:gd name="connsiteY6" fmla="*/ 1131711 h 1159283"/>
              <a:gd name="connsiteX7" fmla="*/ 2777066 w 6290733"/>
              <a:gd name="connsiteY7" fmla="*/ 1090853 h 1159283"/>
              <a:gd name="connsiteX8" fmla="*/ 1961444 w 6290733"/>
              <a:gd name="connsiteY8" fmla="*/ 1123245 h 1159283"/>
              <a:gd name="connsiteX9" fmla="*/ 1182511 w 6290733"/>
              <a:gd name="connsiteY9" fmla="*/ 1136009 h 1159283"/>
              <a:gd name="connsiteX10" fmla="*/ 903111 w 6290733"/>
              <a:gd name="connsiteY10" fmla="*/ 1157111 h 1159283"/>
              <a:gd name="connsiteX11" fmla="*/ 0 w 6290733"/>
              <a:gd name="connsiteY11" fmla="*/ 965200 h 1159283"/>
              <a:gd name="connsiteX0" fmla="*/ 6359422 w 6359422"/>
              <a:gd name="connsiteY0" fmla="*/ 0 h 1163258"/>
              <a:gd name="connsiteX1" fmla="*/ 5538155 w 6359422"/>
              <a:gd name="connsiteY1" fmla="*/ 338667 h 1163258"/>
              <a:gd name="connsiteX2" fmla="*/ 4606822 w 6359422"/>
              <a:gd name="connsiteY2" fmla="*/ 651934 h 1163258"/>
              <a:gd name="connsiteX3" fmla="*/ 4005689 w 6359422"/>
              <a:gd name="connsiteY3" fmla="*/ 863600 h 1163258"/>
              <a:gd name="connsiteX4" fmla="*/ 3556955 w 6359422"/>
              <a:gd name="connsiteY4" fmla="*/ 975142 h 1163258"/>
              <a:gd name="connsiteX5" fmla="*/ 3441243 w 6359422"/>
              <a:gd name="connsiteY5" fmla="*/ 1047045 h 1163258"/>
              <a:gd name="connsiteX6" fmla="*/ 2950178 w 6359422"/>
              <a:gd name="connsiteY6" fmla="*/ 1131711 h 1163258"/>
              <a:gd name="connsiteX7" fmla="*/ 2845755 w 6359422"/>
              <a:gd name="connsiteY7" fmla="*/ 1090853 h 1163258"/>
              <a:gd name="connsiteX8" fmla="*/ 2030133 w 6359422"/>
              <a:gd name="connsiteY8" fmla="*/ 1123245 h 1163258"/>
              <a:gd name="connsiteX9" fmla="*/ 1251200 w 6359422"/>
              <a:gd name="connsiteY9" fmla="*/ 1136009 h 1163258"/>
              <a:gd name="connsiteX10" fmla="*/ 971800 w 6359422"/>
              <a:gd name="connsiteY10" fmla="*/ 1157111 h 1163258"/>
              <a:gd name="connsiteX11" fmla="*/ 65866 w 6359422"/>
              <a:gd name="connsiteY11" fmla="*/ 1014653 h 1163258"/>
              <a:gd name="connsiteX12" fmla="*/ 68689 w 6359422"/>
              <a:gd name="connsiteY12" fmla="*/ 965200 h 1163258"/>
              <a:gd name="connsiteX0" fmla="*/ 6359422 w 6359422"/>
              <a:gd name="connsiteY0" fmla="*/ 0 h 1159214"/>
              <a:gd name="connsiteX1" fmla="*/ 5538155 w 6359422"/>
              <a:gd name="connsiteY1" fmla="*/ 338667 h 1159214"/>
              <a:gd name="connsiteX2" fmla="*/ 4606822 w 6359422"/>
              <a:gd name="connsiteY2" fmla="*/ 651934 h 1159214"/>
              <a:gd name="connsiteX3" fmla="*/ 4005689 w 6359422"/>
              <a:gd name="connsiteY3" fmla="*/ 863600 h 1159214"/>
              <a:gd name="connsiteX4" fmla="*/ 3556955 w 6359422"/>
              <a:gd name="connsiteY4" fmla="*/ 975142 h 1159214"/>
              <a:gd name="connsiteX5" fmla="*/ 3441243 w 6359422"/>
              <a:gd name="connsiteY5" fmla="*/ 1047045 h 1159214"/>
              <a:gd name="connsiteX6" fmla="*/ 2950178 w 6359422"/>
              <a:gd name="connsiteY6" fmla="*/ 1131711 h 1159214"/>
              <a:gd name="connsiteX7" fmla="*/ 2845755 w 6359422"/>
              <a:gd name="connsiteY7" fmla="*/ 1090853 h 1159214"/>
              <a:gd name="connsiteX8" fmla="*/ 2030133 w 6359422"/>
              <a:gd name="connsiteY8" fmla="*/ 1123245 h 1159214"/>
              <a:gd name="connsiteX9" fmla="*/ 1251200 w 6359422"/>
              <a:gd name="connsiteY9" fmla="*/ 1136009 h 1159214"/>
              <a:gd name="connsiteX10" fmla="*/ 971800 w 6359422"/>
              <a:gd name="connsiteY10" fmla="*/ 1157111 h 1159214"/>
              <a:gd name="connsiteX11" fmla="*/ 339622 w 6359422"/>
              <a:gd name="connsiteY11" fmla="*/ 1079563 h 1159214"/>
              <a:gd name="connsiteX12" fmla="*/ 65866 w 6359422"/>
              <a:gd name="connsiteY12" fmla="*/ 1014653 h 1159214"/>
              <a:gd name="connsiteX13" fmla="*/ 68689 w 6359422"/>
              <a:gd name="connsiteY13" fmla="*/ 965200 h 1159214"/>
              <a:gd name="connsiteX0" fmla="*/ 6359422 w 6359422"/>
              <a:gd name="connsiteY0" fmla="*/ 0 h 1157857"/>
              <a:gd name="connsiteX1" fmla="*/ 5538155 w 6359422"/>
              <a:gd name="connsiteY1" fmla="*/ 338667 h 1157857"/>
              <a:gd name="connsiteX2" fmla="*/ 4606822 w 6359422"/>
              <a:gd name="connsiteY2" fmla="*/ 651934 h 1157857"/>
              <a:gd name="connsiteX3" fmla="*/ 4005689 w 6359422"/>
              <a:gd name="connsiteY3" fmla="*/ 863600 h 1157857"/>
              <a:gd name="connsiteX4" fmla="*/ 3556955 w 6359422"/>
              <a:gd name="connsiteY4" fmla="*/ 975142 h 1157857"/>
              <a:gd name="connsiteX5" fmla="*/ 3441243 w 6359422"/>
              <a:gd name="connsiteY5" fmla="*/ 1047045 h 1157857"/>
              <a:gd name="connsiteX6" fmla="*/ 2950178 w 6359422"/>
              <a:gd name="connsiteY6" fmla="*/ 1131711 h 1157857"/>
              <a:gd name="connsiteX7" fmla="*/ 2845755 w 6359422"/>
              <a:gd name="connsiteY7" fmla="*/ 1090853 h 1157857"/>
              <a:gd name="connsiteX8" fmla="*/ 2030133 w 6359422"/>
              <a:gd name="connsiteY8" fmla="*/ 1123245 h 1157857"/>
              <a:gd name="connsiteX9" fmla="*/ 1251200 w 6359422"/>
              <a:gd name="connsiteY9" fmla="*/ 1119076 h 1157857"/>
              <a:gd name="connsiteX10" fmla="*/ 971800 w 6359422"/>
              <a:gd name="connsiteY10" fmla="*/ 1157111 h 1157857"/>
              <a:gd name="connsiteX11" fmla="*/ 339622 w 6359422"/>
              <a:gd name="connsiteY11" fmla="*/ 1079563 h 1157857"/>
              <a:gd name="connsiteX12" fmla="*/ 65866 w 6359422"/>
              <a:gd name="connsiteY12" fmla="*/ 1014653 h 1157857"/>
              <a:gd name="connsiteX13" fmla="*/ 68689 w 6359422"/>
              <a:gd name="connsiteY13" fmla="*/ 965200 h 1157857"/>
              <a:gd name="connsiteX0" fmla="*/ 6359422 w 6359422"/>
              <a:gd name="connsiteY0" fmla="*/ 0 h 1157857"/>
              <a:gd name="connsiteX1" fmla="*/ 5538155 w 6359422"/>
              <a:gd name="connsiteY1" fmla="*/ 338667 h 1157857"/>
              <a:gd name="connsiteX2" fmla="*/ 4606822 w 6359422"/>
              <a:gd name="connsiteY2" fmla="*/ 651934 h 1157857"/>
              <a:gd name="connsiteX3" fmla="*/ 4005689 w 6359422"/>
              <a:gd name="connsiteY3" fmla="*/ 863600 h 1157857"/>
              <a:gd name="connsiteX4" fmla="*/ 3556955 w 6359422"/>
              <a:gd name="connsiteY4" fmla="*/ 975142 h 1157857"/>
              <a:gd name="connsiteX5" fmla="*/ 3441243 w 6359422"/>
              <a:gd name="connsiteY5" fmla="*/ 1047045 h 1157857"/>
              <a:gd name="connsiteX6" fmla="*/ 2950178 w 6359422"/>
              <a:gd name="connsiteY6" fmla="*/ 1131711 h 1157857"/>
              <a:gd name="connsiteX7" fmla="*/ 2845755 w 6359422"/>
              <a:gd name="connsiteY7" fmla="*/ 1090853 h 1157857"/>
              <a:gd name="connsiteX8" fmla="*/ 2380089 w 6359422"/>
              <a:gd name="connsiteY8" fmla="*/ 1104964 h 1157857"/>
              <a:gd name="connsiteX9" fmla="*/ 2030133 w 6359422"/>
              <a:gd name="connsiteY9" fmla="*/ 1123245 h 1157857"/>
              <a:gd name="connsiteX10" fmla="*/ 1251200 w 6359422"/>
              <a:gd name="connsiteY10" fmla="*/ 1119076 h 1157857"/>
              <a:gd name="connsiteX11" fmla="*/ 971800 w 6359422"/>
              <a:gd name="connsiteY11" fmla="*/ 1157111 h 1157857"/>
              <a:gd name="connsiteX12" fmla="*/ 339622 w 6359422"/>
              <a:gd name="connsiteY12" fmla="*/ 1079563 h 1157857"/>
              <a:gd name="connsiteX13" fmla="*/ 65866 w 6359422"/>
              <a:gd name="connsiteY13" fmla="*/ 1014653 h 1157857"/>
              <a:gd name="connsiteX14" fmla="*/ 68689 w 6359422"/>
              <a:gd name="connsiteY14" fmla="*/ 965200 h 1157857"/>
              <a:gd name="connsiteX0" fmla="*/ 6359422 w 6359422"/>
              <a:gd name="connsiteY0" fmla="*/ 0 h 1157857"/>
              <a:gd name="connsiteX1" fmla="*/ 5538155 w 6359422"/>
              <a:gd name="connsiteY1" fmla="*/ 338667 h 1157857"/>
              <a:gd name="connsiteX2" fmla="*/ 4606822 w 6359422"/>
              <a:gd name="connsiteY2" fmla="*/ 651934 h 1157857"/>
              <a:gd name="connsiteX3" fmla="*/ 4005689 w 6359422"/>
              <a:gd name="connsiteY3" fmla="*/ 863600 h 1157857"/>
              <a:gd name="connsiteX4" fmla="*/ 3556955 w 6359422"/>
              <a:gd name="connsiteY4" fmla="*/ 975142 h 1157857"/>
              <a:gd name="connsiteX5" fmla="*/ 3441243 w 6359422"/>
              <a:gd name="connsiteY5" fmla="*/ 1047045 h 1157857"/>
              <a:gd name="connsiteX6" fmla="*/ 2950178 w 6359422"/>
              <a:gd name="connsiteY6" fmla="*/ 1131711 h 1157857"/>
              <a:gd name="connsiteX7" fmla="*/ 2845755 w 6359422"/>
              <a:gd name="connsiteY7" fmla="*/ 1090853 h 1157857"/>
              <a:gd name="connsiteX8" fmla="*/ 2380089 w 6359422"/>
              <a:gd name="connsiteY8" fmla="*/ 1096498 h 1157857"/>
              <a:gd name="connsiteX9" fmla="*/ 2030133 w 6359422"/>
              <a:gd name="connsiteY9" fmla="*/ 1123245 h 1157857"/>
              <a:gd name="connsiteX10" fmla="*/ 1251200 w 6359422"/>
              <a:gd name="connsiteY10" fmla="*/ 1119076 h 1157857"/>
              <a:gd name="connsiteX11" fmla="*/ 971800 w 6359422"/>
              <a:gd name="connsiteY11" fmla="*/ 1157111 h 1157857"/>
              <a:gd name="connsiteX12" fmla="*/ 339622 w 6359422"/>
              <a:gd name="connsiteY12" fmla="*/ 1079563 h 1157857"/>
              <a:gd name="connsiteX13" fmla="*/ 65866 w 6359422"/>
              <a:gd name="connsiteY13" fmla="*/ 1014653 h 1157857"/>
              <a:gd name="connsiteX14" fmla="*/ 68689 w 6359422"/>
              <a:gd name="connsiteY14" fmla="*/ 965200 h 1157857"/>
              <a:gd name="connsiteX0" fmla="*/ 6359422 w 6359422"/>
              <a:gd name="connsiteY0" fmla="*/ 0 h 1157857"/>
              <a:gd name="connsiteX1" fmla="*/ 5538155 w 6359422"/>
              <a:gd name="connsiteY1" fmla="*/ 338667 h 1157857"/>
              <a:gd name="connsiteX2" fmla="*/ 4606822 w 6359422"/>
              <a:gd name="connsiteY2" fmla="*/ 651934 h 1157857"/>
              <a:gd name="connsiteX3" fmla="*/ 4005689 w 6359422"/>
              <a:gd name="connsiteY3" fmla="*/ 863600 h 1157857"/>
              <a:gd name="connsiteX4" fmla="*/ 3556955 w 6359422"/>
              <a:gd name="connsiteY4" fmla="*/ 975142 h 1157857"/>
              <a:gd name="connsiteX5" fmla="*/ 3441243 w 6359422"/>
              <a:gd name="connsiteY5" fmla="*/ 1047045 h 1157857"/>
              <a:gd name="connsiteX6" fmla="*/ 2950178 w 6359422"/>
              <a:gd name="connsiteY6" fmla="*/ 1131711 h 1157857"/>
              <a:gd name="connsiteX7" fmla="*/ 2845755 w 6359422"/>
              <a:gd name="connsiteY7" fmla="*/ 1090853 h 1157857"/>
              <a:gd name="connsiteX8" fmla="*/ 2380089 w 6359422"/>
              <a:gd name="connsiteY8" fmla="*/ 1096498 h 1157857"/>
              <a:gd name="connsiteX9" fmla="*/ 2024489 w 6359422"/>
              <a:gd name="connsiteY9" fmla="*/ 1106311 h 1157857"/>
              <a:gd name="connsiteX10" fmla="*/ 1251200 w 6359422"/>
              <a:gd name="connsiteY10" fmla="*/ 1119076 h 1157857"/>
              <a:gd name="connsiteX11" fmla="*/ 971800 w 6359422"/>
              <a:gd name="connsiteY11" fmla="*/ 1157111 h 1157857"/>
              <a:gd name="connsiteX12" fmla="*/ 339622 w 6359422"/>
              <a:gd name="connsiteY12" fmla="*/ 1079563 h 1157857"/>
              <a:gd name="connsiteX13" fmla="*/ 65866 w 6359422"/>
              <a:gd name="connsiteY13" fmla="*/ 1014653 h 1157857"/>
              <a:gd name="connsiteX14" fmla="*/ 68689 w 6359422"/>
              <a:gd name="connsiteY14" fmla="*/ 965200 h 1157857"/>
              <a:gd name="connsiteX0" fmla="*/ 6359422 w 6359422"/>
              <a:gd name="connsiteY0" fmla="*/ 0 h 1157857"/>
              <a:gd name="connsiteX1" fmla="*/ 5538155 w 6359422"/>
              <a:gd name="connsiteY1" fmla="*/ 338667 h 1157857"/>
              <a:gd name="connsiteX2" fmla="*/ 4606822 w 6359422"/>
              <a:gd name="connsiteY2" fmla="*/ 651934 h 1157857"/>
              <a:gd name="connsiteX3" fmla="*/ 4005689 w 6359422"/>
              <a:gd name="connsiteY3" fmla="*/ 863600 h 1157857"/>
              <a:gd name="connsiteX4" fmla="*/ 3556955 w 6359422"/>
              <a:gd name="connsiteY4" fmla="*/ 975142 h 1157857"/>
              <a:gd name="connsiteX5" fmla="*/ 3441243 w 6359422"/>
              <a:gd name="connsiteY5" fmla="*/ 1047045 h 1157857"/>
              <a:gd name="connsiteX6" fmla="*/ 2950178 w 6359422"/>
              <a:gd name="connsiteY6" fmla="*/ 1131711 h 1157857"/>
              <a:gd name="connsiteX7" fmla="*/ 2845755 w 6359422"/>
              <a:gd name="connsiteY7" fmla="*/ 1090853 h 1157857"/>
              <a:gd name="connsiteX8" fmla="*/ 2380089 w 6359422"/>
              <a:gd name="connsiteY8" fmla="*/ 1096498 h 1157857"/>
              <a:gd name="connsiteX9" fmla="*/ 2024489 w 6359422"/>
              <a:gd name="connsiteY9" fmla="*/ 1114777 h 1157857"/>
              <a:gd name="connsiteX10" fmla="*/ 1251200 w 6359422"/>
              <a:gd name="connsiteY10" fmla="*/ 1119076 h 1157857"/>
              <a:gd name="connsiteX11" fmla="*/ 971800 w 6359422"/>
              <a:gd name="connsiteY11" fmla="*/ 1157111 h 1157857"/>
              <a:gd name="connsiteX12" fmla="*/ 339622 w 6359422"/>
              <a:gd name="connsiteY12" fmla="*/ 1079563 h 1157857"/>
              <a:gd name="connsiteX13" fmla="*/ 65866 w 6359422"/>
              <a:gd name="connsiteY13" fmla="*/ 1014653 h 1157857"/>
              <a:gd name="connsiteX14" fmla="*/ 68689 w 6359422"/>
              <a:gd name="connsiteY14" fmla="*/ 965200 h 1157857"/>
              <a:gd name="connsiteX0" fmla="*/ 6359422 w 6426115"/>
              <a:gd name="connsiteY0" fmla="*/ 0 h 1157857"/>
              <a:gd name="connsiteX1" fmla="*/ 6367889 w 6426115"/>
              <a:gd name="connsiteY1" fmla="*/ 72031 h 1157857"/>
              <a:gd name="connsiteX2" fmla="*/ 5538155 w 6426115"/>
              <a:gd name="connsiteY2" fmla="*/ 338667 h 1157857"/>
              <a:gd name="connsiteX3" fmla="*/ 4606822 w 6426115"/>
              <a:gd name="connsiteY3" fmla="*/ 651934 h 1157857"/>
              <a:gd name="connsiteX4" fmla="*/ 4005689 w 6426115"/>
              <a:gd name="connsiteY4" fmla="*/ 863600 h 1157857"/>
              <a:gd name="connsiteX5" fmla="*/ 3556955 w 6426115"/>
              <a:gd name="connsiteY5" fmla="*/ 975142 h 1157857"/>
              <a:gd name="connsiteX6" fmla="*/ 3441243 w 6426115"/>
              <a:gd name="connsiteY6" fmla="*/ 1047045 h 1157857"/>
              <a:gd name="connsiteX7" fmla="*/ 2950178 w 6426115"/>
              <a:gd name="connsiteY7" fmla="*/ 1131711 h 1157857"/>
              <a:gd name="connsiteX8" fmla="*/ 2845755 w 6426115"/>
              <a:gd name="connsiteY8" fmla="*/ 1090853 h 1157857"/>
              <a:gd name="connsiteX9" fmla="*/ 2380089 w 6426115"/>
              <a:gd name="connsiteY9" fmla="*/ 1096498 h 1157857"/>
              <a:gd name="connsiteX10" fmla="*/ 2024489 w 6426115"/>
              <a:gd name="connsiteY10" fmla="*/ 1114777 h 1157857"/>
              <a:gd name="connsiteX11" fmla="*/ 1251200 w 6426115"/>
              <a:gd name="connsiteY11" fmla="*/ 1119076 h 1157857"/>
              <a:gd name="connsiteX12" fmla="*/ 971800 w 6426115"/>
              <a:gd name="connsiteY12" fmla="*/ 1157111 h 1157857"/>
              <a:gd name="connsiteX13" fmla="*/ 339622 w 6426115"/>
              <a:gd name="connsiteY13" fmla="*/ 1079563 h 1157857"/>
              <a:gd name="connsiteX14" fmla="*/ 65866 w 6426115"/>
              <a:gd name="connsiteY14" fmla="*/ 1014653 h 1157857"/>
              <a:gd name="connsiteX15" fmla="*/ 68689 w 6426115"/>
              <a:gd name="connsiteY15" fmla="*/ 965200 h 1157857"/>
              <a:gd name="connsiteX0" fmla="*/ 6359422 w 6423973"/>
              <a:gd name="connsiteY0" fmla="*/ 4559 h 1162416"/>
              <a:gd name="connsiteX1" fmla="*/ 6365067 w 6423973"/>
              <a:gd name="connsiteY1" fmla="*/ 37079 h 1162416"/>
              <a:gd name="connsiteX2" fmla="*/ 5538155 w 6423973"/>
              <a:gd name="connsiteY2" fmla="*/ 343226 h 1162416"/>
              <a:gd name="connsiteX3" fmla="*/ 4606822 w 6423973"/>
              <a:gd name="connsiteY3" fmla="*/ 656493 h 1162416"/>
              <a:gd name="connsiteX4" fmla="*/ 4005689 w 6423973"/>
              <a:gd name="connsiteY4" fmla="*/ 868159 h 1162416"/>
              <a:gd name="connsiteX5" fmla="*/ 3556955 w 6423973"/>
              <a:gd name="connsiteY5" fmla="*/ 979701 h 1162416"/>
              <a:gd name="connsiteX6" fmla="*/ 3441243 w 6423973"/>
              <a:gd name="connsiteY6" fmla="*/ 1051604 h 1162416"/>
              <a:gd name="connsiteX7" fmla="*/ 2950178 w 6423973"/>
              <a:gd name="connsiteY7" fmla="*/ 1136270 h 1162416"/>
              <a:gd name="connsiteX8" fmla="*/ 2845755 w 6423973"/>
              <a:gd name="connsiteY8" fmla="*/ 1095412 h 1162416"/>
              <a:gd name="connsiteX9" fmla="*/ 2380089 w 6423973"/>
              <a:gd name="connsiteY9" fmla="*/ 1101057 h 1162416"/>
              <a:gd name="connsiteX10" fmla="*/ 2024489 w 6423973"/>
              <a:gd name="connsiteY10" fmla="*/ 1119336 h 1162416"/>
              <a:gd name="connsiteX11" fmla="*/ 1251200 w 6423973"/>
              <a:gd name="connsiteY11" fmla="*/ 1123635 h 1162416"/>
              <a:gd name="connsiteX12" fmla="*/ 971800 w 6423973"/>
              <a:gd name="connsiteY12" fmla="*/ 1161670 h 1162416"/>
              <a:gd name="connsiteX13" fmla="*/ 339622 w 6423973"/>
              <a:gd name="connsiteY13" fmla="*/ 1084122 h 1162416"/>
              <a:gd name="connsiteX14" fmla="*/ 65866 w 6423973"/>
              <a:gd name="connsiteY14" fmla="*/ 1019212 h 1162416"/>
              <a:gd name="connsiteX15" fmla="*/ 68689 w 6423973"/>
              <a:gd name="connsiteY15" fmla="*/ 969759 h 1162416"/>
              <a:gd name="connsiteX0" fmla="*/ 6356600 w 6423293"/>
              <a:gd name="connsiteY0" fmla="*/ 0 h 1180435"/>
              <a:gd name="connsiteX1" fmla="*/ 6365067 w 6423293"/>
              <a:gd name="connsiteY1" fmla="*/ 55098 h 1180435"/>
              <a:gd name="connsiteX2" fmla="*/ 5538155 w 6423293"/>
              <a:gd name="connsiteY2" fmla="*/ 361245 h 1180435"/>
              <a:gd name="connsiteX3" fmla="*/ 4606822 w 6423293"/>
              <a:gd name="connsiteY3" fmla="*/ 674512 h 1180435"/>
              <a:gd name="connsiteX4" fmla="*/ 4005689 w 6423293"/>
              <a:gd name="connsiteY4" fmla="*/ 886178 h 1180435"/>
              <a:gd name="connsiteX5" fmla="*/ 3556955 w 6423293"/>
              <a:gd name="connsiteY5" fmla="*/ 997720 h 1180435"/>
              <a:gd name="connsiteX6" fmla="*/ 3441243 w 6423293"/>
              <a:gd name="connsiteY6" fmla="*/ 1069623 h 1180435"/>
              <a:gd name="connsiteX7" fmla="*/ 2950178 w 6423293"/>
              <a:gd name="connsiteY7" fmla="*/ 1154289 h 1180435"/>
              <a:gd name="connsiteX8" fmla="*/ 2845755 w 6423293"/>
              <a:gd name="connsiteY8" fmla="*/ 1113431 h 1180435"/>
              <a:gd name="connsiteX9" fmla="*/ 2380089 w 6423293"/>
              <a:gd name="connsiteY9" fmla="*/ 1119076 h 1180435"/>
              <a:gd name="connsiteX10" fmla="*/ 2024489 w 6423293"/>
              <a:gd name="connsiteY10" fmla="*/ 1137355 h 1180435"/>
              <a:gd name="connsiteX11" fmla="*/ 1251200 w 6423293"/>
              <a:gd name="connsiteY11" fmla="*/ 1141654 h 1180435"/>
              <a:gd name="connsiteX12" fmla="*/ 971800 w 6423293"/>
              <a:gd name="connsiteY12" fmla="*/ 1179689 h 1180435"/>
              <a:gd name="connsiteX13" fmla="*/ 339622 w 6423293"/>
              <a:gd name="connsiteY13" fmla="*/ 1102141 h 1180435"/>
              <a:gd name="connsiteX14" fmla="*/ 65866 w 6423293"/>
              <a:gd name="connsiteY14" fmla="*/ 1037231 h 1180435"/>
              <a:gd name="connsiteX15" fmla="*/ 68689 w 6423293"/>
              <a:gd name="connsiteY15" fmla="*/ 987778 h 1180435"/>
              <a:gd name="connsiteX0" fmla="*/ 6365067 w 6365067"/>
              <a:gd name="connsiteY0" fmla="*/ 0 h 1125337"/>
              <a:gd name="connsiteX1" fmla="*/ 5538155 w 6365067"/>
              <a:gd name="connsiteY1" fmla="*/ 306147 h 1125337"/>
              <a:gd name="connsiteX2" fmla="*/ 4606822 w 6365067"/>
              <a:gd name="connsiteY2" fmla="*/ 619414 h 1125337"/>
              <a:gd name="connsiteX3" fmla="*/ 4005689 w 6365067"/>
              <a:gd name="connsiteY3" fmla="*/ 831080 h 1125337"/>
              <a:gd name="connsiteX4" fmla="*/ 3556955 w 6365067"/>
              <a:gd name="connsiteY4" fmla="*/ 942622 h 1125337"/>
              <a:gd name="connsiteX5" fmla="*/ 3441243 w 6365067"/>
              <a:gd name="connsiteY5" fmla="*/ 1014525 h 1125337"/>
              <a:gd name="connsiteX6" fmla="*/ 2950178 w 6365067"/>
              <a:gd name="connsiteY6" fmla="*/ 1099191 h 1125337"/>
              <a:gd name="connsiteX7" fmla="*/ 2845755 w 6365067"/>
              <a:gd name="connsiteY7" fmla="*/ 1058333 h 1125337"/>
              <a:gd name="connsiteX8" fmla="*/ 2380089 w 6365067"/>
              <a:gd name="connsiteY8" fmla="*/ 1063978 h 1125337"/>
              <a:gd name="connsiteX9" fmla="*/ 2024489 w 6365067"/>
              <a:gd name="connsiteY9" fmla="*/ 1082257 h 1125337"/>
              <a:gd name="connsiteX10" fmla="*/ 1251200 w 6365067"/>
              <a:gd name="connsiteY10" fmla="*/ 1086556 h 1125337"/>
              <a:gd name="connsiteX11" fmla="*/ 971800 w 6365067"/>
              <a:gd name="connsiteY11" fmla="*/ 1124591 h 1125337"/>
              <a:gd name="connsiteX12" fmla="*/ 339622 w 6365067"/>
              <a:gd name="connsiteY12" fmla="*/ 1047043 h 1125337"/>
              <a:gd name="connsiteX13" fmla="*/ 65866 w 6365067"/>
              <a:gd name="connsiteY13" fmla="*/ 982133 h 1125337"/>
              <a:gd name="connsiteX14" fmla="*/ 68689 w 6365067"/>
              <a:gd name="connsiteY14" fmla="*/ 932680 h 1125337"/>
              <a:gd name="connsiteX0" fmla="*/ 6475133 w 6475133"/>
              <a:gd name="connsiteY0" fmla="*/ 0 h 1184603"/>
              <a:gd name="connsiteX1" fmla="*/ 5538155 w 6475133"/>
              <a:gd name="connsiteY1" fmla="*/ 365413 h 1184603"/>
              <a:gd name="connsiteX2" fmla="*/ 4606822 w 6475133"/>
              <a:gd name="connsiteY2" fmla="*/ 678680 h 1184603"/>
              <a:gd name="connsiteX3" fmla="*/ 4005689 w 6475133"/>
              <a:gd name="connsiteY3" fmla="*/ 890346 h 1184603"/>
              <a:gd name="connsiteX4" fmla="*/ 3556955 w 6475133"/>
              <a:gd name="connsiteY4" fmla="*/ 1001888 h 1184603"/>
              <a:gd name="connsiteX5" fmla="*/ 3441243 w 6475133"/>
              <a:gd name="connsiteY5" fmla="*/ 1073791 h 1184603"/>
              <a:gd name="connsiteX6" fmla="*/ 2950178 w 6475133"/>
              <a:gd name="connsiteY6" fmla="*/ 1158457 h 1184603"/>
              <a:gd name="connsiteX7" fmla="*/ 2845755 w 6475133"/>
              <a:gd name="connsiteY7" fmla="*/ 1117599 h 1184603"/>
              <a:gd name="connsiteX8" fmla="*/ 2380089 w 6475133"/>
              <a:gd name="connsiteY8" fmla="*/ 1123244 h 1184603"/>
              <a:gd name="connsiteX9" fmla="*/ 2024489 w 6475133"/>
              <a:gd name="connsiteY9" fmla="*/ 1141523 h 1184603"/>
              <a:gd name="connsiteX10" fmla="*/ 1251200 w 6475133"/>
              <a:gd name="connsiteY10" fmla="*/ 1145822 h 1184603"/>
              <a:gd name="connsiteX11" fmla="*/ 971800 w 6475133"/>
              <a:gd name="connsiteY11" fmla="*/ 1183857 h 1184603"/>
              <a:gd name="connsiteX12" fmla="*/ 339622 w 6475133"/>
              <a:gd name="connsiteY12" fmla="*/ 1106309 h 1184603"/>
              <a:gd name="connsiteX13" fmla="*/ 65866 w 6475133"/>
              <a:gd name="connsiteY13" fmla="*/ 1041399 h 1184603"/>
              <a:gd name="connsiteX14" fmla="*/ 68689 w 6475133"/>
              <a:gd name="connsiteY14" fmla="*/ 991946 h 1184603"/>
              <a:gd name="connsiteX0" fmla="*/ 6475133 w 6475133"/>
              <a:gd name="connsiteY0" fmla="*/ 0 h 1184603"/>
              <a:gd name="connsiteX1" fmla="*/ 5538155 w 6475133"/>
              <a:gd name="connsiteY1" fmla="*/ 365413 h 1184603"/>
              <a:gd name="connsiteX2" fmla="*/ 4606822 w 6475133"/>
              <a:gd name="connsiteY2" fmla="*/ 678680 h 1184603"/>
              <a:gd name="connsiteX3" fmla="*/ 3889978 w 6475133"/>
              <a:gd name="connsiteY3" fmla="*/ 910101 h 1184603"/>
              <a:gd name="connsiteX4" fmla="*/ 3556955 w 6475133"/>
              <a:gd name="connsiteY4" fmla="*/ 1001888 h 1184603"/>
              <a:gd name="connsiteX5" fmla="*/ 3441243 w 6475133"/>
              <a:gd name="connsiteY5" fmla="*/ 1073791 h 1184603"/>
              <a:gd name="connsiteX6" fmla="*/ 2950178 w 6475133"/>
              <a:gd name="connsiteY6" fmla="*/ 1158457 h 1184603"/>
              <a:gd name="connsiteX7" fmla="*/ 2845755 w 6475133"/>
              <a:gd name="connsiteY7" fmla="*/ 1117599 h 1184603"/>
              <a:gd name="connsiteX8" fmla="*/ 2380089 w 6475133"/>
              <a:gd name="connsiteY8" fmla="*/ 1123244 h 1184603"/>
              <a:gd name="connsiteX9" fmla="*/ 2024489 w 6475133"/>
              <a:gd name="connsiteY9" fmla="*/ 1141523 h 1184603"/>
              <a:gd name="connsiteX10" fmla="*/ 1251200 w 6475133"/>
              <a:gd name="connsiteY10" fmla="*/ 1145822 h 1184603"/>
              <a:gd name="connsiteX11" fmla="*/ 971800 w 6475133"/>
              <a:gd name="connsiteY11" fmla="*/ 1183857 h 1184603"/>
              <a:gd name="connsiteX12" fmla="*/ 339622 w 6475133"/>
              <a:gd name="connsiteY12" fmla="*/ 1106309 h 1184603"/>
              <a:gd name="connsiteX13" fmla="*/ 65866 w 6475133"/>
              <a:gd name="connsiteY13" fmla="*/ 1041399 h 1184603"/>
              <a:gd name="connsiteX14" fmla="*/ 68689 w 6475133"/>
              <a:gd name="connsiteY14" fmla="*/ 991946 h 1184603"/>
              <a:gd name="connsiteX0" fmla="*/ 6475133 w 6475133"/>
              <a:gd name="connsiteY0" fmla="*/ 0 h 1184603"/>
              <a:gd name="connsiteX1" fmla="*/ 5538155 w 6475133"/>
              <a:gd name="connsiteY1" fmla="*/ 365413 h 1184603"/>
              <a:gd name="connsiteX2" fmla="*/ 4606822 w 6475133"/>
              <a:gd name="connsiteY2" fmla="*/ 664569 h 1184603"/>
              <a:gd name="connsiteX3" fmla="*/ 3889978 w 6475133"/>
              <a:gd name="connsiteY3" fmla="*/ 910101 h 1184603"/>
              <a:gd name="connsiteX4" fmla="*/ 3556955 w 6475133"/>
              <a:gd name="connsiteY4" fmla="*/ 1001888 h 1184603"/>
              <a:gd name="connsiteX5" fmla="*/ 3441243 w 6475133"/>
              <a:gd name="connsiteY5" fmla="*/ 1073791 h 1184603"/>
              <a:gd name="connsiteX6" fmla="*/ 2950178 w 6475133"/>
              <a:gd name="connsiteY6" fmla="*/ 1158457 h 1184603"/>
              <a:gd name="connsiteX7" fmla="*/ 2845755 w 6475133"/>
              <a:gd name="connsiteY7" fmla="*/ 1117599 h 1184603"/>
              <a:gd name="connsiteX8" fmla="*/ 2380089 w 6475133"/>
              <a:gd name="connsiteY8" fmla="*/ 1123244 h 1184603"/>
              <a:gd name="connsiteX9" fmla="*/ 2024489 w 6475133"/>
              <a:gd name="connsiteY9" fmla="*/ 1141523 h 1184603"/>
              <a:gd name="connsiteX10" fmla="*/ 1251200 w 6475133"/>
              <a:gd name="connsiteY10" fmla="*/ 1145822 h 1184603"/>
              <a:gd name="connsiteX11" fmla="*/ 971800 w 6475133"/>
              <a:gd name="connsiteY11" fmla="*/ 1183857 h 1184603"/>
              <a:gd name="connsiteX12" fmla="*/ 339622 w 6475133"/>
              <a:gd name="connsiteY12" fmla="*/ 1106309 h 1184603"/>
              <a:gd name="connsiteX13" fmla="*/ 65866 w 6475133"/>
              <a:gd name="connsiteY13" fmla="*/ 1041399 h 1184603"/>
              <a:gd name="connsiteX14" fmla="*/ 68689 w 6475133"/>
              <a:gd name="connsiteY14" fmla="*/ 991946 h 1184603"/>
              <a:gd name="connsiteX0" fmla="*/ 6475133 w 6475133"/>
              <a:gd name="connsiteY0" fmla="*/ 0 h 1184603"/>
              <a:gd name="connsiteX1" fmla="*/ 5538155 w 6475133"/>
              <a:gd name="connsiteY1" fmla="*/ 365413 h 1184603"/>
              <a:gd name="connsiteX2" fmla="*/ 4606822 w 6475133"/>
              <a:gd name="connsiteY2" fmla="*/ 673035 h 1184603"/>
              <a:gd name="connsiteX3" fmla="*/ 3889978 w 6475133"/>
              <a:gd name="connsiteY3" fmla="*/ 910101 h 1184603"/>
              <a:gd name="connsiteX4" fmla="*/ 3556955 w 6475133"/>
              <a:gd name="connsiteY4" fmla="*/ 1001888 h 1184603"/>
              <a:gd name="connsiteX5" fmla="*/ 3441243 w 6475133"/>
              <a:gd name="connsiteY5" fmla="*/ 1073791 h 1184603"/>
              <a:gd name="connsiteX6" fmla="*/ 2950178 w 6475133"/>
              <a:gd name="connsiteY6" fmla="*/ 1158457 h 1184603"/>
              <a:gd name="connsiteX7" fmla="*/ 2845755 w 6475133"/>
              <a:gd name="connsiteY7" fmla="*/ 1117599 h 1184603"/>
              <a:gd name="connsiteX8" fmla="*/ 2380089 w 6475133"/>
              <a:gd name="connsiteY8" fmla="*/ 1123244 h 1184603"/>
              <a:gd name="connsiteX9" fmla="*/ 2024489 w 6475133"/>
              <a:gd name="connsiteY9" fmla="*/ 1141523 h 1184603"/>
              <a:gd name="connsiteX10" fmla="*/ 1251200 w 6475133"/>
              <a:gd name="connsiteY10" fmla="*/ 1145822 h 1184603"/>
              <a:gd name="connsiteX11" fmla="*/ 971800 w 6475133"/>
              <a:gd name="connsiteY11" fmla="*/ 1183857 h 1184603"/>
              <a:gd name="connsiteX12" fmla="*/ 339622 w 6475133"/>
              <a:gd name="connsiteY12" fmla="*/ 1106309 h 1184603"/>
              <a:gd name="connsiteX13" fmla="*/ 65866 w 6475133"/>
              <a:gd name="connsiteY13" fmla="*/ 1041399 h 1184603"/>
              <a:gd name="connsiteX14" fmla="*/ 68689 w 6475133"/>
              <a:gd name="connsiteY14" fmla="*/ 991946 h 1184603"/>
              <a:gd name="connsiteX0" fmla="*/ 6475133 w 6475133"/>
              <a:gd name="connsiteY0" fmla="*/ 0 h 1184603"/>
              <a:gd name="connsiteX1" fmla="*/ 6043333 w 6475133"/>
              <a:gd name="connsiteY1" fmla="*/ 172156 h 1184603"/>
              <a:gd name="connsiteX2" fmla="*/ 5538155 w 6475133"/>
              <a:gd name="connsiteY2" fmla="*/ 365413 h 1184603"/>
              <a:gd name="connsiteX3" fmla="*/ 4606822 w 6475133"/>
              <a:gd name="connsiteY3" fmla="*/ 673035 h 1184603"/>
              <a:gd name="connsiteX4" fmla="*/ 3889978 w 6475133"/>
              <a:gd name="connsiteY4" fmla="*/ 910101 h 1184603"/>
              <a:gd name="connsiteX5" fmla="*/ 3556955 w 6475133"/>
              <a:gd name="connsiteY5" fmla="*/ 1001888 h 1184603"/>
              <a:gd name="connsiteX6" fmla="*/ 3441243 w 6475133"/>
              <a:gd name="connsiteY6" fmla="*/ 1073791 h 1184603"/>
              <a:gd name="connsiteX7" fmla="*/ 2950178 w 6475133"/>
              <a:gd name="connsiteY7" fmla="*/ 1158457 h 1184603"/>
              <a:gd name="connsiteX8" fmla="*/ 2845755 w 6475133"/>
              <a:gd name="connsiteY8" fmla="*/ 1117599 h 1184603"/>
              <a:gd name="connsiteX9" fmla="*/ 2380089 w 6475133"/>
              <a:gd name="connsiteY9" fmla="*/ 1123244 h 1184603"/>
              <a:gd name="connsiteX10" fmla="*/ 2024489 w 6475133"/>
              <a:gd name="connsiteY10" fmla="*/ 1141523 h 1184603"/>
              <a:gd name="connsiteX11" fmla="*/ 1251200 w 6475133"/>
              <a:gd name="connsiteY11" fmla="*/ 1145822 h 1184603"/>
              <a:gd name="connsiteX12" fmla="*/ 971800 w 6475133"/>
              <a:gd name="connsiteY12" fmla="*/ 1183857 h 1184603"/>
              <a:gd name="connsiteX13" fmla="*/ 339622 w 6475133"/>
              <a:gd name="connsiteY13" fmla="*/ 1106309 h 1184603"/>
              <a:gd name="connsiteX14" fmla="*/ 65866 w 6475133"/>
              <a:gd name="connsiteY14" fmla="*/ 1041399 h 1184603"/>
              <a:gd name="connsiteX15" fmla="*/ 68689 w 6475133"/>
              <a:gd name="connsiteY15" fmla="*/ 991946 h 1184603"/>
              <a:gd name="connsiteX0" fmla="*/ 6475133 w 6475133"/>
              <a:gd name="connsiteY0" fmla="*/ 0 h 1184603"/>
              <a:gd name="connsiteX1" fmla="*/ 6051800 w 6475133"/>
              <a:gd name="connsiteY1" fmla="*/ 183445 h 1184603"/>
              <a:gd name="connsiteX2" fmla="*/ 5538155 w 6475133"/>
              <a:gd name="connsiteY2" fmla="*/ 365413 h 1184603"/>
              <a:gd name="connsiteX3" fmla="*/ 4606822 w 6475133"/>
              <a:gd name="connsiteY3" fmla="*/ 673035 h 1184603"/>
              <a:gd name="connsiteX4" fmla="*/ 3889978 w 6475133"/>
              <a:gd name="connsiteY4" fmla="*/ 910101 h 1184603"/>
              <a:gd name="connsiteX5" fmla="*/ 3556955 w 6475133"/>
              <a:gd name="connsiteY5" fmla="*/ 1001888 h 1184603"/>
              <a:gd name="connsiteX6" fmla="*/ 3441243 w 6475133"/>
              <a:gd name="connsiteY6" fmla="*/ 1073791 h 1184603"/>
              <a:gd name="connsiteX7" fmla="*/ 2950178 w 6475133"/>
              <a:gd name="connsiteY7" fmla="*/ 1158457 h 1184603"/>
              <a:gd name="connsiteX8" fmla="*/ 2845755 w 6475133"/>
              <a:gd name="connsiteY8" fmla="*/ 1117599 h 1184603"/>
              <a:gd name="connsiteX9" fmla="*/ 2380089 w 6475133"/>
              <a:gd name="connsiteY9" fmla="*/ 1123244 h 1184603"/>
              <a:gd name="connsiteX10" fmla="*/ 2024489 w 6475133"/>
              <a:gd name="connsiteY10" fmla="*/ 1141523 h 1184603"/>
              <a:gd name="connsiteX11" fmla="*/ 1251200 w 6475133"/>
              <a:gd name="connsiteY11" fmla="*/ 1145822 h 1184603"/>
              <a:gd name="connsiteX12" fmla="*/ 971800 w 6475133"/>
              <a:gd name="connsiteY12" fmla="*/ 1183857 h 1184603"/>
              <a:gd name="connsiteX13" fmla="*/ 339622 w 6475133"/>
              <a:gd name="connsiteY13" fmla="*/ 1106309 h 1184603"/>
              <a:gd name="connsiteX14" fmla="*/ 65866 w 6475133"/>
              <a:gd name="connsiteY14" fmla="*/ 1041399 h 1184603"/>
              <a:gd name="connsiteX15" fmla="*/ 68689 w 6475133"/>
              <a:gd name="connsiteY15" fmla="*/ 991946 h 1184603"/>
              <a:gd name="connsiteX0" fmla="*/ 6475133 w 6475133"/>
              <a:gd name="connsiteY0" fmla="*/ 0 h 1184178"/>
              <a:gd name="connsiteX1" fmla="*/ 6051800 w 6475133"/>
              <a:gd name="connsiteY1" fmla="*/ 183445 h 1184178"/>
              <a:gd name="connsiteX2" fmla="*/ 5538155 w 6475133"/>
              <a:gd name="connsiteY2" fmla="*/ 365413 h 1184178"/>
              <a:gd name="connsiteX3" fmla="*/ 4606822 w 6475133"/>
              <a:gd name="connsiteY3" fmla="*/ 673035 h 1184178"/>
              <a:gd name="connsiteX4" fmla="*/ 3889978 w 6475133"/>
              <a:gd name="connsiteY4" fmla="*/ 910101 h 1184178"/>
              <a:gd name="connsiteX5" fmla="*/ 3556955 w 6475133"/>
              <a:gd name="connsiteY5" fmla="*/ 1001888 h 1184178"/>
              <a:gd name="connsiteX6" fmla="*/ 3441243 w 6475133"/>
              <a:gd name="connsiteY6" fmla="*/ 1073791 h 1184178"/>
              <a:gd name="connsiteX7" fmla="*/ 2950178 w 6475133"/>
              <a:gd name="connsiteY7" fmla="*/ 1158457 h 1184178"/>
              <a:gd name="connsiteX8" fmla="*/ 2845755 w 6475133"/>
              <a:gd name="connsiteY8" fmla="*/ 1117599 h 1184178"/>
              <a:gd name="connsiteX9" fmla="*/ 2380089 w 6475133"/>
              <a:gd name="connsiteY9" fmla="*/ 1123244 h 1184178"/>
              <a:gd name="connsiteX10" fmla="*/ 2024489 w 6475133"/>
              <a:gd name="connsiteY10" fmla="*/ 1141523 h 1184178"/>
              <a:gd name="connsiteX11" fmla="*/ 1256845 w 6475133"/>
              <a:gd name="connsiteY11" fmla="*/ 1134533 h 1184178"/>
              <a:gd name="connsiteX12" fmla="*/ 971800 w 6475133"/>
              <a:gd name="connsiteY12" fmla="*/ 1183857 h 1184178"/>
              <a:gd name="connsiteX13" fmla="*/ 339622 w 6475133"/>
              <a:gd name="connsiteY13" fmla="*/ 1106309 h 1184178"/>
              <a:gd name="connsiteX14" fmla="*/ 65866 w 6475133"/>
              <a:gd name="connsiteY14" fmla="*/ 1041399 h 1184178"/>
              <a:gd name="connsiteX15" fmla="*/ 68689 w 6475133"/>
              <a:gd name="connsiteY15" fmla="*/ 991946 h 1184178"/>
              <a:gd name="connsiteX0" fmla="*/ 6475133 w 6475133"/>
              <a:gd name="connsiteY0" fmla="*/ 0 h 1183957"/>
              <a:gd name="connsiteX1" fmla="*/ 6051800 w 6475133"/>
              <a:gd name="connsiteY1" fmla="*/ 183445 h 1183957"/>
              <a:gd name="connsiteX2" fmla="*/ 5538155 w 6475133"/>
              <a:gd name="connsiteY2" fmla="*/ 365413 h 1183957"/>
              <a:gd name="connsiteX3" fmla="*/ 4606822 w 6475133"/>
              <a:gd name="connsiteY3" fmla="*/ 673035 h 1183957"/>
              <a:gd name="connsiteX4" fmla="*/ 3889978 w 6475133"/>
              <a:gd name="connsiteY4" fmla="*/ 910101 h 1183957"/>
              <a:gd name="connsiteX5" fmla="*/ 3556955 w 6475133"/>
              <a:gd name="connsiteY5" fmla="*/ 1001888 h 1183957"/>
              <a:gd name="connsiteX6" fmla="*/ 3441243 w 6475133"/>
              <a:gd name="connsiteY6" fmla="*/ 1073791 h 1183957"/>
              <a:gd name="connsiteX7" fmla="*/ 2950178 w 6475133"/>
              <a:gd name="connsiteY7" fmla="*/ 1158457 h 1183957"/>
              <a:gd name="connsiteX8" fmla="*/ 2845755 w 6475133"/>
              <a:gd name="connsiteY8" fmla="*/ 1117599 h 1183957"/>
              <a:gd name="connsiteX9" fmla="*/ 2380089 w 6475133"/>
              <a:gd name="connsiteY9" fmla="*/ 1123244 h 1183957"/>
              <a:gd name="connsiteX10" fmla="*/ 2024489 w 6475133"/>
              <a:gd name="connsiteY10" fmla="*/ 1141523 h 1183957"/>
              <a:gd name="connsiteX11" fmla="*/ 1259667 w 6475133"/>
              <a:gd name="connsiteY11" fmla="*/ 1123244 h 1183957"/>
              <a:gd name="connsiteX12" fmla="*/ 971800 w 6475133"/>
              <a:gd name="connsiteY12" fmla="*/ 1183857 h 1183957"/>
              <a:gd name="connsiteX13" fmla="*/ 339622 w 6475133"/>
              <a:gd name="connsiteY13" fmla="*/ 1106309 h 1183957"/>
              <a:gd name="connsiteX14" fmla="*/ 65866 w 6475133"/>
              <a:gd name="connsiteY14" fmla="*/ 1041399 h 1183957"/>
              <a:gd name="connsiteX15" fmla="*/ 68689 w 6475133"/>
              <a:gd name="connsiteY15" fmla="*/ 991946 h 1183957"/>
              <a:gd name="connsiteX0" fmla="*/ 6475133 w 6475133"/>
              <a:gd name="connsiteY0" fmla="*/ 0 h 1183957"/>
              <a:gd name="connsiteX1" fmla="*/ 6051800 w 6475133"/>
              <a:gd name="connsiteY1" fmla="*/ 183445 h 1183957"/>
              <a:gd name="connsiteX2" fmla="*/ 5538155 w 6475133"/>
              <a:gd name="connsiteY2" fmla="*/ 365413 h 1183957"/>
              <a:gd name="connsiteX3" fmla="*/ 4606822 w 6475133"/>
              <a:gd name="connsiteY3" fmla="*/ 673035 h 1183957"/>
              <a:gd name="connsiteX4" fmla="*/ 3889978 w 6475133"/>
              <a:gd name="connsiteY4" fmla="*/ 910101 h 1183957"/>
              <a:gd name="connsiteX5" fmla="*/ 3556955 w 6475133"/>
              <a:gd name="connsiteY5" fmla="*/ 1001888 h 1183957"/>
              <a:gd name="connsiteX6" fmla="*/ 3441243 w 6475133"/>
              <a:gd name="connsiteY6" fmla="*/ 1073791 h 1183957"/>
              <a:gd name="connsiteX7" fmla="*/ 2950178 w 6475133"/>
              <a:gd name="connsiteY7" fmla="*/ 1158457 h 1183957"/>
              <a:gd name="connsiteX8" fmla="*/ 2845755 w 6475133"/>
              <a:gd name="connsiteY8" fmla="*/ 1117599 h 1183957"/>
              <a:gd name="connsiteX9" fmla="*/ 2382911 w 6475133"/>
              <a:gd name="connsiteY9" fmla="*/ 1117599 h 1183957"/>
              <a:gd name="connsiteX10" fmla="*/ 2024489 w 6475133"/>
              <a:gd name="connsiteY10" fmla="*/ 1141523 h 1183957"/>
              <a:gd name="connsiteX11" fmla="*/ 1259667 w 6475133"/>
              <a:gd name="connsiteY11" fmla="*/ 1123244 h 1183957"/>
              <a:gd name="connsiteX12" fmla="*/ 971800 w 6475133"/>
              <a:gd name="connsiteY12" fmla="*/ 1183857 h 1183957"/>
              <a:gd name="connsiteX13" fmla="*/ 339622 w 6475133"/>
              <a:gd name="connsiteY13" fmla="*/ 1106309 h 1183957"/>
              <a:gd name="connsiteX14" fmla="*/ 65866 w 6475133"/>
              <a:gd name="connsiteY14" fmla="*/ 1041399 h 1183957"/>
              <a:gd name="connsiteX15" fmla="*/ 68689 w 6475133"/>
              <a:gd name="connsiteY15" fmla="*/ 991946 h 1183957"/>
              <a:gd name="connsiteX0" fmla="*/ 6475133 w 6475133"/>
              <a:gd name="connsiteY0" fmla="*/ 0 h 1183957"/>
              <a:gd name="connsiteX1" fmla="*/ 6051800 w 6475133"/>
              <a:gd name="connsiteY1" fmla="*/ 183445 h 1183957"/>
              <a:gd name="connsiteX2" fmla="*/ 5538155 w 6475133"/>
              <a:gd name="connsiteY2" fmla="*/ 365413 h 1183957"/>
              <a:gd name="connsiteX3" fmla="*/ 4606822 w 6475133"/>
              <a:gd name="connsiteY3" fmla="*/ 673035 h 1183957"/>
              <a:gd name="connsiteX4" fmla="*/ 3889978 w 6475133"/>
              <a:gd name="connsiteY4" fmla="*/ 910101 h 1183957"/>
              <a:gd name="connsiteX5" fmla="*/ 3556955 w 6475133"/>
              <a:gd name="connsiteY5" fmla="*/ 1001888 h 1183957"/>
              <a:gd name="connsiteX6" fmla="*/ 3441243 w 6475133"/>
              <a:gd name="connsiteY6" fmla="*/ 1073791 h 1183957"/>
              <a:gd name="connsiteX7" fmla="*/ 2950178 w 6475133"/>
              <a:gd name="connsiteY7" fmla="*/ 1158457 h 1183957"/>
              <a:gd name="connsiteX8" fmla="*/ 2845755 w 6475133"/>
              <a:gd name="connsiteY8" fmla="*/ 1117599 h 1183957"/>
              <a:gd name="connsiteX9" fmla="*/ 2382911 w 6475133"/>
              <a:gd name="connsiteY9" fmla="*/ 1117599 h 1183957"/>
              <a:gd name="connsiteX10" fmla="*/ 2027311 w 6475133"/>
              <a:gd name="connsiteY10" fmla="*/ 1133056 h 1183957"/>
              <a:gd name="connsiteX11" fmla="*/ 1259667 w 6475133"/>
              <a:gd name="connsiteY11" fmla="*/ 1123244 h 1183957"/>
              <a:gd name="connsiteX12" fmla="*/ 971800 w 6475133"/>
              <a:gd name="connsiteY12" fmla="*/ 1183857 h 1183957"/>
              <a:gd name="connsiteX13" fmla="*/ 339622 w 6475133"/>
              <a:gd name="connsiteY13" fmla="*/ 1106309 h 1183957"/>
              <a:gd name="connsiteX14" fmla="*/ 65866 w 6475133"/>
              <a:gd name="connsiteY14" fmla="*/ 1041399 h 1183957"/>
              <a:gd name="connsiteX15" fmla="*/ 68689 w 6475133"/>
              <a:gd name="connsiteY15" fmla="*/ 991946 h 1183957"/>
              <a:gd name="connsiteX0" fmla="*/ 6409267 w 6409267"/>
              <a:gd name="connsiteY0" fmla="*/ 0 h 1183957"/>
              <a:gd name="connsiteX1" fmla="*/ 5985934 w 6409267"/>
              <a:gd name="connsiteY1" fmla="*/ 183445 h 1183957"/>
              <a:gd name="connsiteX2" fmla="*/ 5472289 w 6409267"/>
              <a:gd name="connsiteY2" fmla="*/ 365413 h 1183957"/>
              <a:gd name="connsiteX3" fmla="*/ 4540956 w 6409267"/>
              <a:gd name="connsiteY3" fmla="*/ 673035 h 1183957"/>
              <a:gd name="connsiteX4" fmla="*/ 3824112 w 6409267"/>
              <a:gd name="connsiteY4" fmla="*/ 910101 h 1183957"/>
              <a:gd name="connsiteX5" fmla="*/ 3491089 w 6409267"/>
              <a:gd name="connsiteY5" fmla="*/ 1001888 h 1183957"/>
              <a:gd name="connsiteX6" fmla="*/ 3375377 w 6409267"/>
              <a:gd name="connsiteY6" fmla="*/ 1073791 h 1183957"/>
              <a:gd name="connsiteX7" fmla="*/ 2884312 w 6409267"/>
              <a:gd name="connsiteY7" fmla="*/ 1158457 h 1183957"/>
              <a:gd name="connsiteX8" fmla="*/ 2779889 w 6409267"/>
              <a:gd name="connsiteY8" fmla="*/ 1117599 h 1183957"/>
              <a:gd name="connsiteX9" fmla="*/ 2317045 w 6409267"/>
              <a:gd name="connsiteY9" fmla="*/ 1117599 h 1183957"/>
              <a:gd name="connsiteX10" fmla="*/ 1961445 w 6409267"/>
              <a:gd name="connsiteY10" fmla="*/ 1133056 h 1183957"/>
              <a:gd name="connsiteX11" fmla="*/ 1193801 w 6409267"/>
              <a:gd name="connsiteY11" fmla="*/ 1123244 h 1183957"/>
              <a:gd name="connsiteX12" fmla="*/ 905934 w 6409267"/>
              <a:gd name="connsiteY12" fmla="*/ 1183857 h 1183957"/>
              <a:gd name="connsiteX13" fmla="*/ 273756 w 6409267"/>
              <a:gd name="connsiteY13" fmla="*/ 1106309 h 1183957"/>
              <a:gd name="connsiteX14" fmla="*/ 0 w 6409267"/>
              <a:gd name="connsiteY14" fmla="*/ 1041399 h 1183957"/>
              <a:gd name="connsiteX0" fmla="*/ 6403622 w 6403622"/>
              <a:gd name="connsiteY0" fmla="*/ 0 h 1183957"/>
              <a:gd name="connsiteX1" fmla="*/ 5980289 w 6403622"/>
              <a:gd name="connsiteY1" fmla="*/ 183445 h 1183957"/>
              <a:gd name="connsiteX2" fmla="*/ 5466644 w 6403622"/>
              <a:gd name="connsiteY2" fmla="*/ 365413 h 1183957"/>
              <a:gd name="connsiteX3" fmla="*/ 4535311 w 6403622"/>
              <a:gd name="connsiteY3" fmla="*/ 673035 h 1183957"/>
              <a:gd name="connsiteX4" fmla="*/ 3818467 w 6403622"/>
              <a:gd name="connsiteY4" fmla="*/ 910101 h 1183957"/>
              <a:gd name="connsiteX5" fmla="*/ 3485444 w 6403622"/>
              <a:gd name="connsiteY5" fmla="*/ 1001888 h 1183957"/>
              <a:gd name="connsiteX6" fmla="*/ 3369732 w 6403622"/>
              <a:gd name="connsiteY6" fmla="*/ 1073791 h 1183957"/>
              <a:gd name="connsiteX7" fmla="*/ 2878667 w 6403622"/>
              <a:gd name="connsiteY7" fmla="*/ 1158457 h 1183957"/>
              <a:gd name="connsiteX8" fmla="*/ 2774244 w 6403622"/>
              <a:gd name="connsiteY8" fmla="*/ 1117599 h 1183957"/>
              <a:gd name="connsiteX9" fmla="*/ 2311400 w 6403622"/>
              <a:gd name="connsiteY9" fmla="*/ 1117599 h 1183957"/>
              <a:gd name="connsiteX10" fmla="*/ 1955800 w 6403622"/>
              <a:gd name="connsiteY10" fmla="*/ 1133056 h 1183957"/>
              <a:gd name="connsiteX11" fmla="*/ 1188156 w 6403622"/>
              <a:gd name="connsiteY11" fmla="*/ 1123244 h 1183957"/>
              <a:gd name="connsiteX12" fmla="*/ 900289 w 6403622"/>
              <a:gd name="connsiteY12" fmla="*/ 1183857 h 1183957"/>
              <a:gd name="connsiteX13" fmla="*/ 268111 w 6403622"/>
              <a:gd name="connsiteY13" fmla="*/ 1106309 h 1183957"/>
              <a:gd name="connsiteX14" fmla="*/ 0 w 6403622"/>
              <a:gd name="connsiteY14" fmla="*/ 936977 h 1183957"/>
              <a:gd name="connsiteX0" fmla="*/ 6403622 w 6403622"/>
              <a:gd name="connsiteY0" fmla="*/ 0 h 1187302"/>
              <a:gd name="connsiteX1" fmla="*/ 5980289 w 6403622"/>
              <a:gd name="connsiteY1" fmla="*/ 183445 h 1187302"/>
              <a:gd name="connsiteX2" fmla="*/ 5466644 w 6403622"/>
              <a:gd name="connsiteY2" fmla="*/ 365413 h 1187302"/>
              <a:gd name="connsiteX3" fmla="*/ 4535311 w 6403622"/>
              <a:gd name="connsiteY3" fmla="*/ 673035 h 1187302"/>
              <a:gd name="connsiteX4" fmla="*/ 3818467 w 6403622"/>
              <a:gd name="connsiteY4" fmla="*/ 910101 h 1187302"/>
              <a:gd name="connsiteX5" fmla="*/ 3485444 w 6403622"/>
              <a:gd name="connsiteY5" fmla="*/ 1001888 h 1187302"/>
              <a:gd name="connsiteX6" fmla="*/ 3369732 w 6403622"/>
              <a:gd name="connsiteY6" fmla="*/ 1073791 h 1187302"/>
              <a:gd name="connsiteX7" fmla="*/ 2878667 w 6403622"/>
              <a:gd name="connsiteY7" fmla="*/ 1158457 h 1187302"/>
              <a:gd name="connsiteX8" fmla="*/ 2774244 w 6403622"/>
              <a:gd name="connsiteY8" fmla="*/ 1117599 h 1187302"/>
              <a:gd name="connsiteX9" fmla="*/ 2311400 w 6403622"/>
              <a:gd name="connsiteY9" fmla="*/ 1117599 h 1187302"/>
              <a:gd name="connsiteX10" fmla="*/ 1955800 w 6403622"/>
              <a:gd name="connsiteY10" fmla="*/ 1133056 h 1187302"/>
              <a:gd name="connsiteX11" fmla="*/ 1188156 w 6403622"/>
              <a:gd name="connsiteY11" fmla="*/ 1123244 h 1187302"/>
              <a:gd name="connsiteX12" fmla="*/ 900289 w 6403622"/>
              <a:gd name="connsiteY12" fmla="*/ 1183857 h 1187302"/>
              <a:gd name="connsiteX13" fmla="*/ 327378 w 6403622"/>
              <a:gd name="connsiteY13" fmla="*/ 1001887 h 1187302"/>
              <a:gd name="connsiteX14" fmla="*/ 0 w 6403622"/>
              <a:gd name="connsiteY14" fmla="*/ 936977 h 1187302"/>
              <a:gd name="connsiteX0" fmla="*/ 6403622 w 6403622"/>
              <a:gd name="connsiteY0" fmla="*/ 0 h 1159277"/>
              <a:gd name="connsiteX1" fmla="*/ 5980289 w 6403622"/>
              <a:gd name="connsiteY1" fmla="*/ 183445 h 1159277"/>
              <a:gd name="connsiteX2" fmla="*/ 5466644 w 6403622"/>
              <a:gd name="connsiteY2" fmla="*/ 365413 h 1159277"/>
              <a:gd name="connsiteX3" fmla="*/ 4535311 w 6403622"/>
              <a:gd name="connsiteY3" fmla="*/ 673035 h 1159277"/>
              <a:gd name="connsiteX4" fmla="*/ 3818467 w 6403622"/>
              <a:gd name="connsiteY4" fmla="*/ 910101 h 1159277"/>
              <a:gd name="connsiteX5" fmla="*/ 3485444 w 6403622"/>
              <a:gd name="connsiteY5" fmla="*/ 1001888 h 1159277"/>
              <a:gd name="connsiteX6" fmla="*/ 3369732 w 6403622"/>
              <a:gd name="connsiteY6" fmla="*/ 1073791 h 1159277"/>
              <a:gd name="connsiteX7" fmla="*/ 2878667 w 6403622"/>
              <a:gd name="connsiteY7" fmla="*/ 1158457 h 1159277"/>
              <a:gd name="connsiteX8" fmla="*/ 2774244 w 6403622"/>
              <a:gd name="connsiteY8" fmla="*/ 1117599 h 1159277"/>
              <a:gd name="connsiteX9" fmla="*/ 2311400 w 6403622"/>
              <a:gd name="connsiteY9" fmla="*/ 1117599 h 1159277"/>
              <a:gd name="connsiteX10" fmla="*/ 1955800 w 6403622"/>
              <a:gd name="connsiteY10" fmla="*/ 1133056 h 1159277"/>
              <a:gd name="connsiteX11" fmla="*/ 1188156 w 6403622"/>
              <a:gd name="connsiteY11" fmla="*/ 1123244 h 1159277"/>
              <a:gd name="connsiteX12" fmla="*/ 832556 w 6403622"/>
              <a:gd name="connsiteY12" fmla="*/ 1056857 h 1159277"/>
              <a:gd name="connsiteX13" fmla="*/ 327378 w 6403622"/>
              <a:gd name="connsiteY13" fmla="*/ 1001887 h 1159277"/>
              <a:gd name="connsiteX14" fmla="*/ 0 w 6403622"/>
              <a:gd name="connsiteY14" fmla="*/ 936977 h 1159277"/>
              <a:gd name="connsiteX0" fmla="*/ 6403622 w 6403622"/>
              <a:gd name="connsiteY0" fmla="*/ 0 h 1159277"/>
              <a:gd name="connsiteX1" fmla="*/ 5980289 w 6403622"/>
              <a:gd name="connsiteY1" fmla="*/ 183445 h 1159277"/>
              <a:gd name="connsiteX2" fmla="*/ 5466644 w 6403622"/>
              <a:gd name="connsiteY2" fmla="*/ 365413 h 1159277"/>
              <a:gd name="connsiteX3" fmla="*/ 4535311 w 6403622"/>
              <a:gd name="connsiteY3" fmla="*/ 673035 h 1159277"/>
              <a:gd name="connsiteX4" fmla="*/ 3818467 w 6403622"/>
              <a:gd name="connsiteY4" fmla="*/ 910101 h 1159277"/>
              <a:gd name="connsiteX5" fmla="*/ 3485444 w 6403622"/>
              <a:gd name="connsiteY5" fmla="*/ 1001888 h 1159277"/>
              <a:gd name="connsiteX6" fmla="*/ 3369732 w 6403622"/>
              <a:gd name="connsiteY6" fmla="*/ 1073791 h 1159277"/>
              <a:gd name="connsiteX7" fmla="*/ 2878667 w 6403622"/>
              <a:gd name="connsiteY7" fmla="*/ 1158457 h 1159277"/>
              <a:gd name="connsiteX8" fmla="*/ 2774244 w 6403622"/>
              <a:gd name="connsiteY8" fmla="*/ 1117599 h 1159277"/>
              <a:gd name="connsiteX9" fmla="*/ 2311400 w 6403622"/>
              <a:gd name="connsiteY9" fmla="*/ 1117599 h 1159277"/>
              <a:gd name="connsiteX10" fmla="*/ 1955800 w 6403622"/>
              <a:gd name="connsiteY10" fmla="*/ 1133056 h 1159277"/>
              <a:gd name="connsiteX11" fmla="*/ 1188156 w 6403622"/>
              <a:gd name="connsiteY11" fmla="*/ 1123244 h 1159277"/>
              <a:gd name="connsiteX12" fmla="*/ 841022 w 6403622"/>
              <a:gd name="connsiteY12" fmla="*/ 1068146 h 1159277"/>
              <a:gd name="connsiteX13" fmla="*/ 327378 w 6403622"/>
              <a:gd name="connsiteY13" fmla="*/ 1001887 h 1159277"/>
              <a:gd name="connsiteX14" fmla="*/ 0 w 6403622"/>
              <a:gd name="connsiteY14" fmla="*/ 936977 h 1159277"/>
              <a:gd name="connsiteX0" fmla="*/ 6403622 w 6403622"/>
              <a:gd name="connsiteY0" fmla="*/ 0 h 1159277"/>
              <a:gd name="connsiteX1" fmla="*/ 5980289 w 6403622"/>
              <a:gd name="connsiteY1" fmla="*/ 183445 h 1159277"/>
              <a:gd name="connsiteX2" fmla="*/ 5466644 w 6403622"/>
              <a:gd name="connsiteY2" fmla="*/ 365413 h 1159277"/>
              <a:gd name="connsiteX3" fmla="*/ 4535311 w 6403622"/>
              <a:gd name="connsiteY3" fmla="*/ 673035 h 1159277"/>
              <a:gd name="connsiteX4" fmla="*/ 3818467 w 6403622"/>
              <a:gd name="connsiteY4" fmla="*/ 910101 h 1159277"/>
              <a:gd name="connsiteX5" fmla="*/ 3485444 w 6403622"/>
              <a:gd name="connsiteY5" fmla="*/ 1001888 h 1159277"/>
              <a:gd name="connsiteX6" fmla="*/ 3369732 w 6403622"/>
              <a:gd name="connsiteY6" fmla="*/ 1073791 h 1159277"/>
              <a:gd name="connsiteX7" fmla="*/ 2878667 w 6403622"/>
              <a:gd name="connsiteY7" fmla="*/ 1158457 h 1159277"/>
              <a:gd name="connsiteX8" fmla="*/ 2774244 w 6403622"/>
              <a:gd name="connsiteY8" fmla="*/ 1117599 h 1159277"/>
              <a:gd name="connsiteX9" fmla="*/ 2311400 w 6403622"/>
              <a:gd name="connsiteY9" fmla="*/ 1117599 h 1159277"/>
              <a:gd name="connsiteX10" fmla="*/ 1955800 w 6403622"/>
              <a:gd name="connsiteY10" fmla="*/ 1133056 h 1159277"/>
              <a:gd name="connsiteX11" fmla="*/ 1188156 w 6403622"/>
              <a:gd name="connsiteY11" fmla="*/ 1137355 h 1159277"/>
              <a:gd name="connsiteX12" fmla="*/ 841022 w 6403622"/>
              <a:gd name="connsiteY12" fmla="*/ 1068146 h 1159277"/>
              <a:gd name="connsiteX13" fmla="*/ 327378 w 6403622"/>
              <a:gd name="connsiteY13" fmla="*/ 1001887 h 1159277"/>
              <a:gd name="connsiteX14" fmla="*/ 0 w 6403622"/>
              <a:gd name="connsiteY14" fmla="*/ 936977 h 1159277"/>
              <a:gd name="connsiteX0" fmla="*/ 6403622 w 6403622"/>
              <a:gd name="connsiteY0" fmla="*/ 0 h 1159277"/>
              <a:gd name="connsiteX1" fmla="*/ 5980289 w 6403622"/>
              <a:gd name="connsiteY1" fmla="*/ 183445 h 1159277"/>
              <a:gd name="connsiteX2" fmla="*/ 5466644 w 6403622"/>
              <a:gd name="connsiteY2" fmla="*/ 365413 h 1159277"/>
              <a:gd name="connsiteX3" fmla="*/ 4535311 w 6403622"/>
              <a:gd name="connsiteY3" fmla="*/ 673035 h 1159277"/>
              <a:gd name="connsiteX4" fmla="*/ 3818467 w 6403622"/>
              <a:gd name="connsiteY4" fmla="*/ 910101 h 1159277"/>
              <a:gd name="connsiteX5" fmla="*/ 3485444 w 6403622"/>
              <a:gd name="connsiteY5" fmla="*/ 1001888 h 1159277"/>
              <a:gd name="connsiteX6" fmla="*/ 3369732 w 6403622"/>
              <a:gd name="connsiteY6" fmla="*/ 1073791 h 1159277"/>
              <a:gd name="connsiteX7" fmla="*/ 2878667 w 6403622"/>
              <a:gd name="connsiteY7" fmla="*/ 1158457 h 1159277"/>
              <a:gd name="connsiteX8" fmla="*/ 2774244 w 6403622"/>
              <a:gd name="connsiteY8" fmla="*/ 1117599 h 1159277"/>
              <a:gd name="connsiteX9" fmla="*/ 2311400 w 6403622"/>
              <a:gd name="connsiteY9" fmla="*/ 1117599 h 1159277"/>
              <a:gd name="connsiteX10" fmla="*/ 1955800 w 6403622"/>
              <a:gd name="connsiteY10" fmla="*/ 1141523 h 1159277"/>
              <a:gd name="connsiteX11" fmla="*/ 1188156 w 6403622"/>
              <a:gd name="connsiteY11" fmla="*/ 1137355 h 1159277"/>
              <a:gd name="connsiteX12" fmla="*/ 841022 w 6403622"/>
              <a:gd name="connsiteY12" fmla="*/ 1068146 h 1159277"/>
              <a:gd name="connsiteX13" fmla="*/ 327378 w 6403622"/>
              <a:gd name="connsiteY13" fmla="*/ 1001887 h 1159277"/>
              <a:gd name="connsiteX14" fmla="*/ 0 w 6403622"/>
              <a:gd name="connsiteY14" fmla="*/ 936977 h 1159277"/>
              <a:gd name="connsiteX0" fmla="*/ 6403622 w 6403622"/>
              <a:gd name="connsiteY0" fmla="*/ 0 h 1159277"/>
              <a:gd name="connsiteX1" fmla="*/ 5980289 w 6403622"/>
              <a:gd name="connsiteY1" fmla="*/ 183445 h 1159277"/>
              <a:gd name="connsiteX2" fmla="*/ 5466644 w 6403622"/>
              <a:gd name="connsiteY2" fmla="*/ 365413 h 1159277"/>
              <a:gd name="connsiteX3" fmla="*/ 4535311 w 6403622"/>
              <a:gd name="connsiteY3" fmla="*/ 673035 h 1159277"/>
              <a:gd name="connsiteX4" fmla="*/ 3818467 w 6403622"/>
              <a:gd name="connsiteY4" fmla="*/ 910101 h 1159277"/>
              <a:gd name="connsiteX5" fmla="*/ 3485444 w 6403622"/>
              <a:gd name="connsiteY5" fmla="*/ 1001888 h 1159277"/>
              <a:gd name="connsiteX6" fmla="*/ 3369732 w 6403622"/>
              <a:gd name="connsiteY6" fmla="*/ 1073791 h 1159277"/>
              <a:gd name="connsiteX7" fmla="*/ 2878667 w 6403622"/>
              <a:gd name="connsiteY7" fmla="*/ 1158457 h 1159277"/>
              <a:gd name="connsiteX8" fmla="*/ 2774244 w 6403622"/>
              <a:gd name="connsiteY8" fmla="*/ 1117599 h 1159277"/>
              <a:gd name="connsiteX9" fmla="*/ 2311400 w 6403622"/>
              <a:gd name="connsiteY9" fmla="*/ 1128888 h 1159277"/>
              <a:gd name="connsiteX10" fmla="*/ 1955800 w 6403622"/>
              <a:gd name="connsiteY10" fmla="*/ 1141523 h 1159277"/>
              <a:gd name="connsiteX11" fmla="*/ 1188156 w 6403622"/>
              <a:gd name="connsiteY11" fmla="*/ 1137355 h 1159277"/>
              <a:gd name="connsiteX12" fmla="*/ 841022 w 6403622"/>
              <a:gd name="connsiteY12" fmla="*/ 1068146 h 1159277"/>
              <a:gd name="connsiteX13" fmla="*/ 327378 w 6403622"/>
              <a:gd name="connsiteY13" fmla="*/ 1001887 h 1159277"/>
              <a:gd name="connsiteX14" fmla="*/ 0 w 6403622"/>
              <a:gd name="connsiteY14" fmla="*/ 936977 h 1159277"/>
              <a:gd name="connsiteX0" fmla="*/ 6403622 w 6403622"/>
              <a:gd name="connsiteY0" fmla="*/ 0 h 1141523"/>
              <a:gd name="connsiteX1" fmla="*/ 5980289 w 6403622"/>
              <a:gd name="connsiteY1" fmla="*/ 183445 h 1141523"/>
              <a:gd name="connsiteX2" fmla="*/ 5466644 w 6403622"/>
              <a:gd name="connsiteY2" fmla="*/ 365413 h 1141523"/>
              <a:gd name="connsiteX3" fmla="*/ 4535311 w 6403622"/>
              <a:gd name="connsiteY3" fmla="*/ 673035 h 1141523"/>
              <a:gd name="connsiteX4" fmla="*/ 3818467 w 6403622"/>
              <a:gd name="connsiteY4" fmla="*/ 910101 h 1141523"/>
              <a:gd name="connsiteX5" fmla="*/ 3485444 w 6403622"/>
              <a:gd name="connsiteY5" fmla="*/ 1001888 h 1141523"/>
              <a:gd name="connsiteX6" fmla="*/ 3369732 w 6403622"/>
              <a:gd name="connsiteY6" fmla="*/ 1073791 h 1141523"/>
              <a:gd name="connsiteX7" fmla="*/ 2884312 w 6403622"/>
              <a:gd name="connsiteY7" fmla="*/ 1110479 h 1141523"/>
              <a:gd name="connsiteX8" fmla="*/ 2774244 w 6403622"/>
              <a:gd name="connsiteY8" fmla="*/ 1117599 h 1141523"/>
              <a:gd name="connsiteX9" fmla="*/ 2311400 w 6403622"/>
              <a:gd name="connsiteY9" fmla="*/ 1128888 h 1141523"/>
              <a:gd name="connsiteX10" fmla="*/ 1955800 w 6403622"/>
              <a:gd name="connsiteY10" fmla="*/ 1141523 h 1141523"/>
              <a:gd name="connsiteX11" fmla="*/ 1188156 w 6403622"/>
              <a:gd name="connsiteY11" fmla="*/ 1137355 h 1141523"/>
              <a:gd name="connsiteX12" fmla="*/ 841022 w 6403622"/>
              <a:gd name="connsiteY12" fmla="*/ 1068146 h 1141523"/>
              <a:gd name="connsiteX13" fmla="*/ 327378 w 6403622"/>
              <a:gd name="connsiteY13" fmla="*/ 1001887 h 1141523"/>
              <a:gd name="connsiteX14" fmla="*/ 0 w 6403622"/>
              <a:gd name="connsiteY14" fmla="*/ 936977 h 1141523"/>
              <a:gd name="connsiteX0" fmla="*/ 6403622 w 6403622"/>
              <a:gd name="connsiteY0" fmla="*/ 0 h 1141523"/>
              <a:gd name="connsiteX1" fmla="*/ 5980289 w 6403622"/>
              <a:gd name="connsiteY1" fmla="*/ 183445 h 1141523"/>
              <a:gd name="connsiteX2" fmla="*/ 5466644 w 6403622"/>
              <a:gd name="connsiteY2" fmla="*/ 365413 h 1141523"/>
              <a:gd name="connsiteX3" fmla="*/ 4535311 w 6403622"/>
              <a:gd name="connsiteY3" fmla="*/ 673035 h 1141523"/>
              <a:gd name="connsiteX4" fmla="*/ 3818467 w 6403622"/>
              <a:gd name="connsiteY4" fmla="*/ 910101 h 1141523"/>
              <a:gd name="connsiteX5" fmla="*/ 3485444 w 6403622"/>
              <a:gd name="connsiteY5" fmla="*/ 1001888 h 1141523"/>
              <a:gd name="connsiteX6" fmla="*/ 3369732 w 6403622"/>
              <a:gd name="connsiteY6" fmla="*/ 1073791 h 1141523"/>
              <a:gd name="connsiteX7" fmla="*/ 2878668 w 6403622"/>
              <a:gd name="connsiteY7" fmla="*/ 1099190 h 1141523"/>
              <a:gd name="connsiteX8" fmla="*/ 2774244 w 6403622"/>
              <a:gd name="connsiteY8" fmla="*/ 1117599 h 1141523"/>
              <a:gd name="connsiteX9" fmla="*/ 2311400 w 6403622"/>
              <a:gd name="connsiteY9" fmla="*/ 1128888 h 1141523"/>
              <a:gd name="connsiteX10" fmla="*/ 1955800 w 6403622"/>
              <a:gd name="connsiteY10" fmla="*/ 1141523 h 1141523"/>
              <a:gd name="connsiteX11" fmla="*/ 1188156 w 6403622"/>
              <a:gd name="connsiteY11" fmla="*/ 1137355 h 1141523"/>
              <a:gd name="connsiteX12" fmla="*/ 841022 w 6403622"/>
              <a:gd name="connsiteY12" fmla="*/ 1068146 h 1141523"/>
              <a:gd name="connsiteX13" fmla="*/ 327378 w 6403622"/>
              <a:gd name="connsiteY13" fmla="*/ 1001887 h 1141523"/>
              <a:gd name="connsiteX14" fmla="*/ 0 w 6403622"/>
              <a:gd name="connsiteY14" fmla="*/ 936977 h 1141523"/>
              <a:gd name="connsiteX0" fmla="*/ 6403622 w 6403622"/>
              <a:gd name="connsiteY0" fmla="*/ 0 h 1141523"/>
              <a:gd name="connsiteX1" fmla="*/ 5980289 w 6403622"/>
              <a:gd name="connsiteY1" fmla="*/ 183445 h 1141523"/>
              <a:gd name="connsiteX2" fmla="*/ 5466644 w 6403622"/>
              <a:gd name="connsiteY2" fmla="*/ 365413 h 1141523"/>
              <a:gd name="connsiteX3" fmla="*/ 4535311 w 6403622"/>
              <a:gd name="connsiteY3" fmla="*/ 673035 h 1141523"/>
              <a:gd name="connsiteX4" fmla="*/ 3818467 w 6403622"/>
              <a:gd name="connsiteY4" fmla="*/ 910101 h 1141523"/>
              <a:gd name="connsiteX5" fmla="*/ 3485444 w 6403622"/>
              <a:gd name="connsiteY5" fmla="*/ 1001888 h 1141523"/>
              <a:gd name="connsiteX6" fmla="*/ 3358443 w 6403622"/>
              <a:gd name="connsiteY6" fmla="*/ 1014524 h 1141523"/>
              <a:gd name="connsiteX7" fmla="*/ 2878668 w 6403622"/>
              <a:gd name="connsiteY7" fmla="*/ 1099190 h 1141523"/>
              <a:gd name="connsiteX8" fmla="*/ 2774244 w 6403622"/>
              <a:gd name="connsiteY8" fmla="*/ 1117599 h 1141523"/>
              <a:gd name="connsiteX9" fmla="*/ 2311400 w 6403622"/>
              <a:gd name="connsiteY9" fmla="*/ 1128888 h 1141523"/>
              <a:gd name="connsiteX10" fmla="*/ 1955800 w 6403622"/>
              <a:gd name="connsiteY10" fmla="*/ 1141523 h 1141523"/>
              <a:gd name="connsiteX11" fmla="*/ 1188156 w 6403622"/>
              <a:gd name="connsiteY11" fmla="*/ 1137355 h 1141523"/>
              <a:gd name="connsiteX12" fmla="*/ 841022 w 6403622"/>
              <a:gd name="connsiteY12" fmla="*/ 1068146 h 1141523"/>
              <a:gd name="connsiteX13" fmla="*/ 327378 w 6403622"/>
              <a:gd name="connsiteY13" fmla="*/ 1001887 h 1141523"/>
              <a:gd name="connsiteX14" fmla="*/ 0 w 6403622"/>
              <a:gd name="connsiteY14" fmla="*/ 936977 h 1141523"/>
              <a:gd name="connsiteX0" fmla="*/ 6403622 w 6403622"/>
              <a:gd name="connsiteY0" fmla="*/ 0 h 1141523"/>
              <a:gd name="connsiteX1" fmla="*/ 5980289 w 6403622"/>
              <a:gd name="connsiteY1" fmla="*/ 183445 h 1141523"/>
              <a:gd name="connsiteX2" fmla="*/ 5466644 w 6403622"/>
              <a:gd name="connsiteY2" fmla="*/ 365413 h 1141523"/>
              <a:gd name="connsiteX3" fmla="*/ 4535311 w 6403622"/>
              <a:gd name="connsiteY3" fmla="*/ 673035 h 1141523"/>
              <a:gd name="connsiteX4" fmla="*/ 3818467 w 6403622"/>
              <a:gd name="connsiteY4" fmla="*/ 910101 h 1141523"/>
              <a:gd name="connsiteX5" fmla="*/ 3485444 w 6403622"/>
              <a:gd name="connsiteY5" fmla="*/ 987777 h 1141523"/>
              <a:gd name="connsiteX6" fmla="*/ 3358443 w 6403622"/>
              <a:gd name="connsiteY6" fmla="*/ 1014524 h 1141523"/>
              <a:gd name="connsiteX7" fmla="*/ 2878668 w 6403622"/>
              <a:gd name="connsiteY7" fmla="*/ 1099190 h 1141523"/>
              <a:gd name="connsiteX8" fmla="*/ 2774244 w 6403622"/>
              <a:gd name="connsiteY8" fmla="*/ 1117599 h 1141523"/>
              <a:gd name="connsiteX9" fmla="*/ 2311400 w 6403622"/>
              <a:gd name="connsiteY9" fmla="*/ 1128888 h 1141523"/>
              <a:gd name="connsiteX10" fmla="*/ 1955800 w 6403622"/>
              <a:gd name="connsiteY10" fmla="*/ 1141523 h 1141523"/>
              <a:gd name="connsiteX11" fmla="*/ 1188156 w 6403622"/>
              <a:gd name="connsiteY11" fmla="*/ 1137355 h 1141523"/>
              <a:gd name="connsiteX12" fmla="*/ 841022 w 6403622"/>
              <a:gd name="connsiteY12" fmla="*/ 1068146 h 1141523"/>
              <a:gd name="connsiteX13" fmla="*/ 327378 w 6403622"/>
              <a:gd name="connsiteY13" fmla="*/ 1001887 h 1141523"/>
              <a:gd name="connsiteX14" fmla="*/ 0 w 6403622"/>
              <a:gd name="connsiteY14" fmla="*/ 936977 h 1141523"/>
              <a:gd name="connsiteX0" fmla="*/ 6403622 w 6403622"/>
              <a:gd name="connsiteY0" fmla="*/ 0 h 1141523"/>
              <a:gd name="connsiteX1" fmla="*/ 5980289 w 6403622"/>
              <a:gd name="connsiteY1" fmla="*/ 172156 h 1141523"/>
              <a:gd name="connsiteX2" fmla="*/ 5466644 w 6403622"/>
              <a:gd name="connsiteY2" fmla="*/ 365413 h 1141523"/>
              <a:gd name="connsiteX3" fmla="*/ 4535311 w 6403622"/>
              <a:gd name="connsiteY3" fmla="*/ 673035 h 1141523"/>
              <a:gd name="connsiteX4" fmla="*/ 3818467 w 6403622"/>
              <a:gd name="connsiteY4" fmla="*/ 910101 h 1141523"/>
              <a:gd name="connsiteX5" fmla="*/ 3485444 w 6403622"/>
              <a:gd name="connsiteY5" fmla="*/ 987777 h 1141523"/>
              <a:gd name="connsiteX6" fmla="*/ 3358443 w 6403622"/>
              <a:gd name="connsiteY6" fmla="*/ 1014524 h 1141523"/>
              <a:gd name="connsiteX7" fmla="*/ 2878668 w 6403622"/>
              <a:gd name="connsiteY7" fmla="*/ 1099190 h 1141523"/>
              <a:gd name="connsiteX8" fmla="*/ 2774244 w 6403622"/>
              <a:gd name="connsiteY8" fmla="*/ 1117599 h 1141523"/>
              <a:gd name="connsiteX9" fmla="*/ 2311400 w 6403622"/>
              <a:gd name="connsiteY9" fmla="*/ 1128888 h 1141523"/>
              <a:gd name="connsiteX10" fmla="*/ 1955800 w 6403622"/>
              <a:gd name="connsiteY10" fmla="*/ 1141523 h 1141523"/>
              <a:gd name="connsiteX11" fmla="*/ 1188156 w 6403622"/>
              <a:gd name="connsiteY11" fmla="*/ 1137355 h 1141523"/>
              <a:gd name="connsiteX12" fmla="*/ 841022 w 6403622"/>
              <a:gd name="connsiteY12" fmla="*/ 1068146 h 1141523"/>
              <a:gd name="connsiteX13" fmla="*/ 327378 w 6403622"/>
              <a:gd name="connsiteY13" fmla="*/ 1001887 h 1141523"/>
              <a:gd name="connsiteX14" fmla="*/ 0 w 6403622"/>
              <a:gd name="connsiteY14" fmla="*/ 936977 h 1141523"/>
              <a:gd name="connsiteX0" fmla="*/ 6403622 w 6403622"/>
              <a:gd name="connsiteY0" fmla="*/ 0 h 1141523"/>
              <a:gd name="connsiteX1" fmla="*/ 5980289 w 6403622"/>
              <a:gd name="connsiteY1" fmla="*/ 172156 h 1141523"/>
              <a:gd name="connsiteX2" fmla="*/ 5455355 w 6403622"/>
              <a:gd name="connsiteY2" fmla="*/ 351302 h 1141523"/>
              <a:gd name="connsiteX3" fmla="*/ 4535311 w 6403622"/>
              <a:gd name="connsiteY3" fmla="*/ 673035 h 1141523"/>
              <a:gd name="connsiteX4" fmla="*/ 3818467 w 6403622"/>
              <a:gd name="connsiteY4" fmla="*/ 910101 h 1141523"/>
              <a:gd name="connsiteX5" fmla="*/ 3485444 w 6403622"/>
              <a:gd name="connsiteY5" fmla="*/ 987777 h 1141523"/>
              <a:gd name="connsiteX6" fmla="*/ 3358443 w 6403622"/>
              <a:gd name="connsiteY6" fmla="*/ 1014524 h 1141523"/>
              <a:gd name="connsiteX7" fmla="*/ 2878668 w 6403622"/>
              <a:gd name="connsiteY7" fmla="*/ 1099190 h 1141523"/>
              <a:gd name="connsiteX8" fmla="*/ 2774244 w 6403622"/>
              <a:gd name="connsiteY8" fmla="*/ 1117599 h 1141523"/>
              <a:gd name="connsiteX9" fmla="*/ 2311400 w 6403622"/>
              <a:gd name="connsiteY9" fmla="*/ 1128888 h 1141523"/>
              <a:gd name="connsiteX10" fmla="*/ 1955800 w 6403622"/>
              <a:gd name="connsiteY10" fmla="*/ 1141523 h 1141523"/>
              <a:gd name="connsiteX11" fmla="*/ 1188156 w 6403622"/>
              <a:gd name="connsiteY11" fmla="*/ 1137355 h 1141523"/>
              <a:gd name="connsiteX12" fmla="*/ 841022 w 6403622"/>
              <a:gd name="connsiteY12" fmla="*/ 1068146 h 1141523"/>
              <a:gd name="connsiteX13" fmla="*/ 327378 w 6403622"/>
              <a:gd name="connsiteY13" fmla="*/ 1001887 h 1141523"/>
              <a:gd name="connsiteX14" fmla="*/ 0 w 6403622"/>
              <a:gd name="connsiteY14" fmla="*/ 936977 h 1141523"/>
              <a:gd name="connsiteX0" fmla="*/ 6403622 w 6403622"/>
              <a:gd name="connsiteY0" fmla="*/ 0 h 1141523"/>
              <a:gd name="connsiteX1" fmla="*/ 5980289 w 6403622"/>
              <a:gd name="connsiteY1" fmla="*/ 172156 h 1141523"/>
              <a:gd name="connsiteX2" fmla="*/ 5458177 w 6403622"/>
              <a:gd name="connsiteY2" fmla="*/ 362591 h 1141523"/>
              <a:gd name="connsiteX3" fmla="*/ 4535311 w 6403622"/>
              <a:gd name="connsiteY3" fmla="*/ 673035 h 1141523"/>
              <a:gd name="connsiteX4" fmla="*/ 3818467 w 6403622"/>
              <a:gd name="connsiteY4" fmla="*/ 910101 h 1141523"/>
              <a:gd name="connsiteX5" fmla="*/ 3485444 w 6403622"/>
              <a:gd name="connsiteY5" fmla="*/ 987777 h 1141523"/>
              <a:gd name="connsiteX6" fmla="*/ 3358443 w 6403622"/>
              <a:gd name="connsiteY6" fmla="*/ 1014524 h 1141523"/>
              <a:gd name="connsiteX7" fmla="*/ 2878668 w 6403622"/>
              <a:gd name="connsiteY7" fmla="*/ 1099190 h 1141523"/>
              <a:gd name="connsiteX8" fmla="*/ 2774244 w 6403622"/>
              <a:gd name="connsiteY8" fmla="*/ 1117599 h 1141523"/>
              <a:gd name="connsiteX9" fmla="*/ 2311400 w 6403622"/>
              <a:gd name="connsiteY9" fmla="*/ 1128888 h 1141523"/>
              <a:gd name="connsiteX10" fmla="*/ 1955800 w 6403622"/>
              <a:gd name="connsiteY10" fmla="*/ 1141523 h 1141523"/>
              <a:gd name="connsiteX11" fmla="*/ 1188156 w 6403622"/>
              <a:gd name="connsiteY11" fmla="*/ 1137355 h 1141523"/>
              <a:gd name="connsiteX12" fmla="*/ 841022 w 6403622"/>
              <a:gd name="connsiteY12" fmla="*/ 1068146 h 1141523"/>
              <a:gd name="connsiteX13" fmla="*/ 327378 w 6403622"/>
              <a:gd name="connsiteY13" fmla="*/ 1001887 h 1141523"/>
              <a:gd name="connsiteX14" fmla="*/ 0 w 6403622"/>
              <a:gd name="connsiteY14" fmla="*/ 936977 h 1141523"/>
              <a:gd name="connsiteX0" fmla="*/ 6403622 w 6403622"/>
              <a:gd name="connsiteY0" fmla="*/ 0 h 1141523"/>
              <a:gd name="connsiteX1" fmla="*/ 5980289 w 6403622"/>
              <a:gd name="connsiteY1" fmla="*/ 172156 h 1141523"/>
              <a:gd name="connsiteX2" fmla="*/ 5458177 w 6403622"/>
              <a:gd name="connsiteY2" fmla="*/ 362591 h 1141523"/>
              <a:gd name="connsiteX3" fmla="*/ 4532489 w 6403622"/>
              <a:gd name="connsiteY3" fmla="*/ 664568 h 1141523"/>
              <a:gd name="connsiteX4" fmla="*/ 3818467 w 6403622"/>
              <a:gd name="connsiteY4" fmla="*/ 910101 h 1141523"/>
              <a:gd name="connsiteX5" fmla="*/ 3485444 w 6403622"/>
              <a:gd name="connsiteY5" fmla="*/ 987777 h 1141523"/>
              <a:gd name="connsiteX6" fmla="*/ 3358443 w 6403622"/>
              <a:gd name="connsiteY6" fmla="*/ 1014524 h 1141523"/>
              <a:gd name="connsiteX7" fmla="*/ 2878668 w 6403622"/>
              <a:gd name="connsiteY7" fmla="*/ 1099190 h 1141523"/>
              <a:gd name="connsiteX8" fmla="*/ 2774244 w 6403622"/>
              <a:gd name="connsiteY8" fmla="*/ 1117599 h 1141523"/>
              <a:gd name="connsiteX9" fmla="*/ 2311400 w 6403622"/>
              <a:gd name="connsiteY9" fmla="*/ 1128888 h 1141523"/>
              <a:gd name="connsiteX10" fmla="*/ 1955800 w 6403622"/>
              <a:gd name="connsiteY10" fmla="*/ 1141523 h 1141523"/>
              <a:gd name="connsiteX11" fmla="*/ 1188156 w 6403622"/>
              <a:gd name="connsiteY11" fmla="*/ 1137355 h 1141523"/>
              <a:gd name="connsiteX12" fmla="*/ 841022 w 6403622"/>
              <a:gd name="connsiteY12" fmla="*/ 1068146 h 1141523"/>
              <a:gd name="connsiteX13" fmla="*/ 327378 w 6403622"/>
              <a:gd name="connsiteY13" fmla="*/ 1001887 h 1141523"/>
              <a:gd name="connsiteX14" fmla="*/ 0 w 6403622"/>
              <a:gd name="connsiteY14" fmla="*/ 936977 h 1141523"/>
              <a:gd name="connsiteX0" fmla="*/ 6403622 w 6403622"/>
              <a:gd name="connsiteY0" fmla="*/ 0 h 1141523"/>
              <a:gd name="connsiteX1" fmla="*/ 5980289 w 6403622"/>
              <a:gd name="connsiteY1" fmla="*/ 172156 h 1141523"/>
              <a:gd name="connsiteX2" fmla="*/ 5452532 w 6403622"/>
              <a:gd name="connsiteY2" fmla="*/ 359769 h 1141523"/>
              <a:gd name="connsiteX3" fmla="*/ 4532489 w 6403622"/>
              <a:gd name="connsiteY3" fmla="*/ 664568 h 1141523"/>
              <a:gd name="connsiteX4" fmla="*/ 3818467 w 6403622"/>
              <a:gd name="connsiteY4" fmla="*/ 910101 h 1141523"/>
              <a:gd name="connsiteX5" fmla="*/ 3485444 w 6403622"/>
              <a:gd name="connsiteY5" fmla="*/ 987777 h 1141523"/>
              <a:gd name="connsiteX6" fmla="*/ 3358443 w 6403622"/>
              <a:gd name="connsiteY6" fmla="*/ 1014524 h 1141523"/>
              <a:gd name="connsiteX7" fmla="*/ 2878668 w 6403622"/>
              <a:gd name="connsiteY7" fmla="*/ 1099190 h 1141523"/>
              <a:gd name="connsiteX8" fmla="*/ 2774244 w 6403622"/>
              <a:gd name="connsiteY8" fmla="*/ 1117599 h 1141523"/>
              <a:gd name="connsiteX9" fmla="*/ 2311400 w 6403622"/>
              <a:gd name="connsiteY9" fmla="*/ 1128888 h 1141523"/>
              <a:gd name="connsiteX10" fmla="*/ 1955800 w 6403622"/>
              <a:gd name="connsiteY10" fmla="*/ 1141523 h 1141523"/>
              <a:gd name="connsiteX11" fmla="*/ 1188156 w 6403622"/>
              <a:gd name="connsiteY11" fmla="*/ 1137355 h 1141523"/>
              <a:gd name="connsiteX12" fmla="*/ 841022 w 6403622"/>
              <a:gd name="connsiteY12" fmla="*/ 1068146 h 1141523"/>
              <a:gd name="connsiteX13" fmla="*/ 327378 w 6403622"/>
              <a:gd name="connsiteY13" fmla="*/ 1001887 h 1141523"/>
              <a:gd name="connsiteX14" fmla="*/ 0 w 6403622"/>
              <a:gd name="connsiteY14" fmla="*/ 936977 h 1141523"/>
              <a:gd name="connsiteX0" fmla="*/ 6403622 w 6403622"/>
              <a:gd name="connsiteY0" fmla="*/ 0 h 1141523"/>
              <a:gd name="connsiteX1" fmla="*/ 5980289 w 6403622"/>
              <a:gd name="connsiteY1" fmla="*/ 172156 h 1141523"/>
              <a:gd name="connsiteX2" fmla="*/ 5452532 w 6403622"/>
              <a:gd name="connsiteY2" fmla="*/ 359769 h 1141523"/>
              <a:gd name="connsiteX3" fmla="*/ 4532489 w 6403622"/>
              <a:gd name="connsiteY3" fmla="*/ 664568 h 1141523"/>
              <a:gd name="connsiteX4" fmla="*/ 3821290 w 6403622"/>
              <a:gd name="connsiteY4" fmla="*/ 895989 h 1141523"/>
              <a:gd name="connsiteX5" fmla="*/ 3485444 w 6403622"/>
              <a:gd name="connsiteY5" fmla="*/ 987777 h 1141523"/>
              <a:gd name="connsiteX6" fmla="*/ 3358443 w 6403622"/>
              <a:gd name="connsiteY6" fmla="*/ 1014524 h 1141523"/>
              <a:gd name="connsiteX7" fmla="*/ 2878668 w 6403622"/>
              <a:gd name="connsiteY7" fmla="*/ 1099190 h 1141523"/>
              <a:gd name="connsiteX8" fmla="*/ 2774244 w 6403622"/>
              <a:gd name="connsiteY8" fmla="*/ 1117599 h 1141523"/>
              <a:gd name="connsiteX9" fmla="*/ 2311400 w 6403622"/>
              <a:gd name="connsiteY9" fmla="*/ 1128888 h 1141523"/>
              <a:gd name="connsiteX10" fmla="*/ 1955800 w 6403622"/>
              <a:gd name="connsiteY10" fmla="*/ 1141523 h 1141523"/>
              <a:gd name="connsiteX11" fmla="*/ 1188156 w 6403622"/>
              <a:gd name="connsiteY11" fmla="*/ 1137355 h 1141523"/>
              <a:gd name="connsiteX12" fmla="*/ 841022 w 6403622"/>
              <a:gd name="connsiteY12" fmla="*/ 1068146 h 1141523"/>
              <a:gd name="connsiteX13" fmla="*/ 327378 w 6403622"/>
              <a:gd name="connsiteY13" fmla="*/ 1001887 h 1141523"/>
              <a:gd name="connsiteX14" fmla="*/ 0 w 6403622"/>
              <a:gd name="connsiteY14" fmla="*/ 936977 h 1141523"/>
              <a:gd name="connsiteX0" fmla="*/ 6403622 w 6403622"/>
              <a:gd name="connsiteY0" fmla="*/ 0 h 1141523"/>
              <a:gd name="connsiteX1" fmla="*/ 5980289 w 6403622"/>
              <a:gd name="connsiteY1" fmla="*/ 172156 h 1141523"/>
              <a:gd name="connsiteX2" fmla="*/ 5452532 w 6403622"/>
              <a:gd name="connsiteY2" fmla="*/ 359769 h 1141523"/>
              <a:gd name="connsiteX3" fmla="*/ 4532489 w 6403622"/>
              <a:gd name="connsiteY3" fmla="*/ 664568 h 1141523"/>
              <a:gd name="connsiteX4" fmla="*/ 3829756 w 6403622"/>
              <a:gd name="connsiteY4" fmla="*/ 901633 h 1141523"/>
              <a:gd name="connsiteX5" fmla="*/ 3485444 w 6403622"/>
              <a:gd name="connsiteY5" fmla="*/ 987777 h 1141523"/>
              <a:gd name="connsiteX6" fmla="*/ 3358443 w 6403622"/>
              <a:gd name="connsiteY6" fmla="*/ 1014524 h 1141523"/>
              <a:gd name="connsiteX7" fmla="*/ 2878668 w 6403622"/>
              <a:gd name="connsiteY7" fmla="*/ 1099190 h 1141523"/>
              <a:gd name="connsiteX8" fmla="*/ 2774244 w 6403622"/>
              <a:gd name="connsiteY8" fmla="*/ 1117599 h 1141523"/>
              <a:gd name="connsiteX9" fmla="*/ 2311400 w 6403622"/>
              <a:gd name="connsiteY9" fmla="*/ 1128888 h 1141523"/>
              <a:gd name="connsiteX10" fmla="*/ 1955800 w 6403622"/>
              <a:gd name="connsiteY10" fmla="*/ 1141523 h 1141523"/>
              <a:gd name="connsiteX11" fmla="*/ 1188156 w 6403622"/>
              <a:gd name="connsiteY11" fmla="*/ 1137355 h 1141523"/>
              <a:gd name="connsiteX12" fmla="*/ 841022 w 6403622"/>
              <a:gd name="connsiteY12" fmla="*/ 1068146 h 1141523"/>
              <a:gd name="connsiteX13" fmla="*/ 327378 w 6403622"/>
              <a:gd name="connsiteY13" fmla="*/ 1001887 h 1141523"/>
              <a:gd name="connsiteX14" fmla="*/ 0 w 6403622"/>
              <a:gd name="connsiteY14" fmla="*/ 936977 h 1141523"/>
              <a:gd name="connsiteX0" fmla="*/ 6743800 w 6743800"/>
              <a:gd name="connsiteY0" fmla="*/ 0 h 1141523"/>
              <a:gd name="connsiteX1" fmla="*/ 6320467 w 6743800"/>
              <a:gd name="connsiteY1" fmla="*/ 172156 h 1141523"/>
              <a:gd name="connsiteX2" fmla="*/ 5792710 w 6743800"/>
              <a:gd name="connsiteY2" fmla="*/ 359769 h 1141523"/>
              <a:gd name="connsiteX3" fmla="*/ 4872667 w 6743800"/>
              <a:gd name="connsiteY3" fmla="*/ 664568 h 1141523"/>
              <a:gd name="connsiteX4" fmla="*/ 4169934 w 6743800"/>
              <a:gd name="connsiteY4" fmla="*/ 901633 h 1141523"/>
              <a:gd name="connsiteX5" fmla="*/ 3825622 w 6743800"/>
              <a:gd name="connsiteY5" fmla="*/ 987777 h 1141523"/>
              <a:gd name="connsiteX6" fmla="*/ 3698621 w 6743800"/>
              <a:gd name="connsiteY6" fmla="*/ 1014524 h 1141523"/>
              <a:gd name="connsiteX7" fmla="*/ 3218846 w 6743800"/>
              <a:gd name="connsiteY7" fmla="*/ 1099190 h 1141523"/>
              <a:gd name="connsiteX8" fmla="*/ 3114422 w 6743800"/>
              <a:gd name="connsiteY8" fmla="*/ 1117599 h 1141523"/>
              <a:gd name="connsiteX9" fmla="*/ 2651578 w 6743800"/>
              <a:gd name="connsiteY9" fmla="*/ 1128888 h 1141523"/>
              <a:gd name="connsiteX10" fmla="*/ 2295978 w 6743800"/>
              <a:gd name="connsiteY10" fmla="*/ 1141523 h 1141523"/>
              <a:gd name="connsiteX11" fmla="*/ 1528334 w 6743800"/>
              <a:gd name="connsiteY11" fmla="*/ 1137355 h 1141523"/>
              <a:gd name="connsiteX12" fmla="*/ 1181200 w 6743800"/>
              <a:gd name="connsiteY12" fmla="*/ 1068146 h 1141523"/>
              <a:gd name="connsiteX13" fmla="*/ 667556 w 6743800"/>
              <a:gd name="connsiteY13" fmla="*/ 1001887 h 1141523"/>
              <a:gd name="connsiteX14" fmla="*/ 0 w 6743800"/>
              <a:gd name="connsiteY14" fmla="*/ 915205 h 1141523"/>
              <a:gd name="connsiteX0" fmla="*/ 6743800 w 6743800"/>
              <a:gd name="connsiteY0" fmla="*/ 0 h 1141523"/>
              <a:gd name="connsiteX1" fmla="*/ 6320467 w 6743800"/>
              <a:gd name="connsiteY1" fmla="*/ 172156 h 1141523"/>
              <a:gd name="connsiteX2" fmla="*/ 5792710 w 6743800"/>
              <a:gd name="connsiteY2" fmla="*/ 359769 h 1141523"/>
              <a:gd name="connsiteX3" fmla="*/ 4872667 w 6743800"/>
              <a:gd name="connsiteY3" fmla="*/ 664568 h 1141523"/>
              <a:gd name="connsiteX4" fmla="*/ 4169934 w 6743800"/>
              <a:gd name="connsiteY4" fmla="*/ 901633 h 1141523"/>
              <a:gd name="connsiteX5" fmla="*/ 3825622 w 6743800"/>
              <a:gd name="connsiteY5" fmla="*/ 987777 h 1141523"/>
              <a:gd name="connsiteX6" fmla="*/ 3698621 w 6743800"/>
              <a:gd name="connsiteY6" fmla="*/ 1014524 h 1141523"/>
              <a:gd name="connsiteX7" fmla="*/ 3218846 w 6743800"/>
              <a:gd name="connsiteY7" fmla="*/ 1099190 h 1141523"/>
              <a:gd name="connsiteX8" fmla="*/ 3114422 w 6743800"/>
              <a:gd name="connsiteY8" fmla="*/ 1117599 h 1141523"/>
              <a:gd name="connsiteX9" fmla="*/ 2651578 w 6743800"/>
              <a:gd name="connsiteY9" fmla="*/ 1128888 h 1141523"/>
              <a:gd name="connsiteX10" fmla="*/ 2295978 w 6743800"/>
              <a:gd name="connsiteY10" fmla="*/ 1141523 h 1141523"/>
              <a:gd name="connsiteX11" fmla="*/ 1528334 w 6743800"/>
              <a:gd name="connsiteY11" fmla="*/ 1137355 h 1141523"/>
              <a:gd name="connsiteX12" fmla="*/ 1181200 w 6743800"/>
              <a:gd name="connsiteY12" fmla="*/ 1068146 h 1141523"/>
              <a:gd name="connsiteX13" fmla="*/ 610406 w 6743800"/>
              <a:gd name="connsiteY13" fmla="*/ 1059037 h 1141523"/>
              <a:gd name="connsiteX14" fmla="*/ 0 w 6743800"/>
              <a:gd name="connsiteY14" fmla="*/ 915205 h 1141523"/>
              <a:gd name="connsiteX0" fmla="*/ 6743800 w 6743800"/>
              <a:gd name="connsiteY0" fmla="*/ 0 h 1141523"/>
              <a:gd name="connsiteX1" fmla="*/ 6320467 w 6743800"/>
              <a:gd name="connsiteY1" fmla="*/ 172156 h 1141523"/>
              <a:gd name="connsiteX2" fmla="*/ 5792710 w 6743800"/>
              <a:gd name="connsiteY2" fmla="*/ 359769 h 1141523"/>
              <a:gd name="connsiteX3" fmla="*/ 4872667 w 6743800"/>
              <a:gd name="connsiteY3" fmla="*/ 664568 h 1141523"/>
              <a:gd name="connsiteX4" fmla="*/ 4169934 w 6743800"/>
              <a:gd name="connsiteY4" fmla="*/ 901633 h 1141523"/>
              <a:gd name="connsiteX5" fmla="*/ 3825622 w 6743800"/>
              <a:gd name="connsiteY5" fmla="*/ 987777 h 1141523"/>
              <a:gd name="connsiteX6" fmla="*/ 3698621 w 6743800"/>
              <a:gd name="connsiteY6" fmla="*/ 1014524 h 1141523"/>
              <a:gd name="connsiteX7" fmla="*/ 3218846 w 6743800"/>
              <a:gd name="connsiteY7" fmla="*/ 1099190 h 1141523"/>
              <a:gd name="connsiteX8" fmla="*/ 3114422 w 6743800"/>
              <a:gd name="connsiteY8" fmla="*/ 1117599 h 1141523"/>
              <a:gd name="connsiteX9" fmla="*/ 2651578 w 6743800"/>
              <a:gd name="connsiteY9" fmla="*/ 1128888 h 1141523"/>
              <a:gd name="connsiteX10" fmla="*/ 2295978 w 6743800"/>
              <a:gd name="connsiteY10" fmla="*/ 1141523 h 1141523"/>
              <a:gd name="connsiteX11" fmla="*/ 1528334 w 6743800"/>
              <a:gd name="connsiteY11" fmla="*/ 1137355 h 1141523"/>
              <a:gd name="connsiteX12" fmla="*/ 1167794 w 6743800"/>
              <a:gd name="connsiteY12" fmla="*/ 1130204 h 1141523"/>
              <a:gd name="connsiteX13" fmla="*/ 1181200 w 6743800"/>
              <a:gd name="connsiteY13" fmla="*/ 1068146 h 1141523"/>
              <a:gd name="connsiteX14" fmla="*/ 610406 w 6743800"/>
              <a:gd name="connsiteY14" fmla="*/ 1059037 h 1141523"/>
              <a:gd name="connsiteX15" fmla="*/ 0 w 6743800"/>
              <a:gd name="connsiteY15" fmla="*/ 915205 h 1141523"/>
              <a:gd name="connsiteX0" fmla="*/ 6743800 w 6743800"/>
              <a:gd name="connsiteY0" fmla="*/ 0 h 1141523"/>
              <a:gd name="connsiteX1" fmla="*/ 6320467 w 6743800"/>
              <a:gd name="connsiteY1" fmla="*/ 172156 h 1141523"/>
              <a:gd name="connsiteX2" fmla="*/ 5792710 w 6743800"/>
              <a:gd name="connsiteY2" fmla="*/ 359769 h 1141523"/>
              <a:gd name="connsiteX3" fmla="*/ 4872667 w 6743800"/>
              <a:gd name="connsiteY3" fmla="*/ 664568 h 1141523"/>
              <a:gd name="connsiteX4" fmla="*/ 4169934 w 6743800"/>
              <a:gd name="connsiteY4" fmla="*/ 901633 h 1141523"/>
              <a:gd name="connsiteX5" fmla="*/ 3825622 w 6743800"/>
              <a:gd name="connsiteY5" fmla="*/ 987777 h 1141523"/>
              <a:gd name="connsiteX6" fmla="*/ 3698621 w 6743800"/>
              <a:gd name="connsiteY6" fmla="*/ 1014524 h 1141523"/>
              <a:gd name="connsiteX7" fmla="*/ 3218846 w 6743800"/>
              <a:gd name="connsiteY7" fmla="*/ 1099190 h 1141523"/>
              <a:gd name="connsiteX8" fmla="*/ 3114422 w 6743800"/>
              <a:gd name="connsiteY8" fmla="*/ 1117599 h 1141523"/>
              <a:gd name="connsiteX9" fmla="*/ 2651578 w 6743800"/>
              <a:gd name="connsiteY9" fmla="*/ 1128888 h 1141523"/>
              <a:gd name="connsiteX10" fmla="*/ 2295978 w 6743800"/>
              <a:gd name="connsiteY10" fmla="*/ 1141523 h 1141523"/>
              <a:gd name="connsiteX11" fmla="*/ 1528334 w 6743800"/>
              <a:gd name="connsiteY11" fmla="*/ 1137355 h 1141523"/>
              <a:gd name="connsiteX12" fmla="*/ 1167794 w 6743800"/>
              <a:gd name="connsiteY12" fmla="*/ 1130204 h 1141523"/>
              <a:gd name="connsiteX13" fmla="*/ 610406 w 6743800"/>
              <a:gd name="connsiteY13" fmla="*/ 1059037 h 1141523"/>
              <a:gd name="connsiteX14" fmla="*/ 0 w 6743800"/>
              <a:gd name="connsiteY14" fmla="*/ 915205 h 1141523"/>
              <a:gd name="connsiteX0" fmla="*/ 6743800 w 6743800"/>
              <a:gd name="connsiteY0" fmla="*/ 0 h 1141523"/>
              <a:gd name="connsiteX1" fmla="*/ 6320467 w 6743800"/>
              <a:gd name="connsiteY1" fmla="*/ 172156 h 1141523"/>
              <a:gd name="connsiteX2" fmla="*/ 5792710 w 6743800"/>
              <a:gd name="connsiteY2" fmla="*/ 359769 h 1141523"/>
              <a:gd name="connsiteX3" fmla="*/ 4872667 w 6743800"/>
              <a:gd name="connsiteY3" fmla="*/ 664568 h 1141523"/>
              <a:gd name="connsiteX4" fmla="*/ 4169934 w 6743800"/>
              <a:gd name="connsiteY4" fmla="*/ 901633 h 1141523"/>
              <a:gd name="connsiteX5" fmla="*/ 3825622 w 6743800"/>
              <a:gd name="connsiteY5" fmla="*/ 987777 h 1141523"/>
              <a:gd name="connsiteX6" fmla="*/ 3698621 w 6743800"/>
              <a:gd name="connsiteY6" fmla="*/ 1014524 h 1141523"/>
              <a:gd name="connsiteX7" fmla="*/ 3218846 w 6743800"/>
              <a:gd name="connsiteY7" fmla="*/ 1099190 h 1141523"/>
              <a:gd name="connsiteX8" fmla="*/ 3114422 w 6743800"/>
              <a:gd name="connsiteY8" fmla="*/ 1117599 h 1141523"/>
              <a:gd name="connsiteX9" fmla="*/ 2651578 w 6743800"/>
              <a:gd name="connsiteY9" fmla="*/ 1128888 h 1141523"/>
              <a:gd name="connsiteX10" fmla="*/ 2295978 w 6743800"/>
              <a:gd name="connsiteY10" fmla="*/ 1141523 h 1141523"/>
              <a:gd name="connsiteX11" fmla="*/ 1528334 w 6743800"/>
              <a:gd name="connsiteY11" fmla="*/ 1137355 h 1141523"/>
              <a:gd name="connsiteX12" fmla="*/ 1167794 w 6743800"/>
              <a:gd name="connsiteY12" fmla="*/ 1116597 h 1141523"/>
              <a:gd name="connsiteX13" fmla="*/ 610406 w 6743800"/>
              <a:gd name="connsiteY13" fmla="*/ 1059037 h 1141523"/>
              <a:gd name="connsiteX14" fmla="*/ 0 w 6743800"/>
              <a:gd name="connsiteY14" fmla="*/ 915205 h 1141523"/>
              <a:gd name="connsiteX0" fmla="*/ 6743800 w 6743800"/>
              <a:gd name="connsiteY0" fmla="*/ 0 h 1141523"/>
              <a:gd name="connsiteX1" fmla="*/ 6320467 w 6743800"/>
              <a:gd name="connsiteY1" fmla="*/ 172156 h 1141523"/>
              <a:gd name="connsiteX2" fmla="*/ 5792710 w 6743800"/>
              <a:gd name="connsiteY2" fmla="*/ 359769 h 1141523"/>
              <a:gd name="connsiteX3" fmla="*/ 4872667 w 6743800"/>
              <a:gd name="connsiteY3" fmla="*/ 664568 h 1141523"/>
              <a:gd name="connsiteX4" fmla="*/ 4169934 w 6743800"/>
              <a:gd name="connsiteY4" fmla="*/ 901633 h 1141523"/>
              <a:gd name="connsiteX5" fmla="*/ 3825622 w 6743800"/>
              <a:gd name="connsiteY5" fmla="*/ 987777 h 1141523"/>
              <a:gd name="connsiteX6" fmla="*/ 3698621 w 6743800"/>
              <a:gd name="connsiteY6" fmla="*/ 1014524 h 1141523"/>
              <a:gd name="connsiteX7" fmla="*/ 3218846 w 6743800"/>
              <a:gd name="connsiteY7" fmla="*/ 1099190 h 1141523"/>
              <a:gd name="connsiteX8" fmla="*/ 3114422 w 6743800"/>
              <a:gd name="connsiteY8" fmla="*/ 1117599 h 1141523"/>
              <a:gd name="connsiteX9" fmla="*/ 2651578 w 6743800"/>
              <a:gd name="connsiteY9" fmla="*/ 1128888 h 1141523"/>
              <a:gd name="connsiteX10" fmla="*/ 2295978 w 6743800"/>
              <a:gd name="connsiteY10" fmla="*/ 1141523 h 1141523"/>
              <a:gd name="connsiteX11" fmla="*/ 1528334 w 6743800"/>
              <a:gd name="connsiteY11" fmla="*/ 1137355 h 1141523"/>
              <a:gd name="connsiteX12" fmla="*/ 1167794 w 6743800"/>
              <a:gd name="connsiteY12" fmla="*/ 1116597 h 1141523"/>
              <a:gd name="connsiteX13" fmla="*/ 784578 w 6743800"/>
              <a:gd name="connsiteY13" fmla="*/ 1072644 h 1141523"/>
              <a:gd name="connsiteX14" fmla="*/ 0 w 6743800"/>
              <a:gd name="connsiteY14" fmla="*/ 915205 h 1141523"/>
              <a:gd name="connsiteX0" fmla="*/ 6743800 w 6743800"/>
              <a:gd name="connsiteY0" fmla="*/ 0 h 1141523"/>
              <a:gd name="connsiteX1" fmla="*/ 6320467 w 6743800"/>
              <a:gd name="connsiteY1" fmla="*/ 172156 h 1141523"/>
              <a:gd name="connsiteX2" fmla="*/ 5792710 w 6743800"/>
              <a:gd name="connsiteY2" fmla="*/ 359769 h 1141523"/>
              <a:gd name="connsiteX3" fmla="*/ 4872667 w 6743800"/>
              <a:gd name="connsiteY3" fmla="*/ 664568 h 1141523"/>
              <a:gd name="connsiteX4" fmla="*/ 4169934 w 6743800"/>
              <a:gd name="connsiteY4" fmla="*/ 901633 h 1141523"/>
              <a:gd name="connsiteX5" fmla="*/ 3825622 w 6743800"/>
              <a:gd name="connsiteY5" fmla="*/ 987777 h 1141523"/>
              <a:gd name="connsiteX6" fmla="*/ 3698621 w 6743800"/>
              <a:gd name="connsiteY6" fmla="*/ 1014524 h 1141523"/>
              <a:gd name="connsiteX7" fmla="*/ 3218846 w 6743800"/>
              <a:gd name="connsiteY7" fmla="*/ 1099190 h 1141523"/>
              <a:gd name="connsiteX8" fmla="*/ 3114422 w 6743800"/>
              <a:gd name="connsiteY8" fmla="*/ 1117599 h 1141523"/>
              <a:gd name="connsiteX9" fmla="*/ 2651578 w 6743800"/>
              <a:gd name="connsiteY9" fmla="*/ 1128888 h 1141523"/>
              <a:gd name="connsiteX10" fmla="*/ 2295978 w 6743800"/>
              <a:gd name="connsiteY10" fmla="*/ 1141523 h 1141523"/>
              <a:gd name="connsiteX11" fmla="*/ 1528334 w 6743800"/>
              <a:gd name="connsiteY11" fmla="*/ 1137355 h 1141523"/>
              <a:gd name="connsiteX12" fmla="*/ 1167794 w 6743800"/>
              <a:gd name="connsiteY12" fmla="*/ 1116597 h 1141523"/>
              <a:gd name="connsiteX13" fmla="*/ 670278 w 6743800"/>
              <a:gd name="connsiteY13" fmla="*/ 1061758 h 1141523"/>
              <a:gd name="connsiteX14" fmla="*/ 0 w 6743800"/>
              <a:gd name="connsiteY14" fmla="*/ 915205 h 1141523"/>
              <a:gd name="connsiteX0" fmla="*/ 6743800 w 6743800"/>
              <a:gd name="connsiteY0" fmla="*/ 0 h 1141523"/>
              <a:gd name="connsiteX1" fmla="*/ 6320467 w 6743800"/>
              <a:gd name="connsiteY1" fmla="*/ 172156 h 1141523"/>
              <a:gd name="connsiteX2" fmla="*/ 5792710 w 6743800"/>
              <a:gd name="connsiteY2" fmla="*/ 359769 h 1141523"/>
              <a:gd name="connsiteX3" fmla="*/ 4872667 w 6743800"/>
              <a:gd name="connsiteY3" fmla="*/ 664568 h 1141523"/>
              <a:gd name="connsiteX4" fmla="*/ 4169934 w 6743800"/>
              <a:gd name="connsiteY4" fmla="*/ 901633 h 1141523"/>
              <a:gd name="connsiteX5" fmla="*/ 3825622 w 6743800"/>
              <a:gd name="connsiteY5" fmla="*/ 987777 h 1141523"/>
              <a:gd name="connsiteX6" fmla="*/ 3698621 w 6743800"/>
              <a:gd name="connsiteY6" fmla="*/ 1014524 h 1141523"/>
              <a:gd name="connsiteX7" fmla="*/ 3218846 w 6743800"/>
              <a:gd name="connsiteY7" fmla="*/ 1099190 h 1141523"/>
              <a:gd name="connsiteX8" fmla="*/ 3114422 w 6743800"/>
              <a:gd name="connsiteY8" fmla="*/ 1117599 h 1141523"/>
              <a:gd name="connsiteX9" fmla="*/ 2651578 w 6743800"/>
              <a:gd name="connsiteY9" fmla="*/ 1128888 h 1141523"/>
              <a:gd name="connsiteX10" fmla="*/ 2295978 w 6743800"/>
              <a:gd name="connsiteY10" fmla="*/ 1141523 h 1141523"/>
              <a:gd name="connsiteX11" fmla="*/ 1528334 w 6743800"/>
              <a:gd name="connsiteY11" fmla="*/ 1137355 h 1141523"/>
              <a:gd name="connsiteX12" fmla="*/ 1167794 w 6743800"/>
              <a:gd name="connsiteY12" fmla="*/ 1116597 h 1141523"/>
              <a:gd name="connsiteX13" fmla="*/ 670278 w 6743800"/>
              <a:gd name="connsiteY13" fmla="*/ 1061758 h 1141523"/>
              <a:gd name="connsiteX14" fmla="*/ 0 w 6743800"/>
              <a:gd name="connsiteY14" fmla="*/ 915205 h 1141523"/>
              <a:gd name="connsiteX0" fmla="*/ 6743800 w 6743800"/>
              <a:gd name="connsiteY0" fmla="*/ 0 h 1141523"/>
              <a:gd name="connsiteX1" fmla="*/ 6320467 w 6743800"/>
              <a:gd name="connsiteY1" fmla="*/ 172156 h 1141523"/>
              <a:gd name="connsiteX2" fmla="*/ 5792710 w 6743800"/>
              <a:gd name="connsiteY2" fmla="*/ 359769 h 1141523"/>
              <a:gd name="connsiteX3" fmla="*/ 4872667 w 6743800"/>
              <a:gd name="connsiteY3" fmla="*/ 664568 h 1141523"/>
              <a:gd name="connsiteX4" fmla="*/ 4169934 w 6743800"/>
              <a:gd name="connsiteY4" fmla="*/ 901633 h 1141523"/>
              <a:gd name="connsiteX5" fmla="*/ 3825622 w 6743800"/>
              <a:gd name="connsiteY5" fmla="*/ 987777 h 1141523"/>
              <a:gd name="connsiteX6" fmla="*/ 3698621 w 6743800"/>
              <a:gd name="connsiteY6" fmla="*/ 1014524 h 1141523"/>
              <a:gd name="connsiteX7" fmla="*/ 3218846 w 6743800"/>
              <a:gd name="connsiteY7" fmla="*/ 1099190 h 1141523"/>
              <a:gd name="connsiteX8" fmla="*/ 3114422 w 6743800"/>
              <a:gd name="connsiteY8" fmla="*/ 1117599 h 1141523"/>
              <a:gd name="connsiteX9" fmla="*/ 2651578 w 6743800"/>
              <a:gd name="connsiteY9" fmla="*/ 1128888 h 1141523"/>
              <a:gd name="connsiteX10" fmla="*/ 2295978 w 6743800"/>
              <a:gd name="connsiteY10" fmla="*/ 1141523 h 1141523"/>
              <a:gd name="connsiteX11" fmla="*/ 1528334 w 6743800"/>
              <a:gd name="connsiteY11" fmla="*/ 1137355 h 1141523"/>
              <a:gd name="connsiteX12" fmla="*/ 1167794 w 6743800"/>
              <a:gd name="connsiteY12" fmla="*/ 1116597 h 1141523"/>
              <a:gd name="connsiteX13" fmla="*/ 670278 w 6743800"/>
              <a:gd name="connsiteY13" fmla="*/ 1053593 h 1141523"/>
              <a:gd name="connsiteX14" fmla="*/ 0 w 6743800"/>
              <a:gd name="connsiteY14" fmla="*/ 915205 h 1141523"/>
              <a:gd name="connsiteX0" fmla="*/ 6743800 w 6743800"/>
              <a:gd name="connsiteY0" fmla="*/ 0 h 1141523"/>
              <a:gd name="connsiteX1" fmla="*/ 6320467 w 6743800"/>
              <a:gd name="connsiteY1" fmla="*/ 172156 h 1141523"/>
              <a:gd name="connsiteX2" fmla="*/ 5792710 w 6743800"/>
              <a:gd name="connsiteY2" fmla="*/ 359769 h 1141523"/>
              <a:gd name="connsiteX3" fmla="*/ 4872667 w 6743800"/>
              <a:gd name="connsiteY3" fmla="*/ 664568 h 1141523"/>
              <a:gd name="connsiteX4" fmla="*/ 4169934 w 6743800"/>
              <a:gd name="connsiteY4" fmla="*/ 901633 h 1141523"/>
              <a:gd name="connsiteX5" fmla="*/ 3825622 w 6743800"/>
              <a:gd name="connsiteY5" fmla="*/ 987777 h 1141523"/>
              <a:gd name="connsiteX6" fmla="*/ 3698621 w 6743800"/>
              <a:gd name="connsiteY6" fmla="*/ 1014524 h 1141523"/>
              <a:gd name="connsiteX7" fmla="*/ 3218846 w 6743800"/>
              <a:gd name="connsiteY7" fmla="*/ 1099190 h 1141523"/>
              <a:gd name="connsiteX8" fmla="*/ 3114422 w 6743800"/>
              <a:gd name="connsiteY8" fmla="*/ 1117599 h 1141523"/>
              <a:gd name="connsiteX9" fmla="*/ 2651578 w 6743800"/>
              <a:gd name="connsiteY9" fmla="*/ 1128888 h 1141523"/>
              <a:gd name="connsiteX10" fmla="*/ 2295978 w 6743800"/>
              <a:gd name="connsiteY10" fmla="*/ 1141523 h 1141523"/>
              <a:gd name="connsiteX11" fmla="*/ 1528334 w 6743800"/>
              <a:gd name="connsiteY11" fmla="*/ 1137355 h 1141523"/>
              <a:gd name="connsiteX12" fmla="*/ 1167794 w 6743800"/>
              <a:gd name="connsiteY12" fmla="*/ 1116597 h 1141523"/>
              <a:gd name="connsiteX13" fmla="*/ 662113 w 6743800"/>
              <a:gd name="connsiteY13" fmla="*/ 1061757 h 1141523"/>
              <a:gd name="connsiteX14" fmla="*/ 0 w 6743800"/>
              <a:gd name="connsiteY14" fmla="*/ 915205 h 1141523"/>
              <a:gd name="connsiteX0" fmla="*/ 6743800 w 6743800"/>
              <a:gd name="connsiteY0" fmla="*/ 0 h 1141523"/>
              <a:gd name="connsiteX1" fmla="*/ 6320467 w 6743800"/>
              <a:gd name="connsiteY1" fmla="*/ 172156 h 1141523"/>
              <a:gd name="connsiteX2" fmla="*/ 5792710 w 6743800"/>
              <a:gd name="connsiteY2" fmla="*/ 359769 h 1141523"/>
              <a:gd name="connsiteX3" fmla="*/ 4872667 w 6743800"/>
              <a:gd name="connsiteY3" fmla="*/ 664568 h 1141523"/>
              <a:gd name="connsiteX4" fmla="*/ 4169934 w 6743800"/>
              <a:gd name="connsiteY4" fmla="*/ 901633 h 1141523"/>
              <a:gd name="connsiteX5" fmla="*/ 3825622 w 6743800"/>
              <a:gd name="connsiteY5" fmla="*/ 987777 h 1141523"/>
              <a:gd name="connsiteX6" fmla="*/ 3698621 w 6743800"/>
              <a:gd name="connsiteY6" fmla="*/ 1014524 h 1141523"/>
              <a:gd name="connsiteX7" fmla="*/ 3218846 w 6743800"/>
              <a:gd name="connsiteY7" fmla="*/ 1099190 h 1141523"/>
              <a:gd name="connsiteX8" fmla="*/ 3114422 w 6743800"/>
              <a:gd name="connsiteY8" fmla="*/ 1117599 h 1141523"/>
              <a:gd name="connsiteX9" fmla="*/ 2651578 w 6743800"/>
              <a:gd name="connsiteY9" fmla="*/ 1128888 h 1141523"/>
              <a:gd name="connsiteX10" fmla="*/ 2295978 w 6743800"/>
              <a:gd name="connsiteY10" fmla="*/ 1141523 h 1141523"/>
              <a:gd name="connsiteX11" fmla="*/ 1528334 w 6743800"/>
              <a:gd name="connsiteY11" fmla="*/ 1137355 h 1141523"/>
              <a:gd name="connsiteX12" fmla="*/ 1167794 w 6743800"/>
              <a:gd name="connsiteY12" fmla="*/ 1116597 h 1141523"/>
              <a:gd name="connsiteX13" fmla="*/ 662113 w 6743800"/>
              <a:gd name="connsiteY13" fmla="*/ 1061757 h 1141523"/>
              <a:gd name="connsiteX14" fmla="*/ 337758 w 6743800"/>
              <a:gd name="connsiteY14" fmla="*/ 996854 h 1141523"/>
              <a:gd name="connsiteX15" fmla="*/ 0 w 6743800"/>
              <a:gd name="connsiteY15" fmla="*/ 915205 h 1141523"/>
              <a:gd name="connsiteX0" fmla="*/ 6743800 w 6743800"/>
              <a:gd name="connsiteY0" fmla="*/ 0 h 1141523"/>
              <a:gd name="connsiteX1" fmla="*/ 6320467 w 6743800"/>
              <a:gd name="connsiteY1" fmla="*/ 172156 h 1141523"/>
              <a:gd name="connsiteX2" fmla="*/ 5792710 w 6743800"/>
              <a:gd name="connsiteY2" fmla="*/ 359769 h 1141523"/>
              <a:gd name="connsiteX3" fmla="*/ 4872667 w 6743800"/>
              <a:gd name="connsiteY3" fmla="*/ 664568 h 1141523"/>
              <a:gd name="connsiteX4" fmla="*/ 4169934 w 6743800"/>
              <a:gd name="connsiteY4" fmla="*/ 901633 h 1141523"/>
              <a:gd name="connsiteX5" fmla="*/ 3825622 w 6743800"/>
              <a:gd name="connsiteY5" fmla="*/ 987777 h 1141523"/>
              <a:gd name="connsiteX6" fmla="*/ 3698621 w 6743800"/>
              <a:gd name="connsiteY6" fmla="*/ 1014524 h 1141523"/>
              <a:gd name="connsiteX7" fmla="*/ 3218846 w 6743800"/>
              <a:gd name="connsiteY7" fmla="*/ 1099190 h 1141523"/>
              <a:gd name="connsiteX8" fmla="*/ 3114422 w 6743800"/>
              <a:gd name="connsiteY8" fmla="*/ 1117599 h 1141523"/>
              <a:gd name="connsiteX9" fmla="*/ 2651578 w 6743800"/>
              <a:gd name="connsiteY9" fmla="*/ 1128888 h 1141523"/>
              <a:gd name="connsiteX10" fmla="*/ 2295978 w 6743800"/>
              <a:gd name="connsiteY10" fmla="*/ 1141523 h 1141523"/>
              <a:gd name="connsiteX11" fmla="*/ 1528334 w 6743800"/>
              <a:gd name="connsiteY11" fmla="*/ 1137355 h 1141523"/>
              <a:gd name="connsiteX12" fmla="*/ 1167794 w 6743800"/>
              <a:gd name="connsiteY12" fmla="*/ 1116597 h 1141523"/>
              <a:gd name="connsiteX13" fmla="*/ 662113 w 6743800"/>
              <a:gd name="connsiteY13" fmla="*/ 1061757 h 1141523"/>
              <a:gd name="connsiteX14" fmla="*/ 335037 w 6743800"/>
              <a:gd name="connsiteY14" fmla="*/ 1002297 h 1141523"/>
              <a:gd name="connsiteX15" fmla="*/ 0 w 6743800"/>
              <a:gd name="connsiteY15" fmla="*/ 915205 h 1141523"/>
              <a:gd name="connsiteX0" fmla="*/ 6734275 w 6734275"/>
              <a:gd name="connsiteY0" fmla="*/ 0 h 1141523"/>
              <a:gd name="connsiteX1" fmla="*/ 6310942 w 6734275"/>
              <a:gd name="connsiteY1" fmla="*/ 172156 h 1141523"/>
              <a:gd name="connsiteX2" fmla="*/ 5783185 w 6734275"/>
              <a:gd name="connsiteY2" fmla="*/ 359769 h 1141523"/>
              <a:gd name="connsiteX3" fmla="*/ 4863142 w 6734275"/>
              <a:gd name="connsiteY3" fmla="*/ 664568 h 1141523"/>
              <a:gd name="connsiteX4" fmla="*/ 4160409 w 6734275"/>
              <a:gd name="connsiteY4" fmla="*/ 901633 h 1141523"/>
              <a:gd name="connsiteX5" fmla="*/ 3816097 w 6734275"/>
              <a:gd name="connsiteY5" fmla="*/ 987777 h 1141523"/>
              <a:gd name="connsiteX6" fmla="*/ 3689096 w 6734275"/>
              <a:gd name="connsiteY6" fmla="*/ 1014524 h 1141523"/>
              <a:gd name="connsiteX7" fmla="*/ 3209321 w 6734275"/>
              <a:gd name="connsiteY7" fmla="*/ 1099190 h 1141523"/>
              <a:gd name="connsiteX8" fmla="*/ 3104897 w 6734275"/>
              <a:gd name="connsiteY8" fmla="*/ 1117599 h 1141523"/>
              <a:gd name="connsiteX9" fmla="*/ 2642053 w 6734275"/>
              <a:gd name="connsiteY9" fmla="*/ 1128888 h 1141523"/>
              <a:gd name="connsiteX10" fmla="*/ 2286453 w 6734275"/>
              <a:gd name="connsiteY10" fmla="*/ 1141523 h 1141523"/>
              <a:gd name="connsiteX11" fmla="*/ 1518809 w 6734275"/>
              <a:gd name="connsiteY11" fmla="*/ 1137355 h 1141523"/>
              <a:gd name="connsiteX12" fmla="*/ 1158269 w 6734275"/>
              <a:gd name="connsiteY12" fmla="*/ 1116597 h 1141523"/>
              <a:gd name="connsiteX13" fmla="*/ 652588 w 6734275"/>
              <a:gd name="connsiteY13" fmla="*/ 1061757 h 1141523"/>
              <a:gd name="connsiteX14" fmla="*/ 325512 w 6734275"/>
              <a:gd name="connsiteY14" fmla="*/ 1002297 h 1141523"/>
              <a:gd name="connsiteX15" fmla="*/ 0 w 6734275"/>
              <a:gd name="connsiteY15" fmla="*/ 839005 h 1141523"/>
              <a:gd name="connsiteX0" fmla="*/ 6734275 w 6734275"/>
              <a:gd name="connsiteY0" fmla="*/ 0 h 1141523"/>
              <a:gd name="connsiteX1" fmla="*/ 6310942 w 6734275"/>
              <a:gd name="connsiteY1" fmla="*/ 172156 h 1141523"/>
              <a:gd name="connsiteX2" fmla="*/ 5783185 w 6734275"/>
              <a:gd name="connsiteY2" fmla="*/ 359769 h 1141523"/>
              <a:gd name="connsiteX3" fmla="*/ 4863142 w 6734275"/>
              <a:gd name="connsiteY3" fmla="*/ 664568 h 1141523"/>
              <a:gd name="connsiteX4" fmla="*/ 4160409 w 6734275"/>
              <a:gd name="connsiteY4" fmla="*/ 901633 h 1141523"/>
              <a:gd name="connsiteX5" fmla="*/ 3816097 w 6734275"/>
              <a:gd name="connsiteY5" fmla="*/ 987777 h 1141523"/>
              <a:gd name="connsiteX6" fmla="*/ 3689096 w 6734275"/>
              <a:gd name="connsiteY6" fmla="*/ 1014524 h 1141523"/>
              <a:gd name="connsiteX7" fmla="*/ 3209321 w 6734275"/>
              <a:gd name="connsiteY7" fmla="*/ 1099190 h 1141523"/>
              <a:gd name="connsiteX8" fmla="*/ 3104897 w 6734275"/>
              <a:gd name="connsiteY8" fmla="*/ 1117599 h 1141523"/>
              <a:gd name="connsiteX9" fmla="*/ 2642053 w 6734275"/>
              <a:gd name="connsiteY9" fmla="*/ 1128888 h 1141523"/>
              <a:gd name="connsiteX10" fmla="*/ 2286453 w 6734275"/>
              <a:gd name="connsiteY10" fmla="*/ 1141523 h 1141523"/>
              <a:gd name="connsiteX11" fmla="*/ 1518809 w 6734275"/>
              <a:gd name="connsiteY11" fmla="*/ 1137355 h 1141523"/>
              <a:gd name="connsiteX12" fmla="*/ 1158269 w 6734275"/>
              <a:gd name="connsiteY12" fmla="*/ 1116597 h 1141523"/>
              <a:gd name="connsiteX13" fmla="*/ 652588 w 6734275"/>
              <a:gd name="connsiteY13" fmla="*/ 1061757 h 1141523"/>
              <a:gd name="connsiteX14" fmla="*/ 354087 w 6734275"/>
              <a:gd name="connsiteY14" fmla="*/ 935622 h 1141523"/>
              <a:gd name="connsiteX15" fmla="*/ 0 w 6734275"/>
              <a:gd name="connsiteY15" fmla="*/ 839005 h 1141523"/>
              <a:gd name="connsiteX0" fmla="*/ 6734275 w 6734275"/>
              <a:gd name="connsiteY0" fmla="*/ 0 h 1141523"/>
              <a:gd name="connsiteX1" fmla="*/ 6310942 w 6734275"/>
              <a:gd name="connsiteY1" fmla="*/ 172156 h 1141523"/>
              <a:gd name="connsiteX2" fmla="*/ 5783185 w 6734275"/>
              <a:gd name="connsiteY2" fmla="*/ 359769 h 1141523"/>
              <a:gd name="connsiteX3" fmla="*/ 4863142 w 6734275"/>
              <a:gd name="connsiteY3" fmla="*/ 664568 h 1141523"/>
              <a:gd name="connsiteX4" fmla="*/ 4160409 w 6734275"/>
              <a:gd name="connsiteY4" fmla="*/ 901633 h 1141523"/>
              <a:gd name="connsiteX5" fmla="*/ 3816097 w 6734275"/>
              <a:gd name="connsiteY5" fmla="*/ 987777 h 1141523"/>
              <a:gd name="connsiteX6" fmla="*/ 3689096 w 6734275"/>
              <a:gd name="connsiteY6" fmla="*/ 1014524 h 1141523"/>
              <a:gd name="connsiteX7" fmla="*/ 3209321 w 6734275"/>
              <a:gd name="connsiteY7" fmla="*/ 1099190 h 1141523"/>
              <a:gd name="connsiteX8" fmla="*/ 3104897 w 6734275"/>
              <a:gd name="connsiteY8" fmla="*/ 1117599 h 1141523"/>
              <a:gd name="connsiteX9" fmla="*/ 2642053 w 6734275"/>
              <a:gd name="connsiteY9" fmla="*/ 1128888 h 1141523"/>
              <a:gd name="connsiteX10" fmla="*/ 2286453 w 6734275"/>
              <a:gd name="connsiteY10" fmla="*/ 1141523 h 1141523"/>
              <a:gd name="connsiteX11" fmla="*/ 1518809 w 6734275"/>
              <a:gd name="connsiteY11" fmla="*/ 1137355 h 1141523"/>
              <a:gd name="connsiteX12" fmla="*/ 1158269 w 6734275"/>
              <a:gd name="connsiteY12" fmla="*/ 1116597 h 1141523"/>
              <a:gd name="connsiteX13" fmla="*/ 700213 w 6734275"/>
              <a:gd name="connsiteY13" fmla="*/ 1052232 h 1141523"/>
              <a:gd name="connsiteX14" fmla="*/ 354087 w 6734275"/>
              <a:gd name="connsiteY14" fmla="*/ 935622 h 1141523"/>
              <a:gd name="connsiteX15" fmla="*/ 0 w 6734275"/>
              <a:gd name="connsiteY15" fmla="*/ 839005 h 1141523"/>
              <a:gd name="connsiteX0" fmla="*/ 6734275 w 6734275"/>
              <a:gd name="connsiteY0" fmla="*/ 0 h 1141523"/>
              <a:gd name="connsiteX1" fmla="*/ 6310942 w 6734275"/>
              <a:gd name="connsiteY1" fmla="*/ 172156 h 1141523"/>
              <a:gd name="connsiteX2" fmla="*/ 5783185 w 6734275"/>
              <a:gd name="connsiteY2" fmla="*/ 359769 h 1141523"/>
              <a:gd name="connsiteX3" fmla="*/ 4863142 w 6734275"/>
              <a:gd name="connsiteY3" fmla="*/ 664568 h 1141523"/>
              <a:gd name="connsiteX4" fmla="*/ 4160409 w 6734275"/>
              <a:gd name="connsiteY4" fmla="*/ 901633 h 1141523"/>
              <a:gd name="connsiteX5" fmla="*/ 3816097 w 6734275"/>
              <a:gd name="connsiteY5" fmla="*/ 987777 h 1141523"/>
              <a:gd name="connsiteX6" fmla="*/ 3689096 w 6734275"/>
              <a:gd name="connsiteY6" fmla="*/ 1014524 h 1141523"/>
              <a:gd name="connsiteX7" fmla="*/ 3209321 w 6734275"/>
              <a:gd name="connsiteY7" fmla="*/ 1099190 h 1141523"/>
              <a:gd name="connsiteX8" fmla="*/ 3104897 w 6734275"/>
              <a:gd name="connsiteY8" fmla="*/ 1117599 h 1141523"/>
              <a:gd name="connsiteX9" fmla="*/ 2642053 w 6734275"/>
              <a:gd name="connsiteY9" fmla="*/ 1128888 h 1141523"/>
              <a:gd name="connsiteX10" fmla="*/ 2286453 w 6734275"/>
              <a:gd name="connsiteY10" fmla="*/ 1141523 h 1141523"/>
              <a:gd name="connsiteX11" fmla="*/ 1518809 w 6734275"/>
              <a:gd name="connsiteY11" fmla="*/ 1137355 h 1141523"/>
              <a:gd name="connsiteX12" fmla="*/ 1158269 w 6734275"/>
              <a:gd name="connsiteY12" fmla="*/ 1116597 h 1141523"/>
              <a:gd name="connsiteX13" fmla="*/ 700213 w 6734275"/>
              <a:gd name="connsiteY13" fmla="*/ 1052232 h 1141523"/>
              <a:gd name="connsiteX14" fmla="*/ 354087 w 6734275"/>
              <a:gd name="connsiteY14" fmla="*/ 935622 h 1141523"/>
              <a:gd name="connsiteX15" fmla="*/ 0 w 6734275"/>
              <a:gd name="connsiteY15" fmla="*/ 839005 h 1141523"/>
              <a:gd name="connsiteX0" fmla="*/ 6734275 w 6734275"/>
              <a:gd name="connsiteY0" fmla="*/ 0 h 1141523"/>
              <a:gd name="connsiteX1" fmla="*/ 6310942 w 6734275"/>
              <a:gd name="connsiteY1" fmla="*/ 172156 h 1141523"/>
              <a:gd name="connsiteX2" fmla="*/ 5783185 w 6734275"/>
              <a:gd name="connsiteY2" fmla="*/ 359769 h 1141523"/>
              <a:gd name="connsiteX3" fmla="*/ 4863142 w 6734275"/>
              <a:gd name="connsiteY3" fmla="*/ 664568 h 1141523"/>
              <a:gd name="connsiteX4" fmla="*/ 4160409 w 6734275"/>
              <a:gd name="connsiteY4" fmla="*/ 901633 h 1141523"/>
              <a:gd name="connsiteX5" fmla="*/ 3816097 w 6734275"/>
              <a:gd name="connsiteY5" fmla="*/ 987777 h 1141523"/>
              <a:gd name="connsiteX6" fmla="*/ 3689096 w 6734275"/>
              <a:gd name="connsiteY6" fmla="*/ 1014524 h 1141523"/>
              <a:gd name="connsiteX7" fmla="*/ 3209321 w 6734275"/>
              <a:gd name="connsiteY7" fmla="*/ 1099190 h 1141523"/>
              <a:gd name="connsiteX8" fmla="*/ 3104897 w 6734275"/>
              <a:gd name="connsiteY8" fmla="*/ 1117599 h 1141523"/>
              <a:gd name="connsiteX9" fmla="*/ 2642053 w 6734275"/>
              <a:gd name="connsiteY9" fmla="*/ 1128888 h 1141523"/>
              <a:gd name="connsiteX10" fmla="*/ 2286453 w 6734275"/>
              <a:gd name="connsiteY10" fmla="*/ 1141523 h 1141523"/>
              <a:gd name="connsiteX11" fmla="*/ 1518809 w 6734275"/>
              <a:gd name="connsiteY11" fmla="*/ 1137355 h 1141523"/>
              <a:gd name="connsiteX12" fmla="*/ 1158269 w 6734275"/>
              <a:gd name="connsiteY12" fmla="*/ 1116597 h 1141523"/>
              <a:gd name="connsiteX13" fmla="*/ 700213 w 6734275"/>
              <a:gd name="connsiteY13" fmla="*/ 1052232 h 1141523"/>
              <a:gd name="connsiteX14" fmla="*/ 354087 w 6734275"/>
              <a:gd name="connsiteY14" fmla="*/ 935622 h 1141523"/>
              <a:gd name="connsiteX15" fmla="*/ 0 w 6734275"/>
              <a:gd name="connsiteY15" fmla="*/ 839005 h 1141523"/>
              <a:gd name="connsiteX0" fmla="*/ 6734275 w 6734275"/>
              <a:gd name="connsiteY0" fmla="*/ 0 h 1141523"/>
              <a:gd name="connsiteX1" fmla="*/ 6310942 w 6734275"/>
              <a:gd name="connsiteY1" fmla="*/ 172156 h 1141523"/>
              <a:gd name="connsiteX2" fmla="*/ 5783185 w 6734275"/>
              <a:gd name="connsiteY2" fmla="*/ 359769 h 1141523"/>
              <a:gd name="connsiteX3" fmla="*/ 4863142 w 6734275"/>
              <a:gd name="connsiteY3" fmla="*/ 664568 h 1141523"/>
              <a:gd name="connsiteX4" fmla="*/ 4160409 w 6734275"/>
              <a:gd name="connsiteY4" fmla="*/ 901633 h 1141523"/>
              <a:gd name="connsiteX5" fmla="*/ 3816097 w 6734275"/>
              <a:gd name="connsiteY5" fmla="*/ 987777 h 1141523"/>
              <a:gd name="connsiteX6" fmla="*/ 3689096 w 6734275"/>
              <a:gd name="connsiteY6" fmla="*/ 1014524 h 1141523"/>
              <a:gd name="connsiteX7" fmla="*/ 3209321 w 6734275"/>
              <a:gd name="connsiteY7" fmla="*/ 1099190 h 1141523"/>
              <a:gd name="connsiteX8" fmla="*/ 3104897 w 6734275"/>
              <a:gd name="connsiteY8" fmla="*/ 1117599 h 1141523"/>
              <a:gd name="connsiteX9" fmla="*/ 2642053 w 6734275"/>
              <a:gd name="connsiteY9" fmla="*/ 1128888 h 1141523"/>
              <a:gd name="connsiteX10" fmla="*/ 2286453 w 6734275"/>
              <a:gd name="connsiteY10" fmla="*/ 1141523 h 1141523"/>
              <a:gd name="connsiteX11" fmla="*/ 1518809 w 6734275"/>
              <a:gd name="connsiteY11" fmla="*/ 1137355 h 1141523"/>
              <a:gd name="connsiteX12" fmla="*/ 1158269 w 6734275"/>
              <a:gd name="connsiteY12" fmla="*/ 1116597 h 1141523"/>
              <a:gd name="connsiteX13" fmla="*/ 738313 w 6734275"/>
              <a:gd name="connsiteY13" fmla="*/ 1018894 h 1141523"/>
              <a:gd name="connsiteX14" fmla="*/ 354087 w 6734275"/>
              <a:gd name="connsiteY14" fmla="*/ 935622 h 1141523"/>
              <a:gd name="connsiteX15" fmla="*/ 0 w 6734275"/>
              <a:gd name="connsiteY15" fmla="*/ 839005 h 1141523"/>
              <a:gd name="connsiteX0" fmla="*/ 6724750 w 6724750"/>
              <a:gd name="connsiteY0" fmla="*/ 0 h 1141523"/>
              <a:gd name="connsiteX1" fmla="*/ 6301417 w 6724750"/>
              <a:gd name="connsiteY1" fmla="*/ 172156 h 1141523"/>
              <a:gd name="connsiteX2" fmla="*/ 5773660 w 6724750"/>
              <a:gd name="connsiteY2" fmla="*/ 359769 h 1141523"/>
              <a:gd name="connsiteX3" fmla="*/ 4853617 w 6724750"/>
              <a:gd name="connsiteY3" fmla="*/ 664568 h 1141523"/>
              <a:gd name="connsiteX4" fmla="*/ 4150884 w 6724750"/>
              <a:gd name="connsiteY4" fmla="*/ 901633 h 1141523"/>
              <a:gd name="connsiteX5" fmla="*/ 3806572 w 6724750"/>
              <a:gd name="connsiteY5" fmla="*/ 987777 h 1141523"/>
              <a:gd name="connsiteX6" fmla="*/ 3679571 w 6724750"/>
              <a:gd name="connsiteY6" fmla="*/ 1014524 h 1141523"/>
              <a:gd name="connsiteX7" fmla="*/ 3199796 w 6724750"/>
              <a:gd name="connsiteY7" fmla="*/ 1099190 h 1141523"/>
              <a:gd name="connsiteX8" fmla="*/ 3095372 w 6724750"/>
              <a:gd name="connsiteY8" fmla="*/ 1117599 h 1141523"/>
              <a:gd name="connsiteX9" fmla="*/ 2632528 w 6724750"/>
              <a:gd name="connsiteY9" fmla="*/ 1128888 h 1141523"/>
              <a:gd name="connsiteX10" fmla="*/ 2276928 w 6724750"/>
              <a:gd name="connsiteY10" fmla="*/ 1141523 h 1141523"/>
              <a:gd name="connsiteX11" fmla="*/ 1509284 w 6724750"/>
              <a:gd name="connsiteY11" fmla="*/ 1137355 h 1141523"/>
              <a:gd name="connsiteX12" fmla="*/ 1148744 w 6724750"/>
              <a:gd name="connsiteY12" fmla="*/ 1116597 h 1141523"/>
              <a:gd name="connsiteX13" fmla="*/ 728788 w 6724750"/>
              <a:gd name="connsiteY13" fmla="*/ 1018894 h 1141523"/>
              <a:gd name="connsiteX14" fmla="*/ 344562 w 6724750"/>
              <a:gd name="connsiteY14" fmla="*/ 935622 h 1141523"/>
              <a:gd name="connsiteX15" fmla="*/ 0 w 6724750"/>
              <a:gd name="connsiteY15" fmla="*/ 810430 h 1141523"/>
              <a:gd name="connsiteX0" fmla="*/ 6724750 w 6724750"/>
              <a:gd name="connsiteY0" fmla="*/ 0 h 1141523"/>
              <a:gd name="connsiteX1" fmla="*/ 6301417 w 6724750"/>
              <a:gd name="connsiteY1" fmla="*/ 172156 h 1141523"/>
              <a:gd name="connsiteX2" fmla="*/ 5773660 w 6724750"/>
              <a:gd name="connsiteY2" fmla="*/ 359769 h 1141523"/>
              <a:gd name="connsiteX3" fmla="*/ 4853617 w 6724750"/>
              <a:gd name="connsiteY3" fmla="*/ 664568 h 1141523"/>
              <a:gd name="connsiteX4" fmla="*/ 4150884 w 6724750"/>
              <a:gd name="connsiteY4" fmla="*/ 901633 h 1141523"/>
              <a:gd name="connsiteX5" fmla="*/ 3806572 w 6724750"/>
              <a:gd name="connsiteY5" fmla="*/ 987777 h 1141523"/>
              <a:gd name="connsiteX6" fmla="*/ 3679571 w 6724750"/>
              <a:gd name="connsiteY6" fmla="*/ 1014524 h 1141523"/>
              <a:gd name="connsiteX7" fmla="*/ 3199796 w 6724750"/>
              <a:gd name="connsiteY7" fmla="*/ 1099190 h 1141523"/>
              <a:gd name="connsiteX8" fmla="*/ 3095372 w 6724750"/>
              <a:gd name="connsiteY8" fmla="*/ 1117599 h 1141523"/>
              <a:gd name="connsiteX9" fmla="*/ 2632528 w 6724750"/>
              <a:gd name="connsiteY9" fmla="*/ 1128888 h 1141523"/>
              <a:gd name="connsiteX10" fmla="*/ 2276928 w 6724750"/>
              <a:gd name="connsiteY10" fmla="*/ 1141523 h 1141523"/>
              <a:gd name="connsiteX11" fmla="*/ 1509284 w 6724750"/>
              <a:gd name="connsiteY11" fmla="*/ 1137355 h 1141523"/>
              <a:gd name="connsiteX12" fmla="*/ 1148744 w 6724750"/>
              <a:gd name="connsiteY12" fmla="*/ 1116597 h 1141523"/>
              <a:gd name="connsiteX13" fmla="*/ 728788 w 6724750"/>
              <a:gd name="connsiteY13" fmla="*/ 1018894 h 1141523"/>
              <a:gd name="connsiteX14" fmla="*/ 344562 w 6724750"/>
              <a:gd name="connsiteY14" fmla="*/ 935622 h 1141523"/>
              <a:gd name="connsiteX15" fmla="*/ 0 w 6724750"/>
              <a:gd name="connsiteY15" fmla="*/ 834242 h 1141523"/>
              <a:gd name="connsiteX0" fmla="*/ 6724750 w 6724750"/>
              <a:gd name="connsiteY0" fmla="*/ 0 h 1141523"/>
              <a:gd name="connsiteX1" fmla="*/ 6301417 w 6724750"/>
              <a:gd name="connsiteY1" fmla="*/ 172156 h 1141523"/>
              <a:gd name="connsiteX2" fmla="*/ 5773660 w 6724750"/>
              <a:gd name="connsiteY2" fmla="*/ 359769 h 1141523"/>
              <a:gd name="connsiteX3" fmla="*/ 4853617 w 6724750"/>
              <a:gd name="connsiteY3" fmla="*/ 664568 h 1141523"/>
              <a:gd name="connsiteX4" fmla="*/ 4150884 w 6724750"/>
              <a:gd name="connsiteY4" fmla="*/ 901633 h 1141523"/>
              <a:gd name="connsiteX5" fmla="*/ 3806572 w 6724750"/>
              <a:gd name="connsiteY5" fmla="*/ 987777 h 1141523"/>
              <a:gd name="connsiteX6" fmla="*/ 3679571 w 6724750"/>
              <a:gd name="connsiteY6" fmla="*/ 1014524 h 1141523"/>
              <a:gd name="connsiteX7" fmla="*/ 3199796 w 6724750"/>
              <a:gd name="connsiteY7" fmla="*/ 1099190 h 1141523"/>
              <a:gd name="connsiteX8" fmla="*/ 3095372 w 6724750"/>
              <a:gd name="connsiteY8" fmla="*/ 1117599 h 1141523"/>
              <a:gd name="connsiteX9" fmla="*/ 2632528 w 6724750"/>
              <a:gd name="connsiteY9" fmla="*/ 1128888 h 1141523"/>
              <a:gd name="connsiteX10" fmla="*/ 2276928 w 6724750"/>
              <a:gd name="connsiteY10" fmla="*/ 1141523 h 1141523"/>
              <a:gd name="connsiteX11" fmla="*/ 1509284 w 6724750"/>
              <a:gd name="connsiteY11" fmla="*/ 1137355 h 1141523"/>
              <a:gd name="connsiteX12" fmla="*/ 1148744 w 6724750"/>
              <a:gd name="connsiteY12" fmla="*/ 1116597 h 1141523"/>
              <a:gd name="connsiteX13" fmla="*/ 728788 w 6724750"/>
              <a:gd name="connsiteY13" fmla="*/ 1033181 h 1141523"/>
              <a:gd name="connsiteX14" fmla="*/ 344562 w 6724750"/>
              <a:gd name="connsiteY14" fmla="*/ 935622 h 1141523"/>
              <a:gd name="connsiteX15" fmla="*/ 0 w 6724750"/>
              <a:gd name="connsiteY15" fmla="*/ 834242 h 1141523"/>
              <a:gd name="connsiteX0" fmla="*/ 6724750 w 6724750"/>
              <a:gd name="connsiteY0" fmla="*/ 0 h 1141523"/>
              <a:gd name="connsiteX1" fmla="*/ 6301417 w 6724750"/>
              <a:gd name="connsiteY1" fmla="*/ 172156 h 1141523"/>
              <a:gd name="connsiteX2" fmla="*/ 5773660 w 6724750"/>
              <a:gd name="connsiteY2" fmla="*/ 359769 h 1141523"/>
              <a:gd name="connsiteX3" fmla="*/ 4853617 w 6724750"/>
              <a:gd name="connsiteY3" fmla="*/ 664568 h 1141523"/>
              <a:gd name="connsiteX4" fmla="*/ 4150884 w 6724750"/>
              <a:gd name="connsiteY4" fmla="*/ 901633 h 1141523"/>
              <a:gd name="connsiteX5" fmla="*/ 3806572 w 6724750"/>
              <a:gd name="connsiteY5" fmla="*/ 987777 h 1141523"/>
              <a:gd name="connsiteX6" fmla="*/ 3679571 w 6724750"/>
              <a:gd name="connsiteY6" fmla="*/ 1014524 h 1141523"/>
              <a:gd name="connsiteX7" fmla="*/ 3199796 w 6724750"/>
              <a:gd name="connsiteY7" fmla="*/ 1099190 h 1141523"/>
              <a:gd name="connsiteX8" fmla="*/ 3095372 w 6724750"/>
              <a:gd name="connsiteY8" fmla="*/ 1117599 h 1141523"/>
              <a:gd name="connsiteX9" fmla="*/ 2632528 w 6724750"/>
              <a:gd name="connsiteY9" fmla="*/ 1128888 h 1141523"/>
              <a:gd name="connsiteX10" fmla="*/ 2276928 w 6724750"/>
              <a:gd name="connsiteY10" fmla="*/ 1141523 h 1141523"/>
              <a:gd name="connsiteX11" fmla="*/ 1509284 w 6724750"/>
              <a:gd name="connsiteY11" fmla="*/ 1137355 h 1141523"/>
              <a:gd name="connsiteX12" fmla="*/ 1148744 w 6724750"/>
              <a:gd name="connsiteY12" fmla="*/ 1107072 h 1141523"/>
              <a:gd name="connsiteX13" fmla="*/ 728788 w 6724750"/>
              <a:gd name="connsiteY13" fmla="*/ 1033181 h 1141523"/>
              <a:gd name="connsiteX14" fmla="*/ 344562 w 6724750"/>
              <a:gd name="connsiteY14" fmla="*/ 935622 h 1141523"/>
              <a:gd name="connsiteX15" fmla="*/ 0 w 6724750"/>
              <a:gd name="connsiteY15" fmla="*/ 834242 h 1141523"/>
              <a:gd name="connsiteX0" fmla="*/ 6724750 w 6724750"/>
              <a:gd name="connsiteY0" fmla="*/ 0 h 1165336"/>
              <a:gd name="connsiteX1" fmla="*/ 6301417 w 6724750"/>
              <a:gd name="connsiteY1" fmla="*/ 172156 h 1165336"/>
              <a:gd name="connsiteX2" fmla="*/ 5773660 w 6724750"/>
              <a:gd name="connsiteY2" fmla="*/ 359769 h 1165336"/>
              <a:gd name="connsiteX3" fmla="*/ 4853617 w 6724750"/>
              <a:gd name="connsiteY3" fmla="*/ 664568 h 1165336"/>
              <a:gd name="connsiteX4" fmla="*/ 4150884 w 6724750"/>
              <a:gd name="connsiteY4" fmla="*/ 901633 h 1165336"/>
              <a:gd name="connsiteX5" fmla="*/ 3806572 w 6724750"/>
              <a:gd name="connsiteY5" fmla="*/ 987777 h 1165336"/>
              <a:gd name="connsiteX6" fmla="*/ 3679571 w 6724750"/>
              <a:gd name="connsiteY6" fmla="*/ 1014524 h 1165336"/>
              <a:gd name="connsiteX7" fmla="*/ 3199796 w 6724750"/>
              <a:gd name="connsiteY7" fmla="*/ 1099190 h 1165336"/>
              <a:gd name="connsiteX8" fmla="*/ 3095372 w 6724750"/>
              <a:gd name="connsiteY8" fmla="*/ 1117599 h 1165336"/>
              <a:gd name="connsiteX9" fmla="*/ 2632528 w 6724750"/>
              <a:gd name="connsiteY9" fmla="*/ 1128888 h 1165336"/>
              <a:gd name="connsiteX10" fmla="*/ 2276928 w 6724750"/>
              <a:gd name="connsiteY10" fmla="*/ 1165336 h 1165336"/>
              <a:gd name="connsiteX11" fmla="*/ 1509284 w 6724750"/>
              <a:gd name="connsiteY11" fmla="*/ 1137355 h 1165336"/>
              <a:gd name="connsiteX12" fmla="*/ 1148744 w 6724750"/>
              <a:gd name="connsiteY12" fmla="*/ 1107072 h 1165336"/>
              <a:gd name="connsiteX13" fmla="*/ 728788 w 6724750"/>
              <a:gd name="connsiteY13" fmla="*/ 1033181 h 1165336"/>
              <a:gd name="connsiteX14" fmla="*/ 344562 w 6724750"/>
              <a:gd name="connsiteY14" fmla="*/ 935622 h 1165336"/>
              <a:gd name="connsiteX15" fmla="*/ 0 w 6724750"/>
              <a:gd name="connsiteY15" fmla="*/ 834242 h 1165336"/>
              <a:gd name="connsiteX0" fmla="*/ 6724750 w 6724750"/>
              <a:gd name="connsiteY0" fmla="*/ 0 h 1137355"/>
              <a:gd name="connsiteX1" fmla="*/ 6301417 w 6724750"/>
              <a:gd name="connsiteY1" fmla="*/ 172156 h 1137355"/>
              <a:gd name="connsiteX2" fmla="*/ 5773660 w 6724750"/>
              <a:gd name="connsiteY2" fmla="*/ 359769 h 1137355"/>
              <a:gd name="connsiteX3" fmla="*/ 4853617 w 6724750"/>
              <a:gd name="connsiteY3" fmla="*/ 664568 h 1137355"/>
              <a:gd name="connsiteX4" fmla="*/ 4150884 w 6724750"/>
              <a:gd name="connsiteY4" fmla="*/ 901633 h 1137355"/>
              <a:gd name="connsiteX5" fmla="*/ 3806572 w 6724750"/>
              <a:gd name="connsiteY5" fmla="*/ 987777 h 1137355"/>
              <a:gd name="connsiteX6" fmla="*/ 3679571 w 6724750"/>
              <a:gd name="connsiteY6" fmla="*/ 1014524 h 1137355"/>
              <a:gd name="connsiteX7" fmla="*/ 3199796 w 6724750"/>
              <a:gd name="connsiteY7" fmla="*/ 1099190 h 1137355"/>
              <a:gd name="connsiteX8" fmla="*/ 3095372 w 6724750"/>
              <a:gd name="connsiteY8" fmla="*/ 1117599 h 1137355"/>
              <a:gd name="connsiteX9" fmla="*/ 2632528 w 6724750"/>
              <a:gd name="connsiteY9" fmla="*/ 1128888 h 1137355"/>
              <a:gd name="connsiteX10" fmla="*/ 2276928 w 6724750"/>
              <a:gd name="connsiteY10" fmla="*/ 1131998 h 1137355"/>
              <a:gd name="connsiteX11" fmla="*/ 1509284 w 6724750"/>
              <a:gd name="connsiteY11" fmla="*/ 1137355 h 1137355"/>
              <a:gd name="connsiteX12" fmla="*/ 1148744 w 6724750"/>
              <a:gd name="connsiteY12" fmla="*/ 1107072 h 1137355"/>
              <a:gd name="connsiteX13" fmla="*/ 728788 w 6724750"/>
              <a:gd name="connsiteY13" fmla="*/ 1033181 h 1137355"/>
              <a:gd name="connsiteX14" fmla="*/ 344562 w 6724750"/>
              <a:gd name="connsiteY14" fmla="*/ 935622 h 1137355"/>
              <a:gd name="connsiteX15" fmla="*/ 0 w 6724750"/>
              <a:gd name="connsiteY15" fmla="*/ 834242 h 1137355"/>
              <a:gd name="connsiteX0" fmla="*/ 6724750 w 6724750"/>
              <a:gd name="connsiteY0" fmla="*/ 0 h 1131998"/>
              <a:gd name="connsiteX1" fmla="*/ 6301417 w 6724750"/>
              <a:gd name="connsiteY1" fmla="*/ 172156 h 1131998"/>
              <a:gd name="connsiteX2" fmla="*/ 5773660 w 6724750"/>
              <a:gd name="connsiteY2" fmla="*/ 359769 h 1131998"/>
              <a:gd name="connsiteX3" fmla="*/ 4853617 w 6724750"/>
              <a:gd name="connsiteY3" fmla="*/ 664568 h 1131998"/>
              <a:gd name="connsiteX4" fmla="*/ 4150884 w 6724750"/>
              <a:gd name="connsiteY4" fmla="*/ 901633 h 1131998"/>
              <a:gd name="connsiteX5" fmla="*/ 3806572 w 6724750"/>
              <a:gd name="connsiteY5" fmla="*/ 987777 h 1131998"/>
              <a:gd name="connsiteX6" fmla="*/ 3679571 w 6724750"/>
              <a:gd name="connsiteY6" fmla="*/ 1014524 h 1131998"/>
              <a:gd name="connsiteX7" fmla="*/ 3199796 w 6724750"/>
              <a:gd name="connsiteY7" fmla="*/ 1099190 h 1131998"/>
              <a:gd name="connsiteX8" fmla="*/ 3095372 w 6724750"/>
              <a:gd name="connsiteY8" fmla="*/ 1117599 h 1131998"/>
              <a:gd name="connsiteX9" fmla="*/ 2632528 w 6724750"/>
              <a:gd name="connsiteY9" fmla="*/ 1128888 h 1131998"/>
              <a:gd name="connsiteX10" fmla="*/ 2276928 w 6724750"/>
              <a:gd name="connsiteY10" fmla="*/ 1131998 h 1131998"/>
              <a:gd name="connsiteX11" fmla="*/ 1509284 w 6724750"/>
              <a:gd name="connsiteY11" fmla="*/ 1127830 h 1131998"/>
              <a:gd name="connsiteX12" fmla="*/ 1148744 w 6724750"/>
              <a:gd name="connsiteY12" fmla="*/ 1107072 h 1131998"/>
              <a:gd name="connsiteX13" fmla="*/ 728788 w 6724750"/>
              <a:gd name="connsiteY13" fmla="*/ 1033181 h 1131998"/>
              <a:gd name="connsiteX14" fmla="*/ 344562 w 6724750"/>
              <a:gd name="connsiteY14" fmla="*/ 935622 h 1131998"/>
              <a:gd name="connsiteX15" fmla="*/ 0 w 6724750"/>
              <a:gd name="connsiteY15" fmla="*/ 834242 h 1131998"/>
              <a:gd name="connsiteX0" fmla="*/ 6724750 w 6724750"/>
              <a:gd name="connsiteY0" fmla="*/ 0 h 1131998"/>
              <a:gd name="connsiteX1" fmla="*/ 6301417 w 6724750"/>
              <a:gd name="connsiteY1" fmla="*/ 172156 h 1131998"/>
              <a:gd name="connsiteX2" fmla="*/ 5773660 w 6724750"/>
              <a:gd name="connsiteY2" fmla="*/ 359769 h 1131998"/>
              <a:gd name="connsiteX3" fmla="*/ 4853617 w 6724750"/>
              <a:gd name="connsiteY3" fmla="*/ 664568 h 1131998"/>
              <a:gd name="connsiteX4" fmla="*/ 4150884 w 6724750"/>
              <a:gd name="connsiteY4" fmla="*/ 901633 h 1131998"/>
              <a:gd name="connsiteX5" fmla="*/ 3806572 w 6724750"/>
              <a:gd name="connsiteY5" fmla="*/ 987777 h 1131998"/>
              <a:gd name="connsiteX6" fmla="*/ 3679571 w 6724750"/>
              <a:gd name="connsiteY6" fmla="*/ 1014524 h 1131998"/>
              <a:gd name="connsiteX7" fmla="*/ 3199796 w 6724750"/>
              <a:gd name="connsiteY7" fmla="*/ 1099190 h 1131998"/>
              <a:gd name="connsiteX8" fmla="*/ 3095372 w 6724750"/>
              <a:gd name="connsiteY8" fmla="*/ 1117599 h 1131998"/>
              <a:gd name="connsiteX9" fmla="*/ 2632528 w 6724750"/>
              <a:gd name="connsiteY9" fmla="*/ 1128888 h 1131998"/>
              <a:gd name="connsiteX10" fmla="*/ 2276928 w 6724750"/>
              <a:gd name="connsiteY10" fmla="*/ 1131998 h 1131998"/>
              <a:gd name="connsiteX11" fmla="*/ 1509284 w 6724750"/>
              <a:gd name="connsiteY11" fmla="*/ 1127830 h 1131998"/>
              <a:gd name="connsiteX12" fmla="*/ 1148744 w 6724750"/>
              <a:gd name="connsiteY12" fmla="*/ 1083260 h 1131998"/>
              <a:gd name="connsiteX13" fmla="*/ 728788 w 6724750"/>
              <a:gd name="connsiteY13" fmla="*/ 1033181 h 1131998"/>
              <a:gd name="connsiteX14" fmla="*/ 344562 w 6724750"/>
              <a:gd name="connsiteY14" fmla="*/ 935622 h 1131998"/>
              <a:gd name="connsiteX15" fmla="*/ 0 w 6724750"/>
              <a:gd name="connsiteY15" fmla="*/ 834242 h 1131998"/>
              <a:gd name="connsiteX0" fmla="*/ 6724750 w 6724750"/>
              <a:gd name="connsiteY0" fmla="*/ 0 h 1131998"/>
              <a:gd name="connsiteX1" fmla="*/ 6301417 w 6724750"/>
              <a:gd name="connsiteY1" fmla="*/ 172156 h 1131998"/>
              <a:gd name="connsiteX2" fmla="*/ 5773660 w 6724750"/>
              <a:gd name="connsiteY2" fmla="*/ 359769 h 1131998"/>
              <a:gd name="connsiteX3" fmla="*/ 4853617 w 6724750"/>
              <a:gd name="connsiteY3" fmla="*/ 664568 h 1131998"/>
              <a:gd name="connsiteX4" fmla="*/ 4150884 w 6724750"/>
              <a:gd name="connsiteY4" fmla="*/ 901633 h 1131998"/>
              <a:gd name="connsiteX5" fmla="*/ 3806572 w 6724750"/>
              <a:gd name="connsiteY5" fmla="*/ 987777 h 1131998"/>
              <a:gd name="connsiteX6" fmla="*/ 3679571 w 6724750"/>
              <a:gd name="connsiteY6" fmla="*/ 1014524 h 1131998"/>
              <a:gd name="connsiteX7" fmla="*/ 3199796 w 6724750"/>
              <a:gd name="connsiteY7" fmla="*/ 1099190 h 1131998"/>
              <a:gd name="connsiteX8" fmla="*/ 3095372 w 6724750"/>
              <a:gd name="connsiteY8" fmla="*/ 1117599 h 1131998"/>
              <a:gd name="connsiteX9" fmla="*/ 2632528 w 6724750"/>
              <a:gd name="connsiteY9" fmla="*/ 1128888 h 1131998"/>
              <a:gd name="connsiteX10" fmla="*/ 2276928 w 6724750"/>
              <a:gd name="connsiteY10" fmla="*/ 1131998 h 1131998"/>
              <a:gd name="connsiteX11" fmla="*/ 1509284 w 6724750"/>
              <a:gd name="connsiteY11" fmla="*/ 1127830 h 1131998"/>
              <a:gd name="connsiteX12" fmla="*/ 1148744 w 6724750"/>
              <a:gd name="connsiteY12" fmla="*/ 1083260 h 1131998"/>
              <a:gd name="connsiteX13" fmla="*/ 733550 w 6724750"/>
              <a:gd name="connsiteY13" fmla="*/ 999844 h 1131998"/>
              <a:gd name="connsiteX14" fmla="*/ 344562 w 6724750"/>
              <a:gd name="connsiteY14" fmla="*/ 935622 h 1131998"/>
              <a:gd name="connsiteX15" fmla="*/ 0 w 6724750"/>
              <a:gd name="connsiteY15" fmla="*/ 834242 h 1131998"/>
              <a:gd name="connsiteX0" fmla="*/ 6724750 w 6724750"/>
              <a:gd name="connsiteY0" fmla="*/ 0 h 1131998"/>
              <a:gd name="connsiteX1" fmla="*/ 6301417 w 6724750"/>
              <a:gd name="connsiteY1" fmla="*/ 172156 h 1131998"/>
              <a:gd name="connsiteX2" fmla="*/ 5773660 w 6724750"/>
              <a:gd name="connsiteY2" fmla="*/ 359769 h 1131998"/>
              <a:gd name="connsiteX3" fmla="*/ 4853617 w 6724750"/>
              <a:gd name="connsiteY3" fmla="*/ 664568 h 1131998"/>
              <a:gd name="connsiteX4" fmla="*/ 4150884 w 6724750"/>
              <a:gd name="connsiteY4" fmla="*/ 901633 h 1131998"/>
              <a:gd name="connsiteX5" fmla="*/ 3806572 w 6724750"/>
              <a:gd name="connsiteY5" fmla="*/ 987777 h 1131998"/>
              <a:gd name="connsiteX6" fmla="*/ 3679571 w 6724750"/>
              <a:gd name="connsiteY6" fmla="*/ 1014524 h 1131998"/>
              <a:gd name="connsiteX7" fmla="*/ 3199796 w 6724750"/>
              <a:gd name="connsiteY7" fmla="*/ 1099190 h 1131998"/>
              <a:gd name="connsiteX8" fmla="*/ 3095372 w 6724750"/>
              <a:gd name="connsiteY8" fmla="*/ 1117599 h 1131998"/>
              <a:gd name="connsiteX9" fmla="*/ 2632528 w 6724750"/>
              <a:gd name="connsiteY9" fmla="*/ 1128888 h 1131998"/>
              <a:gd name="connsiteX10" fmla="*/ 2276928 w 6724750"/>
              <a:gd name="connsiteY10" fmla="*/ 1131998 h 1131998"/>
              <a:gd name="connsiteX11" fmla="*/ 1509284 w 6724750"/>
              <a:gd name="connsiteY11" fmla="*/ 1127830 h 1131998"/>
              <a:gd name="connsiteX12" fmla="*/ 1148744 w 6724750"/>
              <a:gd name="connsiteY12" fmla="*/ 1083260 h 1131998"/>
              <a:gd name="connsiteX13" fmla="*/ 733550 w 6724750"/>
              <a:gd name="connsiteY13" fmla="*/ 999844 h 1131998"/>
              <a:gd name="connsiteX14" fmla="*/ 354087 w 6724750"/>
              <a:gd name="connsiteY14" fmla="*/ 916572 h 1131998"/>
              <a:gd name="connsiteX15" fmla="*/ 0 w 6724750"/>
              <a:gd name="connsiteY15" fmla="*/ 834242 h 1131998"/>
              <a:gd name="connsiteX0" fmla="*/ 6724750 w 6724750"/>
              <a:gd name="connsiteY0" fmla="*/ 0 h 1131998"/>
              <a:gd name="connsiteX1" fmla="*/ 6301417 w 6724750"/>
              <a:gd name="connsiteY1" fmla="*/ 172156 h 1131998"/>
              <a:gd name="connsiteX2" fmla="*/ 5773660 w 6724750"/>
              <a:gd name="connsiteY2" fmla="*/ 359769 h 1131998"/>
              <a:gd name="connsiteX3" fmla="*/ 4853617 w 6724750"/>
              <a:gd name="connsiteY3" fmla="*/ 664568 h 1131998"/>
              <a:gd name="connsiteX4" fmla="*/ 4150884 w 6724750"/>
              <a:gd name="connsiteY4" fmla="*/ 901633 h 1131998"/>
              <a:gd name="connsiteX5" fmla="*/ 3806572 w 6724750"/>
              <a:gd name="connsiteY5" fmla="*/ 987777 h 1131998"/>
              <a:gd name="connsiteX6" fmla="*/ 3679571 w 6724750"/>
              <a:gd name="connsiteY6" fmla="*/ 1014524 h 1131998"/>
              <a:gd name="connsiteX7" fmla="*/ 3199796 w 6724750"/>
              <a:gd name="connsiteY7" fmla="*/ 1099190 h 1131998"/>
              <a:gd name="connsiteX8" fmla="*/ 3095372 w 6724750"/>
              <a:gd name="connsiteY8" fmla="*/ 1117599 h 1131998"/>
              <a:gd name="connsiteX9" fmla="*/ 2632528 w 6724750"/>
              <a:gd name="connsiteY9" fmla="*/ 1128888 h 1131998"/>
              <a:gd name="connsiteX10" fmla="*/ 2276928 w 6724750"/>
              <a:gd name="connsiteY10" fmla="*/ 1131998 h 1131998"/>
              <a:gd name="connsiteX11" fmla="*/ 1518809 w 6724750"/>
              <a:gd name="connsiteY11" fmla="*/ 1113542 h 1131998"/>
              <a:gd name="connsiteX12" fmla="*/ 1148744 w 6724750"/>
              <a:gd name="connsiteY12" fmla="*/ 1083260 h 1131998"/>
              <a:gd name="connsiteX13" fmla="*/ 733550 w 6724750"/>
              <a:gd name="connsiteY13" fmla="*/ 999844 h 1131998"/>
              <a:gd name="connsiteX14" fmla="*/ 354087 w 6724750"/>
              <a:gd name="connsiteY14" fmla="*/ 916572 h 1131998"/>
              <a:gd name="connsiteX15" fmla="*/ 0 w 6724750"/>
              <a:gd name="connsiteY15" fmla="*/ 834242 h 1131998"/>
              <a:gd name="connsiteX0" fmla="*/ 6724750 w 6724750"/>
              <a:gd name="connsiteY0" fmla="*/ 0 h 1131998"/>
              <a:gd name="connsiteX1" fmla="*/ 6301417 w 6724750"/>
              <a:gd name="connsiteY1" fmla="*/ 172156 h 1131998"/>
              <a:gd name="connsiteX2" fmla="*/ 5773660 w 6724750"/>
              <a:gd name="connsiteY2" fmla="*/ 359769 h 1131998"/>
              <a:gd name="connsiteX3" fmla="*/ 4853617 w 6724750"/>
              <a:gd name="connsiteY3" fmla="*/ 664568 h 1131998"/>
              <a:gd name="connsiteX4" fmla="*/ 4150884 w 6724750"/>
              <a:gd name="connsiteY4" fmla="*/ 901633 h 1131998"/>
              <a:gd name="connsiteX5" fmla="*/ 3806572 w 6724750"/>
              <a:gd name="connsiteY5" fmla="*/ 987777 h 1131998"/>
              <a:gd name="connsiteX6" fmla="*/ 3679571 w 6724750"/>
              <a:gd name="connsiteY6" fmla="*/ 1014524 h 1131998"/>
              <a:gd name="connsiteX7" fmla="*/ 3199796 w 6724750"/>
              <a:gd name="connsiteY7" fmla="*/ 1099190 h 1131998"/>
              <a:gd name="connsiteX8" fmla="*/ 3095372 w 6724750"/>
              <a:gd name="connsiteY8" fmla="*/ 1117599 h 1131998"/>
              <a:gd name="connsiteX9" fmla="*/ 2632528 w 6724750"/>
              <a:gd name="connsiteY9" fmla="*/ 1128888 h 1131998"/>
              <a:gd name="connsiteX10" fmla="*/ 2276928 w 6724750"/>
              <a:gd name="connsiteY10" fmla="*/ 1131998 h 1131998"/>
              <a:gd name="connsiteX11" fmla="*/ 1518809 w 6724750"/>
              <a:gd name="connsiteY11" fmla="*/ 1113542 h 1131998"/>
              <a:gd name="connsiteX12" fmla="*/ 1163032 w 6724750"/>
              <a:gd name="connsiteY12" fmla="*/ 1078497 h 1131998"/>
              <a:gd name="connsiteX13" fmla="*/ 733550 w 6724750"/>
              <a:gd name="connsiteY13" fmla="*/ 999844 h 1131998"/>
              <a:gd name="connsiteX14" fmla="*/ 354087 w 6724750"/>
              <a:gd name="connsiteY14" fmla="*/ 916572 h 1131998"/>
              <a:gd name="connsiteX15" fmla="*/ 0 w 6724750"/>
              <a:gd name="connsiteY15" fmla="*/ 834242 h 1131998"/>
              <a:gd name="connsiteX0" fmla="*/ 6624738 w 6624738"/>
              <a:gd name="connsiteY0" fmla="*/ 0 h 1079611"/>
              <a:gd name="connsiteX1" fmla="*/ 6301417 w 6624738"/>
              <a:gd name="connsiteY1" fmla="*/ 119769 h 1079611"/>
              <a:gd name="connsiteX2" fmla="*/ 5773660 w 6624738"/>
              <a:gd name="connsiteY2" fmla="*/ 307382 h 1079611"/>
              <a:gd name="connsiteX3" fmla="*/ 4853617 w 6624738"/>
              <a:gd name="connsiteY3" fmla="*/ 612181 h 1079611"/>
              <a:gd name="connsiteX4" fmla="*/ 4150884 w 6624738"/>
              <a:gd name="connsiteY4" fmla="*/ 849246 h 1079611"/>
              <a:gd name="connsiteX5" fmla="*/ 3806572 w 6624738"/>
              <a:gd name="connsiteY5" fmla="*/ 935390 h 1079611"/>
              <a:gd name="connsiteX6" fmla="*/ 3679571 w 6624738"/>
              <a:gd name="connsiteY6" fmla="*/ 962137 h 1079611"/>
              <a:gd name="connsiteX7" fmla="*/ 3199796 w 6624738"/>
              <a:gd name="connsiteY7" fmla="*/ 1046803 h 1079611"/>
              <a:gd name="connsiteX8" fmla="*/ 3095372 w 6624738"/>
              <a:gd name="connsiteY8" fmla="*/ 1065212 h 1079611"/>
              <a:gd name="connsiteX9" fmla="*/ 2632528 w 6624738"/>
              <a:gd name="connsiteY9" fmla="*/ 1076501 h 1079611"/>
              <a:gd name="connsiteX10" fmla="*/ 2276928 w 6624738"/>
              <a:gd name="connsiteY10" fmla="*/ 1079611 h 1079611"/>
              <a:gd name="connsiteX11" fmla="*/ 1518809 w 6624738"/>
              <a:gd name="connsiteY11" fmla="*/ 1061155 h 1079611"/>
              <a:gd name="connsiteX12" fmla="*/ 1163032 w 6624738"/>
              <a:gd name="connsiteY12" fmla="*/ 1026110 h 1079611"/>
              <a:gd name="connsiteX13" fmla="*/ 733550 w 6624738"/>
              <a:gd name="connsiteY13" fmla="*/ 947457 h 1079611"/>
              <a:gd name="connsiteX14" fmla="*/ 354087 w 6624738"/>
              <a:gd name="connsiteY14" fmla="*/ 864185 h 1079611"/>
              <a:gd name="connsiteX15" fmla="*/ 0 w 6624738"/>
              <a:gd name="connsiteY15" fmla="*/ 781855 h 1079611"/>
              <a:gd name="connsiteX0" fmla="*/ 6643788 w 6643788"/>
              <a:gd name="connsiteY0" fmla="*/ 0 h 1103423"/>
              <a:gd name="connsiteX1" fmla="*/ 6301417 w 6643788"/>
              <a:gd name="connsiteY1" fmla="*/ 143581 h 1103423"/>
              <a:gd name="connsiteX2" fmla="*/ 5773660 w 6643788"/>
              <a:gd name="connsiteY2" fmla="*/ 331194 h 1103423"/>
              <a:gd name="connsiteX3" fmla="*/ 4853617 w 6643788"/>
              <a:gd name="connsiteY3" fmla="*/ 635993 h 1103423"/>
              <a:gd name="connsiteX4" fmla="*/ 4150884 w 6643788"/>
              <a:gd name="connsiteY4" fmla="*/ 873058 h 1103423"/>
              <a:gd name="connsiteX5" fmla="*/ 3806572 w 6643788"/>
              <a:gd name="connsiteY5" fmla="*/ 959202 h 1103423"/>
              <a:gd name="connsiteX6" fmla="*/ 3679571 w 6643788"/>
              <a:gd name="connsiteY6" fmla="*/ 985949 h 1103423"/>
              <a:gd name="connsiteX7" fmla="*/ 3199796 w 6643788"/>
              <a:gd name="connsiteY7" fmla="*/ 1070615 h 1103423"/>
              <a:gd name="connsiteX8" fmla="*/ 3095372 w 6643788"/>
              <a:gd name="connsiteY8" fmla="*/ 1089024 h 1103423"/>
              <a:gd name="connsiteX9" fmla="*/ 2632528 w 6643788"/>
              <a:gd name="connsiteY9" fmla="*/ 1100313 h 1103423"/>
              <a:gd name="connsiteX10" fmla="*/ 2276928 w 6643788"/>
              <a:gd name="connsiteY10" fmla="*/ 1103423 h 1103423"/>
              <a:gd name="connsiteX11" fmla="*/ 1518809 w 6643788"/>
              <a:gd name="connsiteY11" fmla="*/ 1084967 h 1103423"/>
              <a:gd name="connsiteX12" fmla="*/ 1163032 w 6643788"/>
              <a:gd name="connsiteY12" fmla="*/ 1049922 h 1103423"/>
              <a:gd name="connsiteX13" fmla="*/ 733550 w 6643788"/>
              <a:gd name="connsiteY13" fmla="*/ 971269 h 1103423"/>
              <a:gd name="connsiteX14" fmla="*/ 354087 w 6643788"/>
              <a:gd name="connsiteY14" fmla="*/ 887997 h 1103423"/>
              <a:gd name="connsiteX15" fmla="*/ 0 w 6643788"/>
              <a:gd name="connsiteY15" fmla="*/ 805667 h 1103423"/>
              <a:gd name="connsiteX0" fmla="*/ 6643788 w 6643788"/>
              <a:gd name="connsiteY0" fmla="*/ 0 h 1103423"/>
              <a:gd name="connsiteX1" fmla="*/ 6301417 w 6643788"/>
              <a:gd name="connsiteY1" fmla="*/ 143581 h 1103423"/>
              <a:gd name="connsiteX2" fmla="*/ 5773660 w 6643788"/>
              <a:gd name="connsiteY2" fmla="*/ 331194 h 1103423"/>
              <a:gd name="connsiteX3" fmla="*/ 4853617 w 6643788"/>
              <a:gd name="connsiteY3" fmla="*/ 635993 h 1103423"/>
              <a:gd name="connsiteX4" fmla="*/ 4150884 w 6643788"/>
              <a:gd name="connsiteY4" fmla="*/ 873058 h 1103423"/>
              <a:gd name="connsiteX5" fmla="*/ 3806572 w 6643788"/>
              <a:gd name="connsiteY5" fmla="*/ 959202 h 1103423"/>
              <a:gd name="connsiteX6" fmla="*/ 3679571 w 6643788"/>
              <a:gd name="connsiteY6" fmla="*/ 985949 h 1103423"/>
              <a:gd name="connsiteX7" fmla="*/ 3199796 w 6643788"/>
              <a:gd name="connsiteY7" fmla="*/ 1070615 h 1103423"/>
              <a:gd name="connsiteX8" fmla="*/ 3095372 w 6643788"/>
              <a:gd name="connsiteY8" fmla="*/ 1089024 h 1103423"/>
              <a:gd name="connsiteX9" fmla="*/ 2632528 w 6643788"/>
              <a:gd name="connsiteY9" fmla="*/ 1100313 h 1103423"/>
              <a:gd name="connsiteX10" fmla="*/ 2276928 w 6643788"/>
              <a:gd name="connsiteY10" fmla="*/ 1103423 h 1103423"/>
              <a:gd name="connsiteX11" fmla="*/ 1518809 w 6643788"/>
              <a:gd name="connsiteY11" fmla="*/ 1084967 h 1103423"/>
              <a:gd name="connsiteX12" fmla="*/ 1163032 w 6643788"/>
              <a:gd name="connsiteY12" fmla="*/ 1049922 h 1103423"/>
              <a:gd name="connsiteX13" fmla="*/ 733550 w 6643788"/>
              <a:gd name="connsiteY13" fmla="*/ 971269 h 1103423"/>
              <a:gd name="connsiteX14" fmla="*/ 354087 w 6643788"/>
              <a:gd name="connsiteY14" fmla="*/ 905315 h 1103423"/>
              <a:gd name="connsiteX15" fmla="*/ 0 w 6643788"/>
              <a:gd name="connsiteY15" fmla="*/ 805667 h 110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3788" h="1103423">
                <a:moveTo>
                  <a:pt x="6643788" y="0"/>
                </a:moveTo>
                <a:lnTo>
                  <a:pt x="6301417" y="143581"/>
                </a:lnTo>
                <a:cubicBezTo>
                  <a:pt x="6145254" y="204483"/>
                  <a:pt x="6014960" y="249125"/>
                  <a:pt x="5773660" y="331194"/>
                </a:cubicBezTo>
                <a:lnTo>
                  <a:pt x="4853617" y="635993"/>
                </a:lnTo>
                <a:lnTo>
                  <a:pt x="4150884" y="873058"/>
                </a:lnTo>
                <a:cubicBezTo>
                  <a:pt x="3976377" y="926926"/>
                  <a:pt x="3899235" y="931450"/>
                  <a:pt x="3806572" y="959202"/>
                </a:cubicBezTo>
                <a:cubicBezTo>
                  <a:pt x="3713909" y="986954"/>
                  <a:pt x="3780700" y="967380"/>
                  <a:pt x="3679571" y="985949"/>
                </a:cubicBezTo>
                <a:lnTo>
                  <a:pt x="3199796" y="1070615"/>
                </a:lnTo>
                <a:cubicBezTo>
                  <a:pt x="3102430" y="1087794"/>
                  <a:pt x="3190387" y="1093482"/>
                  <a:pt x="3095372" y="1089024"/>
                </a:cubicBezTo>
                <a:cubicBezTo>
                  <a:pt x="3000357" y="1084566"/>
                  <a:pt x="2768935" y="1097913"/>
                  <a:pt x="2632528" y="1100313"/>
                </a:cubicBezTo>
                <a:lnTo>
                  <a:pt x="2276928" y="1103423"/>
                </a:lnTo>
                <a:lnTo>
                  <a:pt x="1518809" y="1084967"/>
                </a:lnTo>
                <a:cubicBezTo>
                  <a:pt x="1334407" y="1072195"/>
                  <a:pt x="1293909" y="1068872"/>
                  <a:pt x="1163032" y="1049922"/>
                </a:cubicBezTo>
                <a:cubicBezTo>
                  <a:pt x="1032156" y="1030972"/>
                  <a:pt x="868374" y="995370"/>
                  <a:pt x="733550" y="971269"/>
                </a:cubicBezTo>
                <a:cubicBezTo>
                  <a:pt x="598726" y="947168"/>
                  <a:pt x="482162" y="937835"/>
                  <a:pt x="354087" y="905315"/>
                </a:cubicBezTo>
                <a:cubicBezTo>
                  <a:pt x="243735" y="880890"/>
                  <a:pt x="56293" y="819275"/>
                  <a:pt x="0" y="805667"/>
                </a:cubicBezTo>
              </a:path>
            </a:pathLst>
          </a:custGeom>
          <a:noFill/>
          <a:ln w="76200">
            <a:solidFill>
              <a:srgbClr val="00B0F0">
                <a:alpha val="7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Puolivapaa piirto 26"/>
          <p:cNvSpPr/>
          <p:nvPr/>
        </p:nvSpPr>
        <p:spPr>
          <a:xfrm>
            <a:off x="661508" y="3054173"/>
            <a:ext cx="6601127" cy="1092733"/>
          </a:xfrm>
          <a:custGeom>
            <a:avLst/>
            <a:gdLst>
              <a:gd name="connsiteX0" fmla="*/ 6290733 w 6290733"/>
              <a:gd name="connsiteY0" fmla="*/ 0 h 1111022"/>
              <a:gd name="connsiteX1" fmla="*/ 5469466 w 6290733"/>
              <a:gd name="connsiteY1" fmla="*/ 338667 h 1111022"/>
              <a:gd name="connsiteX2" fmla="*/ 4538133 w 6290733"/>
              <a:gd name="connsiteY2" fmla="*/ 651934 h 1111022"/>
              <a:gd name="connsiteX3" fmla="*/ 3937000 w 6290733"/>
              <a:gd name="connsiteY3" fmla="*/ 863600 h 1111022"/>
              <a:gd name="connsiteX4" fmla="*/ 3361266 w 6290733"/>
              <a:gd name="connsiteY4" fmla="*/ 982134 h 1111022"/>
              <a:gd name="connsiteX5" fmla="*/ 2836333 w 6290733"/>
              <a:gd name="connsiteY5" fmla="*/ 1092200 h 1111022"/>
              <a:gd name="connsiteX6" fmla="*/ 1964266 w 6290733"/>
              <a:gd name="connsiteY6" fmla="*/ 1100667 h 1111022"/>
              <a:gd name="connsiteX7" fmla="*/ 914400 w 6290733"/>
              <a:gd name="connsiteY7" fmla="*/ 1100667 h 1111022"/>
              <a:gd name="connsiteX8" fmla="*/ 0 w 6290733"/>
              <a:gd name="connsiteY8" fmla="*/ 965200 h 1111022"/>
              <a:gd name="connsiteX0" fmla="*/ 6290733 w 6290733"/>
              <a:gd name="connsiteY0" fmla="*/ 0 h 1111022"/>
              <a:gd name="connsiteX1" fmla="*/ 5469466 w 6290733"/>
              <a:gd name="connsiteY1" fmla="*/ 338667 h 1111022"/>
              <a:gd name="connsiteX2" fmla="*/ 4538133 w 6290733"/>
              <a:gd name="connsiteY2" fmla="*/ 651934 h 1111022"/>
              <a:gd name="connsiteX3" fmla="*/ 3937000 w 6290733"/>
              <a:gd name="connsiteY3" fmla="*/ 863600 h 1111022"/>
              <a:gd name="connsiteX4" fmla="*/ 3381021 w 6290733"/>
              <a:gd name="connsiteY4" fmla="*/ 1030112 h 1111022"/>
              <a:gd name="connsiteX5" fmla="*/ 2836333 w 6290733"/>
              <a:gd name="connsiteY5" fmla="*/ 1092200 h 1111022"/>
              <a:gd name="connsiteX6" fmla="*/ 1964266 w 6290733"/>
              <a:gd name="connsiteY6" fmla="*/ 1100667 h 1111022"/>
              <a:gd name="connsiteX7" fmla="*/ 914400 w 6290733"/>
              <a:gd name="connsiteY7" fmla="*/ 1100667 h 1111022"/>
              <a:gd name="connsiteX8" fmla="*/ 0 w 6290733"/>
              <a:gd name="connsiteY8" fmla="*/ 965200 h 1111022"/>
              <a:gd name="connsiteX0" fmla="*/ 6290733 w 6290733"/>
              <a:gd name="connsiteY0" fmla="*/ 0 h 1111022"/>
              <a:gd name="connsiteX1" fmla="*/ 5469466 w 6290733"/>
              <a:gd name="connsiteY1" fmla="*/ 338667 h 1111022"/>
              <a:gd name="connsiteX2" fmla="*/ 4538133 w 6290733"/>
              <a:gd name="connsiteY2" fmla="*/ 651934 h 1111022"/>
              <a:gd name="connsiteX3" fmla="*/ 3937000 w 6290733"/>
              <a:gd name="connsiteY3" fmla="*/ 863600 h 1111022"/>
              <a:gd name="connsiteX4" fmla="*/ 3488266 w 6290733"/>
              <a:gd name="connsiteY4" fmla="*/ 975142 h 1111022"/>
              <a:gd name="connsiteX5" fmla="*/ 3381021 w 6290733"/>
              <a:gd name="connsiteY5" fmla="*/ 1030112 h 1111022"/>
              <a:gd name="connsiteX6" fmla="*/ 2836333 w 6290733"/>
              <a:gd name="connsiteY6" fmla="*/ 1092200 h 1111022"/>
              <a:gd name="connsiteX7" fmla="*/ 1964266 w 6290733"/>
              <a:gd name="connsiteY7" fmla="*/ 1100667 h 1111022"/>
              <a:gd name="connsiteX8" fmla="*/ 914400 w 6290733"/>
              <a:gd name="connsiteY8" fmla="*/ 1100667 h 1111022"/>
              <a:gd name="connsiteX9" fmla="*/ 0 w 6290733"/>
              <a:gd name="connsiteY9" fmla="*/ 965200 h 1111022"/>
              <a:gd name="connsiteX0" fmla="*/ 6290733 w 6290733"/>
              <a:gd name="connsiteY0" fmla="*/ 0 h 1111022"/>
              <a:gd name="connsiteX1" fmla="*/ 5469466 w 6290733"/>
              <a:gd name="connsiteY1" fmla="*/ 338667 h 1111022"/>
              <a:gd name="connsiteX2" fmla="*/ 4538133 w 6290733"/>
              <a:gd name="connsiteY2" fmla="*/ 651934 h 1111022"/>
              <a:gd name="connsiteX3" fmla="*/ 3937000 w 6290733"/>
              <a:gd name="connsiteY3" fmla="*/ 863600 h 1111022"/>
              <a:gd name="connsiteX4" fmla="*/ 3488266 w 6290733"/>
              <a:gd name="connsiteY4" fmla="*/ 975142 h 1111022"/>
              <a:gd name="connsiteX5" fmla="*/ 3372554 w 6290733"/>
              <a:gd name="connsiteY5" fmla="*/ 1047045 h 1111022"/>
              <a:gd name="connsiteX6" fmla="*/ 2836333 w 6290733"/>
              <a:gd name="connsiteY6" fmla="*/ 1092200 h 1111022"/>
              <a:gd name="connsiteX7" fmla="*/ 1964266 w 6290733"/>
              <a:gd name="connsiteY7" fmla="*/ 1100667 h 1111022"/>
              <a:gd name="connsiteX8" fmla="*/ 914400 w 6290733"/>
              <a:gd name="connsiteY8" fmla="*/ 1100667 h 1111022"/>
              <a:gd name="connsiteX9" fmla="*/ 0 w 6290733"/>
              <a:gd name="connsiteY9" fmla="*/ 965200 h 1111022"/>
              <a:gd name="connsiteX0" fmla="*/ 6290733 w 6290733"/>
              <a:gd name="connsiteY0" fmla="*/ 0 h 1133170"/>
              <a:gd name="connsiteX1" fmla="*/ 5469466 w 6290733"/>
              <a:gd name="connsiteY1" fmla="*/ 338667 h 1133170"/>
              <a:gd name="connsiteX2" fmla="*/ 4538133 w 6290733"/>
              <a:gd name="connsiteY2" fmla="*/ 651934 h 1133170"/>
              <a:gd name="connsiteX3" fmla="*/ 3937000 w 6290733"/>
              <a:gd name="connsiteY3" fmla="*/ 863600 h 1133170"/>
              <a:gd name="connsiteX4" fmla="*/ 3488266 w 6290733"/>
              <a:gd name="connsiteY4" fmla="*/ 975142 h 1133170"/>
              <a:gd name="connsiteX5" fmla="*/ 3372554 w 6290733"/>
              <a:gd name="connsiteY5" fmla="*/ 1047045 h 1133170"/>
              <a:gd name="connsiteX6" fmla="*/ 2881489 w 6290733"/>
              <a:gd name="connsiteY6" fmla="*/ 1131711 h 1133170"/>
              <a:gd name="connsiteX7" fmla="*/ 1964266 w 6290733"/>
              <a:gd name="connsiteY7" fmla="*/ 1100667 h 1133170"/>
              <a:gd name="connsiteX8" fmla="*/ 914400 w 6290733"/>
              <a:gd name="connsiteY8" fmla="*/ 1100667 h 1133170"/>
              <a:gd name="connsiteX9" fmla="*/ 0 w 6290733"/>
              <a:gd name="connsiteY9" fmla="*/ 965200 h 1133170"/>
              <a:gd name="connsiteX0" fmla="*/ 6290733 w 6290733"/>
              <a:gd name="connsiteY0" fmla="*/ 0 h 1132410"/>
              <a:gd name="connsiteX1" fmla="*/ 5469466 w 6290733"/>
              <a:gd name="connsiteY1" fmla="*/ 338667 h 1132410"/>
              <a:gd name="connsiteX2" fmla="*/ 4538133 w 6290733"/>
              <a:gd name="connsiteY2" fmla="*/ 651934 h 1132410"/>
              <a:gd name="connsiteX3" fmla="*/ 3937000 w 6290733"/>
              <a:gd name="connsiteY3" fmla="*/ 863600 h 1132410"/>
              <a:gd name="connsiteX4" fmla="*/ 3488266 w 6290733"/>
              <a:gd name="connsiteY4" fmla="*/ 975142 h 1132410"/>
              <a:gd name="connsiteX5" fmla="*/ 3372554 w 6290733"/>
              <a:gd name="connsiteY5" fmla="*/ 1047045 h 1132410"/>
              <a:gd name="connsiteX6" fmla="*/ 2881489 w 6290733"/>
              <a:gd name="connsiteY6" fmla="*/ 1131711 h 1132410"/>
              <a:gd name="connsiteX7" fmla="*/ 2802466 w 6290733"/>
              <a:gd name="connsiteY7" fmla="*/ 1088031 h 1132410"/>
              <a:gd name="connsiteX8" fmla="*/ 1964266 w 6290733"/>
              <a:gd name="connsiteY8" fmla="*/ 1100667 h 1132410"/>
              <a:gd name="connsiteX9" fmla="*/ 914400 w 6290733"/>
              <a:gd name="connsiteY9" fmla="*/ 1100667 h 1132410"/>
              <a:gd name="connsiteX10" fmla="*/ 0 w 6290733"/>
              <a:gd name="connsiteY10" fmla="*/ 965200 h 1132410"/>
              <a:gd name="connsiteX0" fmla="*/ 6290733 w 6290733"/>
              <a:gd name="connsiteY0" fmla="*/ 0 h 1132410"/>
              <a:gd name="connsiteX1" fmla="*/ 5469466 w 6290733"/>
              <a:gd name="connsiteY1" fmla="*/ 338667 h 1132410"/>
              <a:gd name="connsiteX2" fmla="*/ 4538133 w 6290733"/>
              <a:gd name="connsiteY2" fmla="*/ 651934 h 1132410"/>
              <a:gd name="connsiteX3" fmla="*/ 3937000 w 6290733"/>
              <a:gd name="connsiteY3" fmla="*/ 863600 h 1132410"/>
              <a:gd name="connsiteX4" fmla="*/ 3488266 w 6290733"/>
              <a:gd name="connsiteY4" fmla="*/ 975142 h 1132410"/>
              <a:gd name="connsiteX5" fmla="*/ 3372554 w 6290733"/>
              <a:gd name="connsiteY5" fmla="*/ 1047045 h 1132410"/>
              <a:gd name="connsiteX6" fmla="*/ 2881489 w 6290733"/>
              <a:gd name="connsiteY6" fmla="*/ 1131711 h 1132410"/>
              <a:gd name="connsiteX7" fmla="*/ 2802466 w 6290733"/>
              <a:gd name="connsiteY7" fmla="*/ 1088031 h 1132410"/>
              <a:gd name="connsiteX8" fmla="*/ 1964266 w 6290733"/>
              <a:gd name="connsiteY8" fmla="*/ 1100667 h 1132410"/>
              <a:gd name="connsiteX9" fmla="*/ 914400 w 6290733"/>
              <a:gd name="connsiteY9" fmla="*/ 1100667 h 1132410"/>
              <a:gd name="connsiteX10" fmla="*/ 0 w 6290733"/>
              <a:gd name="connsiteY10" fmla="*/ 965200 h 1132410"/>
              <a:gd name="connsiteX0" fmla="*/ 6290733 w 6290733"/>
              <a:gd name="connsiteY0" fmla="*/ 0 h 1135338"/>
              <a:gd name="connsiteX1" fmla="*/ 5469466 w 6290733"/>
              <a:gd name="connsiteY1" fmla="*/ 338667 h 1135338"/>
              <a:gd name="connsiteX2" fmla="*/ 4538133 w 6290733"/>
              <a:gd name="connsiteY2" fmla="*/ 651934 h 1135338"/>
              <a:gd name="connsiteX3" fmla="*/ 3937000 w 6290733"/>
              <a:gd name="connsiteY3" fmla="*/ 863600 h 1135338"/>
              <a:gd name="connsiteX4" fmla="*/ 3488266 w 6290733"/>
              <a:gd name="connsiteY4" fmla="*/ 975142 h 1135338"/>
              <a:gd name="connsiteX5" fmla="*/ 3372554 w 6290733"/>
              <a:gd name="connsiteY5" fmla="*/ 1047045 h 1135338"/>
              <a:gd name="connsiteX6" fmla="*/ 2881489 w 6290733"/>
              <a:gd name="connsiteY6" fmla="*/ 1131711 h 1135338"/>
              <a:gd name="connsiteX7" fmla="*/ 2802466 w 6290733"/>
              <a:gd name="connsiteY7" fmla="*/ 1088031 h 1135338"/>
              <a:gd name="connsiteX8" fmla="*/ 1964266 w 6290733"/>
              <a:gd name="connsiteY8" fmla="*/ 1100667 h 1135338"/>
              <a:gd name="connsiteX9" fmla="*/ 914400 w 6290733"/>
              <a:gd name="connsiteY9" fmla="*/ 1100667 h 1135338"/>
              <a:gd name="connsiteX10" fmla="*/ 0 w 6290733"/>
              <a:gd name="connsiteY10" fmla="*/ 965200 h 1135338"/>
              <a:gd name="connsiteX0" fmla="*/ 6290733 w 6290733"/>
              <a:gd name="connsiteY0" fmla="*/ 0 h 1136181"/>
              <a:gd name="connsiteX1" fmla="*/ 5469466 w 6290733"/>
              <a:gd name="connsiteY1" fmla="*/ 338667 h 1136181"/>
              <a:gd name="connsiteX2" fmla="*/ 4538133 w 6290733"/>
              <a:gd name="connsiteY2" fmla="*/ 651934 h 1136181"/>
              <a:gd name="connsiteX3" fmla="*/ 3937000 w 6290733"/>
              <a:gd name="connsiteY3" fmla="*/ 863600 h 1136181"/>
              <a:gd name="connsiteX4" fmla="*/ 3488266 w 6290733"/>
              <a:gd name="connsiteY4" fmla="*/ 975142 h 1136181"/>
              <a:gd name="connsiteX5" fmla="*/ 3372554 w 6290733"/>
              <a:gd name="connsiteY5" fmla="*/ 1047045 h 1136181"/>
              <a:gd name="connsiteX6" fmla="*/ 2881489 w 6290733"/>
              <a:gd name="connsiteY6" fmla="*/ 1131711 h 1136181"/>
              <a:gd name="connsiteX7" fmla="*/ 2777066 w 6290733"/>
              <a:gd name="connsiteY7" fmla="*/ 1090853 h 1136181"/>
              <a:gd name="connsiteX8" fmla="*/ 1964266 w 6290733"/>
              <a:gd name="connsiteY8" fmla="*/ 1100667 h 1136181"/>
              <a:gd name="connsiteX9" fmla="*/ 914400 w 6290733"/>
              <a:gd name="connsiteY9" fmla="*/ 1100667 h 1136181"/>
              <a:gd name="connsiteX10" fmla="*/ 0 w 6290733"/>
              <a:gd name="connsiteY10" fmla="*/ 965200 h 1136181"/>
              <a:gd name="connsiteX0" fmla="*/ 6290733 w 6290733"/>
              <a:gd name="connsiteY0" fmla="*/ 0 h 1136181"/>
              <a:gd name="connsiteX1" fmla="*/ 5469466 w 6290733"/>
              <a:gd name="connsiteY1" fmla="*/ 338667 h 1136181"/>
              <a:gd name="connsiteX2" fmla="*/ 4538133 w 6290733"/>
              <a:gd name="connsiteY2" fmla="*/ 651934 h 1136181"/>
              <a:gd name="connsiteX3" fmla="*/ 3937000 w 6290733"/>
              <a:gd name="connsiteY3" fmla="*/ 863600 h 1136181"/>
              <a:gd name="connsiteX4" fmla="*/ 3488266 w 6290733"/>
              <a:gd name="connsiteY4" fmla="*/ 975142 h 1136181"/>
              <a:gd name="connsiteX5" fmla="*/ 3372554 w 6290733"/>
              <a:gd name="connsiteY5" fmla="*/ 1047045 h 1136181"/>
              <a:gd name="connsiteX6" fmla="*/ 2881489 w 6290733"/>
              <a:gd name="connsiteY6" fmla="*/ 1131711 h 1136181"/>
              <a:gd name="connsiteX7" fmla="*/ 2777066 w 6290733"/>
              <a:gd name="connsiteY7" fmla="*/ 1090853 h 1136181"/>
              <a:gd name="connsiteX8" fmla="*/ 1961444 w 6290733"/>
              <a:gd name="connsiteY8" fmla="*/ 1123245 h 1136181"/>
              <a:gd name="connsiteX9" fmla="*/ 914400 w 6290733"/>
              <a:gd name="connsiteY9" fmla="*/ 1100667 h 1136181"/>
              <a:gd name="connsiteX10" fmla="*/ 0 w 6290733"/>
              <a:gd name="connsiteY10" fmla="*/ 965200 h 1136181"/>
              <a:gd name="connsiteX0" fmla="*/ 6290733 w 6290733"/>
              <a:gd name="connsiteY0" fmla="*/ 0 h 1136181"/>
              <a:gd name="connsiteX1" fmla="*/ 5469466 w 6290733"/>
              <a:gd name="connsiteY1" fmla="*/ 338667 h 1136181"/>
              <a:gd name="connsiteX2" fmla="*/ 4538133 w 6290733"/>
              <a:gd name="connsiteY2" fmla="*/ 651934 h 1136181"/>
              <a:gd name="connsiteX3" fmla="*/ 3937000 w 6290733"/>
              <a:gd name="connsiteY3" fmla="*/ 863600 h 1136181"/>
              <a:gd name="connsiteX4" fmla="*/ 3488266 w 6290733"/>
              <a:gd name="connsiteY4" fmla="*/ 975142 h 1136181"/>
              <a:gd name="connsiteX5" fmla="*/ 3372554 w 6290733"/>
              <a:gd name="connsiteY5" fmla="*/ 1047045 h 1136181"/>
              <a:gd name="connsiteX6" fmla="*/ 2881489 w 6290733"/>
              <a:gd name="connsiteY6" fmla="*/ 1131711 h 1136181"/>
              <a:gd name="connsiteX7" fmla="*/ 2777066 w 6290733"/>
              <a:gd name="connsiteY7" fmla="*/ 1090853 h 1136181"/>
              <a:gd name="connsiteX8" fmla="*/ 1961444 w 6290733"/>
              <a:gd name="connsiteY8" fmla="*/ 1123245 h 1136181"/>
              <a:gd name="connsiteX9" fmla="*/ 914400 w 6290733"/>
              <a:gd name="connsiteY9" fmla="*/ 1100667 h 1136181"/>
              <a:gd name="connsiteX10" fmla="*/ 0 w 6290733"/>
              <a:gd name="connsiteY10" fmla="*/ 965200 h 1136181"/>
              <a:gd name="connsiteX0" fmla="*/ 6290733 w 6290733"/>
              <a:gd name="connsiteY0" fmla="*/ 0 h 1164770"/>
              <a:gd name="connsiteX1" fmla="*/ 5469466 w 6290733"/>
              <a:gd name="connsiteY1" fmla="*/ 338667 h 1164770"/>
              <a:gd name="connsiteX2" fmla="*/ 4538133 w 6290733"/>
              <a:gd name="connsiteY2" fmla="*/ 651934 h 1164770"/>
              <a:gd name="connsiteX3" fmla="*/ 3937000 w 6290733"/>
              <a:gd name="connsiteY3" fmla="*/ 863600 h 1164770"/>
              <a:gd name="connsiteX4" fmla="*/ 3488266 w 6290733"/>
              <a:gd name="connsiteY4" fmla="*/ 975142 h 1164770"/>
              <a:gd name="connsiteX5" fmla="*/ 3372554 w 6290733"/>
              <a:gd name="connsiteY5" fmla="*/ 1047045 h 1164770"/>
              <a:gd name="connsiteX6" fmla="*/ 2881489 w 6290733"/>
              <a:gd name="connsiteY6" fmla="*/ 1131711 h 1164770"/>
              <a:gd name="connsiteX7" fmla="*/ 2777066 w 6290733"/>
              <a:gd name="connsiteY7" fmla="*/ 1090853 h 1164770"/>
              <a:gd name="connsiteX8" fmla="*/ 1961444 w 6290733"/>
              <a:gd name="connsiteY8" fmla="*/ 1123245 h 1164770"/>
              <a:gd name="connsiteX9" fmla="*/ 903111 w 6290733"/>
              <a:gd name="connsiteY9" fmla="*/ 1157111 h 1164770"/>
              <a:gd name="connsiteX10" fmla="*/ 0 w 6290733"/>
              <a:gd name="connsiteY10" fmla="*/ 965200 h 1164770"/>
              <a:gd name="connsiteX0" fmla="*/ 6290733 w 6290733"/>
              <a:gd name="connsiteY0" fmla="*/ 0 h 1163221"/>
              <a:gd name="connsiteX1" fmla="*/ 5469466 w 6290733"/>
              <a:gd name="connsiteY1" fmla="*/ 338667 h 1163221"/>
              <a:gd name="connsiteX2" fmla="*/ 4538133 w 6290733"/>
              <a:gd name="connsiteY2" fmla="*/ 651934 h 1163221"/>
              <a:gd name="connsiteX3" fmla="*/ 3937000 w 6290733"/>
              <a:gd name="connsiteY3" fmla="*/ 863600 h 1163221"/>
              <a:gd name="connsiteX4" fmla="*/ 3488266 w 6290733"/>
              <a:gd name="connsiteY4" fmla="*/ 975142 h 1163221"/>
              <a:gd name="connsiteX5" fmla="*/ 3372554 w 6290733"/>
              <a:gd name="connsiteY5" fmla="*/ 1047045 h 1163221"/>
              <a:gd name="connsiteX6" fmla="*/ 2881489 w 6290733"/>
              <a:gd name="connsiteY6" fmla="*/ 1131711 h 1163221"/>
              <a:gd name="connsiteX7" fmla="*/ 2777066 w 6290733"/>
              <a:gd name="connsiteY7" fmla="*/ 1090853 h 1163221"/>
              <a:gd name="connsiteX8" fmla="*/ 1961444 w 6290733"/>
              <a:gd name="connsiteY8" fmla="*/ 1123245 h 1163221"/>
              <a:gd name="connsiteX9" fmla="*/ 903111 w 6290733"/>
              <a:gd name="connsiteY9" fmla="*/ 1157111 h 1163221"/>
              <a:gd name="connsiteX10" fmla="*/ 0 w 6290733"/>
              <a:gd name="connsiteY10" fmla="*/ 965200 h 1163221"/>
              <a:gd name="connsiteX0" fmla="*/ 6290733 w 6290733"/>
              <a:gd name="connsiteY0" fmla="*/ 0 h 1166628"/>
              <a:gd name="connsiteX1" fmla="*/ 5469466 w 6290733"/>
              <a:gd name="connsiteY1" fmla="*/ 338667 h 1166628"/>
              <a:gd name="connsiteX2" fmla="*/ 4538133 w 6290733"/>
              <a:gd name="connsiteY2" fmla="*/ 651934 h 1166628"/>
              <a:gd name="connsiteX3" fmla="*/ 3937000 w 6290733"/>
              <a:gd name="connsiteY3" fmla="*/ 863600 h 1166628"/>
              <a:gd name="connsiteX4" fmla="*/ 3488266 w 6290733"/>
              <a:gd name="connsiteY4" fmla="*/ 975142 h 1166628"/>
              <a:gd name="connsiteX5" fmla="*/ 3372554 w 6290733"/>
              <a:gd name="connsiteY5" fmla="*/ 1047045 h 1166628"/>
              <a:gd name="connsiteX6" fmla="*/ 2881489 w 6290733"/>
              <a:gd name="connsiteY6" fmla="*/ 1131711 h 1166628"/>
              <a:gd name="connsiteX7" fmla="*/ 2777066 w 6290733"/>
              <a:gd name="connsiteY7" fmla="*/ 1090853 h 1166628"/>
              <a:gd name="connsiteX8" fmla="*/ 1961444 w 6290733"/>
              <a:gd name="connsiteY8" fmla="*/ 1123245 h 1166628"/>
              <a:gd name="connsiteX9" fmla="*/ 1182511 w 6290733"/>
              <a:gd name="connsiteY9" fmla="*/ 1136009 h 1166628"/>
              <a:gd name="connsiteX10" fmla="*/ 903111 w 6290733"/>
              <a:gd name="connsiteY10" fmla="*/ 1157111 h 1166628"/>
              <a:gd name="connsiteX11" fmla="*/ 0 w 6290733"/>
              <a:gd name="connsiteY11" fmla="*/ 965200 h 1166628"/>
              <a:gd name="connsiteX0" fmla="*/ 6290733 w 6290733"/>
              <a:gd name="connsiteY0" fmla="*/ 0 h 1162328"/>
              <a:gd name="connsiteX1" fmla="*/ 5469466 w 6290733"/>
              <a:gd name="connsiteY1" fmla="*/ 338667 h 1162328"/>
              <a:gd name="connsiteX2" fmla="*/ 4538133 w 6290733"/>
              <a:gd name="connsiteY2" fmla="*/ 651934 h 1162328"/>
              <a:gd name="connsiteX3" fmla="*/ 3937000 w 6290733"/>
              <a:gd name="connsiteY3" fmla="*/ 863600 h 1162328"/>
              <a:gd name="connsiteX4" fmla="*/ 3488266 w 6290733"/>
              <a:gd name="connsiteY4" fmla="*/ 975142 h 1162328"/>
              <a:gd name="connsiteX5" fmla="*/ 3372554 w 6290733"/>
              <a:gd name="connsiteY5" fmla="*/ 1047045 h 1162328"/>
              <a:gd name="connsiteX6" fmla="*/ 2881489 w 6290733"/>
              <a:gd name="connsiteY6" fmla="*/ 1131711 h 1162328"/>
              <a:gd name="connsiteX7" fmla="*/ 2777066 w 6290733"/>
              <a:gd name="connsiteY7" fmla="*/ 1090853 h 1162328"/>
              <a:gd name="connsiteX8" fmla="*/ 1961444 w 6290733"/>
              <a:gd name="connsiteY8" fmla="*/ 1123245 h 1162328"/>
              <a:gd name="connsiteX9" fmla="*/ 1182511 w 6290733"/>
              <a:gd name="connsiteY9" fmla="*/ 1136009 h 1162328"/>
              <a:gd name="connsiteX10" fmla="*/ 903111 w 6290733"/>
              <a:gd name="connsiteY10" fmla="*/ 1157111 h 1162328"/>
              <a:gd name="connsiteX11" fmla="*/ 0 w 6290733"/>
              <a:gd name="connsiteY11" fmla="*/ 965200 h 1162328"/>
              <a:gd name="connsiteX0" fmla="*/ 6290733 w 6290733"/>
              <a:gd name="connsiteY0" fmla="*/ 0 h 1159283"/>
              <a:gd name="connsiteX1" fmla="*/ 5469466 w 6290733"/>
              <a:gd name="connsiteY1" fmla="*/ 338667 h 1159283"/>
              <a:gd name="connsiteX2" fmla="*/ 4538133 w 6290733"/>
              <a:gd name="connsiteY2" fmla="*/ 651934 h 1159283"/>
              <a:gd name="connsiteX3" fmla="*/ 3937000 w 6290733"/>
              <a:gd name="connsiteY3" fmla="*/ 863600 h 1159283"/>
              <a:gd name="connsiteX4" fmla="*/ 3488266 w 6290733"/>
              <a:gd name="connsiteY4" fmla="*/ 975142 h 1159283"/>
              <a:gd name="connsiteX5" fmla="*/ 3372554 w 6290733"/>
              <a:gd name="connsiteY5" fmla="*/ 1047045 h 1159283"/>
              <a:gd name="connsiteX6" fmla="*/ 2881489 w 6290733"/>
              <a:gd name="connsiteY6" fmla="*/ 1131711 h 1159283"/>
              <a:gd name="connsiteX7" fmla="*/ 2777066 w 6290733"/>
              <a:gd name="connsiteY7" fmla="*/ 1090853 h 1159283"/>
              <a:gd name="connsiteX8" fmla="*/ 1961444 w 6290733"/>
              <a:gd name="connsiteY8" fmla="*/ 1123245 h 1159283"/>
              <a:gd name="connsiteX9" fmla="*/ 1182511 w 6290733"/>
              <a:gd name="connsiteY9" fmla="*/ 1136009 h 1159283"/>
              <a:gd name="connsiteX10" fmla="*/ 903111 w 6290733"/>
              <a:gd name="connsiteY10" fmla="*/ 1157111 h 1159283"/>
              <a:gd name="connsiteX11" fmla="*/ 0 w 6290733"/>
              <a:gd name="connsiteY11" fmla="*/ 965200 h 1159283"/>
              <a:gd name="connsiteX0" fmla="*/ 6359422 w 6359422"/>
              <a:gd name="connsiteY0" fmla="*/ 0 h 1163258"/>
              <a:gd name="connsiteX1" fmla="*/ 5538155 w 6359422"/>
              <a:gd name="connsiteY1" fmla="*/ 338667 h 1163258"/>
              <a:gd name="connsiteX2" fmla="*/ 4606822 w 6359422"/>
              <a:gd name="connsiteY2" fmla="*/ 651934 h 1163258"/>
              <a:gd name="connsiteX3" fmla="*/ 4005689 w 6359422"/>
              <a:gd name="connsiteY3" fmla="*/ 863600 h 1163258"/>
              <a:gd name="connsiteX4" fmla="*/ 3556955 w 6359422"/>
              <a:gd name="connsiteY4" fmla="*/ 975142 h 1163258"/>
              <a:gd name="connsiteX5" fmla="*/ 3441243 w 6359422"/>
              <a:gd name="connsiteY5" fmla="*/ 1047045 h 1163258"/>
              <a:gd name="connsiteX6" fmla="*/ 2950178 w 6359422"/>
              <a:gd name="connsiteY6" fmla="*/ 1131711 h 1163258"/>
              <a:gd name="connsiteX7" fmla="*/ 2845755 w 6359422"/>
              <a:gd name="connsiteY7" fmla="*/ 1090853 h 1163258"/>
              <a:gd name="connsiteX8" fmla="*/ 2030133 w 6359422"/>
              <a:gd name="connsiteY8" fmla="*/ 1123245 h 1163258"/>
              <a:gd name="connsiteX9" fmla="*/ 1251200 w 6359422"/>
              <a:gd name="connsiteY9" fmla="*/ 1136009 h 1163258"/>
              <a:gd name="connsiteX10" fmla="*/ 971800 w 6359422"/>
              <a:gd name="connsiteY10" fmla="*/ 1157111 h 1163258"/>
              <a:gd name="connsiteX11" fmla="*/ 65866 w 6359422"/>
              <a:gd name="connsiteY11" fmla="*/ 1014653 h 1163258"/>
              <a:gd name="connsiteX12" fmla="*/ 68689 w 6359422"/>
              <a:gd name="connsiteY12" fmla="*/ 965200 h 1163258"/>
              <a:gd name="connsiteX0" fmla="*/ 6359422 w 6359422"/>
              <a:gd name="connsiteY0" fmla="*/ 0 h 1159214"/>
              <a:gd name="connsiteX1" fmla="*/ 5538155 w 6359422"/>
              <a:gd name="connsiteY1" fmla="*/ 338667 h 1159214"/>
              <a:gd name="connsiteX2" fmla="*/ 4606822 w 6359422"/>
              <a:gd name="connsiteY2" fmla="*/ 651934 h 1159214"/>
              <a:gd name="connsiteX3" fmla="*/ 4005689 w 6359422"/>
              <a:gd name="connsiteY3" fmla="*/ 863600 h 1159214"/>
              <a:gd name="connsiteX4" fmla="*/ 3556955 w 6359422"/>
              <a:gd name="connsiteY4" fmla="*/ 975142 h 1159214"/>
              <a:gd name="connsiteX5" fmla="*/ 3441243 w 6359422"/>
              <a:gd name="connsiteY5" fmla="*/ 1047045 h 1159214"/>
              <a:gd name="connsiteX6" fmla="*/ 2950178 w 6359422"/>
              <a:gd name="connsiteY6" fmla="*/ 1131711 h 1159214"/>
              <a:gd name="connsiteX7" fmla="*/ 2845755 w 6359422"/>
              <a:gd name="connsiteY7" fmla="*/ 1090853 h 1159214"/>
              <a:gd name="connsiteX8" fmla="*/ 2030133 w 6359422"/>
              <a:gd name="connsiteY8" fmla="*/ 1123245 h 1159214"/>
              <a:gd name="connsiteX9" fmla="*/ 1251200 w 6359422"/>
              <a:gd name="connsiteY9" fmla="*/ 1136009 h 1159214"/>
              <a:gd name="connsiteX10" fmla="*/ 971800 w 6359422"/>
              <a:gd name="connsiteY10" fmla="*/ 1157111 h 1159214"/>
              <a:gd name="connsiteX11" fmla="*/ 339622 w 6359422"/>
              <a:gd name="connsiteY11" fmla="*/ 1079563 h 1159214"/>
              <a:gd name="connsiteX12" fmla="*/ 65866 w 6359422"/>
              <a:gd name="connsiteY12" fmla="*/ 1014653 h 1159214"/>
              <a:gd name="connsiteX13" fmla="*/ 68689 w 6359422"/>
              <a:gd name="connsiteY13" fmla="*/ 965200 h 1159214"/>
              <a:gd name="connsiteX0" fmla="*/ 6359422 w 6359422"/>
              <a:gd name="connsiteY0" fmla="*/ 0 h 1157857"/>
              <a:gd name="connsiteX1" fmla="*/ 5538155 w 6359422"/>
              <a:gd name="connsiteY1" fmla="*/ 338667 h 1157857"/>
              <a:gd name="connsiteX2" fmla="*/ 4606822 w 6359422"/>
              <a:gd name="connsiteY2" fmla="*/ 651934 h 1157857"/>
              <a:gd name="connsiteX3" fmla="*/ 4005689 w 6359422"/>
              <a:gd name="connsiteY3" fmla="*/ 863600 h 1157857"/>
              <a:gd name="connsiteX4" fmla="*/ 3556955 w 6359422"/>
              <a:gd name="connsiteY4" fmla="*/ 975142 h 1157857"/>
              <a:gd name="connsiteX5" fmla="*/ 3441243 w 6359422"/>
              <a:gd name="connsiteY5" fmla="*/ 1047045 h 1157857"/>
              <a:gd name="connsiteX6" fmla="*/ 2950178 w 6359422"/>
              <a:gd name="connsiteY6" fmla="*/ 1131711 h 1157857"/>
              <a:gd name="connsiteX7" fmla="*/ 2845755 w 6359422"/>
              <a:gd name="connsiteY7" fmla="*/ 1090853 h 1157857"/>
              <a:gd name="connsiteX8" fmla="*/ 2030133 w 6359422"/>
              <a:gd name="connsiteY8" fmla="*/ 1123245 h 1157857"/>
              <a:gd name="connsiteX9" fmla="*/ 1251200 w 6359422"/>
              <a:gd name="connsiteY9" fmla="*/ 1119076 h 1157857"/>
              <a:gd name="connsiteX10" fmla="*/ 971800 w 6359422"/>
              <a:gd name="connsiteY10" fmla="*/ 1157111 h 1157857"/>
              <a:gd name="connsiteX11" fmla="*/ 339622 w 6359422"/>
              <a:gd name="connsiteY11" fmla="*/ 1079563 h 1157857"/>
              <a:gd name="connsiteX12" fmla="*/ 65866 w 6359422"/>
              <a:gd name="connsiteY12" fmla="*/ 1014653 h 1157857"/>
              <a:gd name="connsiteX13" fmla="*/ 68689 w 6359422"/>
              <a:gd name="connsiteY13" fmla="*/ 965200 h 1157857"/>
              <a:gd name="connsiteX0" fmla="*/ 6359422 w 6359422"/>
              <a:gd name="connsiteY0" fmla="*/ 0 h 1157857"/>
              <a:gd name="connsiteX1" fmla="*/ 5538155 w 6359422"/>
              <a:gd name="connsiteY1" fmla="*/ 338667 h 1157857"/>
              <a:gd name="connsiteX2" fmla="*/ 4606822 w 6359422"/>
              <a:gd name="connsiteY2" fmla="*/ 651934 h 1157857"/>
              <a:gd name="connsiteX3" fmla="*/ 4005689 w 6359422"/>
              <a:gd name="connsiteY3" fmla="*/ 863600 h 1157857"/>
              <a:gd name="connsiteX4" fmla="*/ 3556955 w 6359422"/>
              <a:gd name="connsiteY4" fmla="*/ 975142 h 1157857"/>
              <a:gd name="connsiteX5" fmla="*/ 3441243 w 6359422"/>
              <a:gd name="connsiteY5" fmla="*/ 1047045 h 1157857"/>
              <a:gd name="connsiteX6" fmla="*/ 2950178 w 6359422"/>
              <a:gd name="connsiteY6" fmla="*/ 1131711 h 1157857"/>
              <a:gd name="connsiteX7" fmla="*/ 2845755 w 6359422"/>
              <a:gd name="connsiteY7" fmla="*/ 1090853 h 1157857"/>
              <a:gd name="connsiteX8" fmla="*/ 2380089 w 6359422"/>
              <a:gd name="connsiteY8" fmla="*/ 1104964 h 1157857"/>
              <a:gd name="connsiteX9" fmla="*/ 2030133 w 6359422"/>
              <a:gd name="connsiteY9" fmla="*/ 1123245 h 1157857"/>
              <a:gd name="connsiteX10" fmla="*/ 1251200 w 6359422"/>
              <a:gd name="connsiteY10" fmla="*/ 1119076 h 1157857"/>
              <a:gd name="connsiteX11" fmla="*/ 971800 w 6359422"/>
              <a:gd name="connsiteY11" fmla="*/ 1157111 h 1157857"/>
              <a:gd name="connsiteX12" fmla="*/ 339622 w 6359422"/>
              <a:gd name="connsiteY12" fmla="*/ 1079563 h 1157857"/>
              <a:gd name="connsiteX13" fmla="*/ 65866 w 6359422"/>
              <a:gd name="connsiteY13" fmla="*/ 1014653 h 1157857"/>
              <a:gd name="connsiteX14" fmla="*/ 68689 w 6359422"/>
              <a:gd name="connsiteY14" fmla="*/ 965200 h 1157857"/>
              <a:gd name="connsiteX0" fmla="*/ 6359422 w 6359422"/>
              <a:gd name="connsiteY0" fmla="*/ 0 h 1157857"/>
              <a:gd name="connsiteX1" fmla="*/ 5538155 w 6359422"/>
              <a:gd name="connsiteY1" fmla="*/ 338667 h 1157857"/>
              <a:gd name="connsiteX2" fmla="*/ 4606822 w 6359422"/>
              <a:gd name="connsiteY2" fmla="*/ 651934 h 1157857"/>
              <a:gd name="connsiteX3" fmla="*/ 4005689 w 6359422"/>
              <a:gd name="connsiteY3" fmla="*/ 863600 h 1157857"/>
              <a:gd name="connsiteX4" fmla="*/ 3556955 w 6359422"/>
              <a:gd name="connsiteY4" fmla="*/ 975142 h 1157857"/>
              <a:gd name="connsiteX5" fmla="*/ 3441243 w 6359422"/>
              <a:gd name="connsiteY5" fmla="*/ 1047045 h 1157857"/>
              <a:gd name="connsiteX6" fmla="*/ 2950178 w 6359422"/>
              <a:gd name="connsiteY6" fmla="*/ 1131711 h 1157857"/>
              <a:gd name="connsiteX7" fmla="*/ 2845755 w 6359422"/>
              <a:gd name="connsiteY7" fmla="*/ 1090853 h 1157857"/>
              <a:gd name="connsiteX8" fmla="*/ 2380089 w 6359422"/>
              <a:gd name="connsiteY8" fmla="*/ 1096498 h 1157857"/>
              <a:gd name="connsiteX9" fmla="*/ 2030133 w 6359422"/>
              <a:gd name="connsiteY9" fmla="*/ 1123245 h 1157857"/>
              <a:gd name="connsiteX10" fmla="*/ 1251200 w 6359422"/>
              <a:gd name="connsiteY10" fmla="*/ 1119076 h 1157857"/>
              <a:gd name="connsiteX11" fmla="*/ 971800 w 6359422"/>
              <a:gd name="connsiteY11" fmla="*/ 1157111 h 1157857"/>
              <a:gd name="connsiteX12" fmla="*/ 339622 w 6359422"/>
              <a:gd name="connsiteY12" fmla="*/ 1079563 h 1157857"/>
              <a:gd name="connsiteX13" fmla="*/ 65866 w 6359422"/>
              <a:gd name="connsiteY13" fmla="*/ 1014653 h 1157857"/>
              <a:gd name="connsiteX14" fmla="*/ 68689 w 6359422"/>
              <a:gd name="connsiteY14" fmla="*/ 965200 h 1157857"/>
              <a:gd name="connsiteX0" fmla="*/ 6359422 w 6359422"/>
              <a:gd name="connsiteY0" fmla="*/ 0 h 1157857"/>
              <a:gd name="connsiteX1" fmla="*/ 5538155 w 6359422"/>
              <a:gd name="connsiteY1" fmla="*/ 338667 h 1157857"/>
              <a:gd name="connsiteX2" fmla="*/ 4606822 w 6359422"/>
              <a:gd name="connsiteY2" fmla="*/ 651934 h 1157857"/>
              <a:gd name="connsiteX3" fmla="*/ 4005689 w 6359422"/>
              <a:gd name="connsiteY3" fmla="*/ 863600 h 1157857"/>
              <a:gd name="connsiteX4" fmla="*/ 3556955 w 6359422"/>
              <a:gd name="connsiteY4" fmla="*/ 975142 h 1157857"/>
              <a:gd name="connsiteX5" fmla="*/ 3441243 w 6359422"/>
              <a:gd name="connsiteY5" fmla="*/ 1047045 h 1157857"/>
              <a:gd name="connsiteX6" fmla="*/ 2950178 w 6359422"/>
              <a:gd name="connsiteY6" fmla="*/ 1131711 h 1157857"/>
              <a:gd name="connsiteX7" fmla="*/ 2845755 w 6359422"/>
              <a:gd name="connsiteY7" fmla="*/ 1090853 h 1157857"/>
              <a:gd name="connsiteX8" fmla="*/ 2380089 w 6359422"/>
              <a:gd name="connsiteY8" fmla="*/ 1096498 h 1157857"/>
              <a:gd name="connsiteX9" fmla="*/ 2024489 w 6359422"/>
              <a:gd name="connsiteY9" fmla="*/ 1106311 h 1157857"/>
              <a:gd name="connsiteX10" fmla="*/ 1251200 w 6359422"/>
              <a:gd name="connsiteY10" fmla="*/ 1119076 h 1157857"/>
              <a:gd name="connsiteX11" fmla="*/ 971800 w 6359422"/>
              <a:gd name="connsiteY11" fmla="*/ 1157111 h 1157857"/>
              <a:gd name="connsiteX12" fmla="*/ 339622 w 6359422"/>
              <a:gd name="connsiteY12" fmla="*/ 1079563 h 1157857"/>
              <a:gd name="connsiteX13" fmla="*/ 65866 w 6359422"/>
              <a:gd name="connsiteY13" fmla="*/ 1014653 h 1157857"/>
              <a:gd name="connsiteX14" fmla="*/ 68689 w 6359422"/>
              <a:gd name="connsiteY14" fmla="*/ 965200 h 1157857"/>
              <a:gd name="connsiteX0" fmla="*/ 6359422 w 6359422"/>
              <a:gd name="connsiteY0" fmla="*/ 0 h 1157857"/>
              <a:gd name="connsiteX1" fmla="*/ 5538155 w 6359422"/>
              <a:gd name="connsiteY1" fmla="*/ 338667 h 1157857"/>
              <a:gd name="connsiteX2" fmla="*/ 4606822 w 6359422"/>
              <a:gd name="connsiteY2" fmla="*/ 651934 h 1157857"/>
              <a:gd name="connsiteX3" fmla="*/ 4005689 w 6359422"/>
              <a:gd name="connsiteY3" fmla="*/ 863600 h 1157857"/>
              <a:gd name="connsiteX4" fmla="*/ 3556955 w 6359422"/>
              <a:gd name="connsiteY4" fmla="*/ 975142 h 1157857"/>
              <a:gd name="connsiteX5" fmla="*/ 3441243 w 6359422"/>
              <a:gd name="connsiteY5" fmla="*/ 1047045 h 1157857"/>
              <a:gd name="connsiteX6" fmla="*/ 2950178 w 6359422"/>
              <a:gd name="connsiteY6" fmla="*/ 1131711 h 1157857"/>
              <a:gd name="connsiteX7" fmla="*/ 2845755 w 6359422"/>
              <a:gd name="connsiteY7" fmla="*/ 1090853 h 1157857"/>
              <a:gd name="connsiteX8" fmla="*/ 2380089 w 6359422"/>
              <a:gd name="connsiteY8" fmla="*/ 1096498 h 1157857"/>
              <a:gd name="connsiteX9" fmla="*/ 2024489 w 6359422"/>
              <a:gd name="connsiteY9" fmla="*/ 1114777 h 1157857"/>
              <a:gd name="connsiteX10" fmla="*/ 1251200 w 6359422"/>
              <a:gd name="connsiteY10" fmla="*/ 1119076 h 1157857"/>
              <a:gd name="connsiteX11" fmla="*/ 971800 w 6359422"/>
              <a:gd name="connsiteY11" fmla="*/ 1157111 h 1157857"/>
              <a:gd name="connsiteX12" fmla="*/ 339622 w 6359422"/>
              <a:gd name="connsiteY12" fmla="*/ 1079563 h 1157857"/>
              <a:gd name="connsiteX13" fmla="*/ 65866 w 6359422"/>
              <a:gd name="connsiteY13" fmla="*/ 1014653 h 1157857"/>
              <a:gd name="connsiteX14" fmla="*/ 68689 w 6359422"/>
              <a:gd name="connsiteY14" fmla="*/ 965200 h 1157857"/>
              <a:gd name="connsiteX0" fmla="*/ 6359422 w 6426115"/>
              <a:gd name="connsiteY0" fmla="*/ 0 h 1157857"/>
              <a:gd name="connsiteX1" fmla="*/ 6367889 w 6426115"/>
              <a:gd name="connsiteY1" fmla="*/ 72031 h 1157857"/>
              <a:gd name="connsiteX2" fmla="*/ 5538155 w 6426115"/>
              <a:gd name="connsiteY2" fmla="*/ 338667 h 1157857"/>
              <a:gd name="connsiteX3" fmla="*/ 4606822 w 6426115"/>
              <a:gd name="connsiteY3" fmla="*/ 651934 h 1157857"/>
              <a:gd name="connsiteX4" fmla="*/ 4005689 w 6426115"/>
              <a:gd name="connsiteY4" fmla="*/ 863600 h 1157857"/>
              <a:gd name="connsiteX5" fmla="*/ 3556955 w 6426115"/>
              <a:gd name="connsiteY5" fmla="*/ 975142 h 1157857"/>
              <a:gd name="connsiteX6" fmla="*/ 3441243 w 6426115"/>
              <a:gd name="connsiteY6" fmla="*/ 1047045 h 1157857"/>
              <a:gd name="connsiteX7" fmla="*/ 2950178 w 6426115"/>
              <a:gd name="connsiteY7" fmla="*/ 1131711 h 1157857"/>
              <a:gd name="connsiteX8" fmla="*/ 2845755 w 6426115"/>
              <a:gd name="connsiteY8" fmla="*/ 1090853 h 1157857"/>
              <a:gd name="connsiteX9" fmla="*/ 2380089 w 6426115"/>
              <a:gd name="connsiteY9" fmla="*/ 1096498 h 1157857"/>
              <a:gd name="connsiteX10" fmla="*/ 2024489 w 6426115"/>
              <a:gd name="connsiteY10" fmla="*/ 1114777 h 1157857"/>
              <a:gd name="connsiteX11" fmla="*/ 1251200 w 6426115"/>
              <a:gd name="connsiteY11" fmla="*/ 1119076 h 1157857"/>
              <a:gd name="connsiteX12" fmla="*/ 971800 w 6426115"/>
              <a:gd name="connsiteY12" fmla="*/ 1157111 h 1157857"/>
              <a:gd name="connsiteX13" fmla="*/ 339622 w 6426115"/>
              <a:gd name="connsiteY13" fmla="*/ 1079563 h 1157857"/>
              <a:gd name="connsiteX14" fmla="*/ 65866 w 6426115"/>
              <a:gd name="connsiteY14" fmla="*/ 1014653 h 1157857"/>
              <a:gd name="connsiteX15" fmla="*/ 68689 w 6426115"/>
              <a:gd name="connsiteY15" fmla="*/ 965200 h 1157857"/>
              <a:gd name="connsiteX0" fmla="*/ 6359422 w 6423973"/>
              <a:gd name="connsiteY0" fmla="*/ 4559 h 1162416"/>
              <a:gd name="connsiteX1" fmla="*/ 6365067 w 6423973"/>
              <a:gd name="connsiteY1" fmla="*/ 37079 h 1162416"/>
              <a:gd name="connsiteX2" fmla="*/ 5538155 w 6423973"/>
              <a:gd name="connsiteY2" fmla="*/ 343226 h 1162416"/>
              <a:gd name="connsiteX3" fmla="*/ 4606822 w 6423973"/>
              <a:gd name="connsiteY3" fmla="*/ 656493 h 1162416"/>
              <a:gd name="connsiteX4" fmla="*/ 4005689 w 6423973"/>
              <a:gd name="connsiteY4" fmla="*/ 868159 h 1162416"/>
              <a:gd name="connsiteX5" fmla="*/ 3556955 w 6423973"/>
              <a:gd name="connsiteY5" fmla="*/ 979701 h 1162416"/>
              <a:gd name="connsiteX6" fmla="*/ 3441243 w 6423973"/>
              <a:gd name="connsiteY6" fmla="*/ 1051604 h 1162416"/>
              <a:gd name="connsiteX7" fmla="*/ 2950178 w 6423973"/>
              <a:gd name="connsiteY7" fmla="*/ 1136270 h 1162416"/>
              <a:gd name="connsiteX8" fmla="*/ 2845755 w 6423973"/>
              <a:gd name="connsiteY8" fmla="*/ 1095412 h 1162416"/>
              <a:gd name="connsiteX9" fmla="*/ 2380089 w 6423973"/>
              <a:gd name="connsiteY9" fmla="*/ 1101057 h 1162416"/>
              <a:gd name="connsiteX10" fmla="*/ 2024489 w 6423973"/>
              <a:gd name="connsiteY10" fmla="*/ 1119336 h 1162416"/>
              <a:gd name="connsiteX11" fmla="*/ 1251200 w 6423973"/>
              <a:gd name="connsiteY11" fmla="*/ 1123635 h 1162416"/>
              <a:gd name="connsiteX12" fmla="*/ 971800 w 6423973"/>
              <a:gd name="connsiteY12" fmla="*/ 1161670 h 1162416"/>
              <a:gd name="connsiteX13" fmla="*/ 339622 w 6423973"/>
              <a:gd name="connsiteY13" fmla="*/ 1084122 h 1162416"/>
              <a:gd name="connsiteX14" fmla="*/ 65866 w 6423973"/>
              <a:gd name="connsiteY14" fmla="*/ 1019212 h 1162416"/>
              <a:gd name="connsiteX15" fmla="*/ 68689 w 6423973"/>
              <a:gd name="connsiteY15" fmla="*/ 969759 h 1162416"/>
              <a:gd name="connsiteX0" fmla="*/ 6356600 w 6423293"/>
              <a:gd name="connsiteY0" fmla="*/ 0 h 1180435"/>
              <a:gd name="connsiteX1" fmla="*/ 6365067 w 6423293"/>
              <a:gd name="connsiteY1" fmla="*/ 55098 h 1180435"/>
              <a:gd name="connsiteX2" fmla="*/ 5538155 w 6423293"/>
              <a:gd name="connsiteY2" fmla="*/ 361245 h 1180435"/>
              <a:gd name="connsiteX3" fmla="*/ 4606822 w 6423293"/>
              <a:gd name="connsiteY3" fmla="*/ 674512 h 1180435"/>
              <a:gd name="connsiteX4" fmla="*/ 4005689 w 6423293"/>
              <a:gd name="connsiteY4" fmla="*/ 886178 h 1180435"/>
              <a:gd name="connsiteX5" fmla="*/ 3556955 w 6423293"/>
              <a:gd name="connsiteY5" fmla="*/ 997720 h 1180435"/>
              <a:gd name="connsiteX6" fmla="*/ 3441243 w 6423293"/>
              <a:gd name="connsiteY6" fmla="*/ 1069623 h 1180435"/>
              <a:gd name="connsiteX7" fmla="*/ 2950178 w 6423293"/>
              <a:gd name="connsiteY7" fmla="*/ 1154289 h 1180435"/>
              <a:gd name="connsiteX8" fmla="*/ 2845755 w 6423293"/>
              <a:gd name="connsiteY8" fmla="*/ 1113431 h 1180435"/>
              <a:gd name="connsiteX9" fmla="*/ 2380089 w 6423293"/>
              <a:gd name="connsiteY9" fmla="*/ 1119076 h 1180435"/>
              <a:gd name="connsiteX10" fmla="*/ 2024489 w 6423293"/>
              <a:gd name="connsiteY10" fmla="*/ 1137355 h 1180435"/>
              <a:gd name="connsiteX11" fmla="*/ 1251200 w 6423293"/>
              <a:gd name="connsiteY11" fmla="*/ 1141654 h 1180435"/>
              <a:gd name="connsiteX12" fmla="*/ 971800 w 6423293"/>
              <a:gd name="connsiteY12" fmla="*/ 1179689 h 1180435"/>
              <a:gd name="connsiteX13" fmla="*/ 339622 w 6423293"/>
              <a:gd name="connsiteY13" fmla="*/ 1102141 h 1180435"/>
              <a:gd name="connsiteX14" fmla="*/ 65866 w 6423293"/>
              <a:gd name="connsiteY14" fmla="*/ 1037231 h 1180435"/>
              <a:gd name="connsiteX15" fmla="*/ 68689 w 6423293"/>
              <a:gd name="connsiteY15" fmla="*/ 987778 h 1180435"/>
              <a:gd name="connsiteX0" fmla="*/ 6365067 w 6365067"/>
              <a:gd name="connsiteY0" fmla="*/ 0 h 1125337"/>
              <a:gd name="connsiteX1" fmla="*/ 5538155 w 6365067"/>
              <a:gd name="connsiteY1" fmla="*/ 306147 h 1125337"/>
              <a:gd name="connsiteX2" fmla="*/ 4606822 w 6365067"/>
              <a:gd name="connsiteY2" fmla="*/ 619414 h 1125337"/>
              <a:gd name="connsiteX3" fmla="*/ 4005689 w 6365067"/>
              <a:gd name="connsiteY3" fmla="*/ 831080 h 1125337"/>
              <a:gd name="connsiteX4" fmla="*/ 3556955 w 6365067"/>
              <a:gd name="connsiteY4" fmla="*/ 942622 h 1125337"/>
              <a:gd name="connsiteX5" fmla="*/ 3441243 w 6365067"/>
              <a:gd name="connsiteY5" fmla="*/ 1014525 h 1125337"/>
              <a:gd name="connsiteX6" fmla="*/ 2950178 w 6365067"/>
              <a:gd name="connsiteY6" fmla="*/ 1099191 h 1125337"/>
              <a:gd name="connsiteX7" fmla="*/ 2845755 w 6365067"/>
              <a:gd name="connsiteY7" fmla="*/ 1058333 h 1125337"/>
              <a:gd name="connsiteX8" fmla="*/ 2380089 w 6365067"/>
              <a:gd name="connsiteY8" fmla="*/ 1063978 h 1125337"/>
              <a:gd name="connsiteX9" fmla="*/ 2024489 w 6365067"/>
              <a:gd name="connsiteY9" fmla="*/ 1082257 h 1125337"/>
              <a:gd name="connsiteX10" fmla="*/ 1251200 w 6365067"/>
              <a:gd name="connsiteY10" fmla="*/ 1086556 h 1125337"/>
              <a:gd name="connsiteX11" fmla="*/ 971800 w 6365067"/>
              <a:gd name="connsiteY11" fmla="*/ 1124591 h 1125337"/>
              <a:gd name="connsiteX12" fmla="*/ 339622 w 6365067"/>
              <a:gd name="connsiteY12" fmla="*/ 1047043 h 1125337"/>
              <a:gd name="connsiteX13" fmla="*/ 65866 w 6365067"/>
              <a:gd name="connsiteY13" fmla="*/ 982133 h 1125337"/>
              <a:gd name="connsiteX14" fmla="*/ 68689 w 6365067"/>
              <a:gd name="connsiteY14" fmla="*/ 932680 h 1125337"/>
              <a:gd name="connsiteX0" fmla="*/ 6475133 w 6475133"/>
              <a:gd name="connsiteY0" fmla="*/ 0 h 1184603"/>
              <a:gd name="connsiteX1" fmla="*/ 5538155 w 6475133"/>
              <a:gd name="connsiteY1" fmla="*/ 365413 h 1184603"/>
              <a:gd name="connsiteX2" fmla="*/ 4606822 w 6475133"/>
              <a:gd name="connsiteY2" fmla="*/ 678680 h 1184603"/>
              <a:gd name="connsiteX3" fmla="*/ 4005689 w 6475133"/>
              <a:gd name="connsiteY3" fmla="*/ 890346 h 1184603"/>
              <a:gd name="connsiteX4" fmla="*/ 3556955 w 6475133"/>
              <a:gd name="connsiteY4" fmla="*/ 1001888 h 1184603"/>
              <a:gd name="connsiteX5" fmla="*/ 3441243 w 6475133"/>
              <a:gd name="connsiteY5" fmla="*/ 1073791 h 1184603"/>
              <a:gd name="connsiteX6" fmla="*/ 2950178 w 6475133"/>
              <a:gd name="connsiteY6" fmla="*/ 1158457 h 1184603"/>
              <a:gd name="connsiteX7" fmla="*/ 2845755 w 6475133"/>
              <a:gd name="connsiteY7" fmla="*/ 1117599 h 1184603"/>
              <a:gd name="connsiteX8" fmla="*/ 2380089 w 6475133"/>
              <a:gd name="connsiteY8" fmla="*/ 1123244 h 1184603"/>
              <a:gd name="connsiteX9" fmla="*/ 2024489 w 6475133"/>
              <a:gd name="connsiteY9" fmla="*/ 1141523 h 1184603"/>
              <a:gd name="connsiteX10" fmla="*/ 1251200 w 6475133"/>
              <a:gd name="connsiteY10" fmla="*/ 1145822 h 1184603"/>
              <a:gd name="connsiteX11" fmla="*/ 971800 w 6475133"/>
              <a:gd name="connsiteY11" fmla="*/ 1183857 h 1184603"/>
              <a:gd name="connsiteX12" fmla="*/ 339622 w 6475133"/>
              <a:gd name="connsiteY12" fmla="*/ 1106309 h 1184603"/>
              <a:gd name="connsiteX13" fmla="*/ 65866 w 6475133"/>
              <a:gd name="connsiteY13" fmla="*/ 1041399 h 1184603"/>
              <a:gd name="connsiteX14" fmla="*/ 68689 w 6475133"/>
              <a:gd name="connsiteY14" fmla="*/ 991946 h 1184603"/>
              <a:gd name="connsiteX0" fmla="*/ 6475133 w 6475133"/>
              <a:gd name="connsiteY0" fmla="*/ 0 h 1184603"/>
              <a:gd name="connsiteX1" fmla="*/ 5538155 w 6475133"/>
              <a:gd name="connsiteY1" fmla="*/ 365413 h 1184603"/>
              <a:gd name="connsiteX2" fmla="*/ 4606822 w 6475133"/>
              <a:gd name="connsiteY2" fmla="*/ 678680 h 1184603"/>
              <a:gd name="connsiteX3" fmla="*/ 3889978 w 6475133"/>
              <a:gd name="connsiteY3" fmla="*/ 910101 h 1184603"/>
              <a:gd name="connsiteX4" fmla="*/ 3556955 w 6475133"/>
              <a:gd name="connsiteY4" fmla="*/ 1001888 h 1184603"/>
              <a:gd name="connsiteX5" fmla="*/ 3441243 w 6475133"/>
              <a:gd name="connsiteY5" fmla="*/ 1073791 h 1184603"/>
              <a:gd name="connsiteX6" fmla="*/ 2950178 w 6475133"/>
              <a:gd name="connsiteY6" fmla="*/ 1158457 h 1184603"/>
              <a:gd name="connsiteX7" fmla="*/ 2845755 w 6475133"/>
              <a:gd name="connsiteY7" fmla="*/ 1117599 h 1184603"/>
              <a:gd name="connsiteX8" fmla="*/ 2380089 w 6475133"/>
              <a:gd name="connsiteY8" fmla="*/ 1123244 h 1184603"/>
              <a:gd name="connsiteX9" fmla="*/ 2024489 w 6475133"/>
              <a:gd name="connsiteY9" fmla="*/ 1141523 h 1184603"/>
              <a:gd name="connsiteX10" fmla="*/ 1251200 w 6475133"/>
              <a:gd name="connsiteY10" fmla="*/ 1145822 h 1184603"/>
              <a:gd name="connsiteX11" fmla="*/ 971800 w 6475133"/>
              <a:gd name="connsiteY11" fmla="*/ 1183857 h 1184603"/>
              <a:gd name="connsiteX12" fmla="*/ 339622 w 6475133"/>
              <a:gd name="connsiteY12" fmla="*/ 1106309 h 1184603"/>
              <a:gd name="connsiteX13" fmla="*/ 65866 w 6475133"/>
              <a:gd name="connsiteY13" fmla="*/ 1041399 h 1184603"/>
              <a:gd name="connsiteX14" fmla="*/ 68689 w 6475133"/>
              <a:gd name="connsiteY14" fmla="*/ 991946 h 1184603"/>
              <a:gd name="connsiteX0" fmla="*/ 6475133 w 6475133"/>
              <a:gd name="connsiteY0" fmla="*/ 0 h 1184603"/>
              <a:gd name="connsiteX1" fmla="*/ 5538155 w 6475133"/>
              <a:gd name="connsiteY1" fmla="*/ 365413 h 1184603"/>
              <a:gd name="connsiteX2" fmla="*/ 4606822 w 6475133"/>
              <a:gd name="connsiteY2" fmla="*/ 664569 h 1184603"/>
              <a:gd name="connsiteX3" fmla="*/ 3889978 w 6475133"/>
              <a:gd name="connsiteY3" fmla="*/ 910101 h 1184603"/>
              <a:gd name="connsiteX4" fmla="*/ 3556955 w 6475133"/>
              <a:gd name="connsiteY4" fmla="*/ 1001888 h 1184603"/>
              <a:gd name="connsiteX5" fmla="*/ 3441243 w 6475133"/>
              <a:gd name="connsiteY5" fmla="*/ 1073791 h 1184603"/>
              <a:gd name="connsiteX6" fmla="*/ 2950178 w 6475133"/>
              <a:gd name="connsiteY6" fmla="*/ 1158457 h 1184603"/>
              <a:gd name="connsiteX7" fmla="*/ 2845755 w 6475133"/>
              <a:gd name="connsiteY7" fmla="*/ 1117599 h 1184603"/>
              <a:gd name="connsiteX8" fmla="*/ 2380089 w 6475133"/>
              <a:gd name="connsiteY8" fmla="*/ 1123244 h 1184603"/>
              <a:gd name="connsiteX9" fmla="*/ 2024489 w 6475133"/>
              <a:gd name="connsiteY9" fmla="*/ 1141523 h 1184603"/>
              <a:gd name="connsiteX10" fmla="*/ 1251200 w 6475133"/>
              <a:gd name="connsiteY10" fmla="*/ 1145822 h 1184603"/>
              <a:gd name="connsiteX11" fmla="*/ 971800 w 6475133"/>
              <a:gd name="connsiteY11" fmla="*/ 1183857 h 1184603"/>
              <a:gd name="connsiteX12" fmla="*/ 339622 w 6475133"/>
              <a:gd name="connsiteY12" fmla="*/ 1106309 h 1184603"/>
              <a:gd name="connsiteX13" fmla="*/ 65866 w 6475133"/>
              <a:gd name="connsiteY13" fmla="*/ 1041399 h 1184603"/>
              <a:gd name="connsiteX14" fmla="*/ 68689 w 6475133"/>
              <a:gd name="connsiteY14" fmla="*/ 991946 h 1184603"/>
              <a:gd name="connsiteX0" fmla="*/ 6475133 w 6475133"/>
              <a:gd name="connsiteY0" fmla="*/ 0 h 1184603"/>
              <a:gd name="connsiteX1" fmla="*/ 5538155 w 6475133"/>
              <a:gd name="connsiteY1" fmla="*/ 365413 h 1184603"/>
              <a:gd name="connsiteX2" fmla="*/ 4606822 w 6475133"/>
              <a:gd name="connsiteY2" fmla="*/ 673035 h 1184603"/>
              <a:gd name="connsiteX3" fmla="*/ 3889978 w 6475133"/>
              <a:gd name="connsiteY3" fmla="*/ 910101 h 1184603"/>
              <a:gd name="connsiteX4" fmla="*/ 3556955 w 6475133"/>
              <a:gd name="connsiteY4" fmla="*/ 1001888 h 1184603"/>
              <a:gd name="connsiteX5" fmla="*/ 3441243 w 6475133"/>
              <a:gd name="connsiteY5" fmla="*/ 1073791 h 1184603"/>
              <a:gd name="connsiteX6" fmla="*/ 2950178 w 6475133"/>
              <a:gd name="connsiteY6" fmla="*/ 1158457 h 1184603"/>
              <a:gd name="connsiteX7" fmla="*/ 2845755 w 6475133"/>
              <a:gd name="connsiteY7" fmla="*/ 1117599 h 1184603"/>
              <a:gd name="connsiteX8" fmla="*/ 2380089 w 6475133"/>
              <a:gd name="connsiteY8" fmla="*/ 1123244 h 1184603"/>
              <a:gd name="connsiteX9" fmla="*/ 2024489 w 6475133"/>
              <a:gd name="connsiteY9" fmla="*/ 1141523 h 1184603"/>
              <a:gd name="connsiteX10" fmla="*/ 1251200 w 6475133"/>
              <a:gd name="connsiteY10" fmla="*/ 1145822 h 1184603"/>
              <a:gd name="connsiteX11" fmla="*/ 971800 w 6475133"/>
              <a:gd name="connsiteY11" fmla="*/ 1183857 h 1184603"/>
              <a:gd name="connsiteX12" fmla="*/ 339622 w 6475133"/>
              <a:gd name="connsiteY12" fmla="*/ 1106309 h 1184603"/>
              <a:gd name="connsiteX13" fmla="*/ 65866 w 6475133"/>
              <a:gd name="connsiteY13" fmla="*/ 1041399 h 1184603"/>
              <a:gd name="connsiteX14" fmla="*/ 68689 w 6475133"/>
              <a:gd name="connsiteY14" fmla="*/ 991946 h 1184603"/>
              <a:gd name="connsiteX0" fmla="*/ 6475133 w 6475133"/>
              <a:gd name="connsiteY0" fmla="*/ 0 h 1184603"/>
              <a:gd name="connsiteX1" fmla="*/ 6043333 w 6475133"/>
              <a:gd name="connsiteY1" fmla="*/ 172156 h 1184603"/>
              <a:gd name="connsiteX2" fmla="*/ 5538155 w 6475133"/>
              <a:gd name="connsiteY2" fmla="*/ 365413 h 1184603"/>
              <a:gd name="connsiteX3" fmla="*/ 4606822 w 6475133"/>
              <a:gd name="connsiteY3" fmla="*/ 673035 h 1184603"/>
              <a:gd name="connsiteX4" fmla="*/ 3889978 w 6475133"/>
              <a:gd name="connsiteY4" fmla="*/ 910101 h 1184603"/>
              <a:gd name="connsiteX5" fmla="*/ 3556955 w 6475133"/>
              <a:gd name="connsiteY5" fmla="*/ 1001888 h 1184603"/>
              <a:gd name="connsiteX6" fmla="*/ 3441243 w 6475133"/>
              <a:gd name="connsiteY6" fmla="*/ 1073791 h 1184603"/>
              <a:gd name="connsiteX7" fmla="*/ 2950178 w 6475133"/>
              <a:gd name="connsiteY7" fmla="*/ 1158457 h 1184603"/>
              <a:gd name="connsiteX8" fmla="*/ 2845755 w 6475133"/>
              <a:gd name="connsiteY8" fmla="*/ 1117599 h 1184603"/>
              <a:gd name="connsiteX9" fmla="*/ 2380089 w 6475133"/>
              <a:gd name="connsiteY9" fmla="*/ 1123244 h 1184603"/>
              <a:gd name="connsiteX10" fmla="*/ 2024489 w 6475133"/>
              <a:gd name="connsiteY10" fmla="*/ 1141523 h 1184603"/>
              <a:gd name="connsiteX11" fmla="*/ 1251200 w 6475133"/>
              <a:gd name="connsiteY11" fmla="*/ 1145822 h 1184603"/>
              <a:gd name="connsiteX12" fmla="*/ 971800 w 6475133"/>
              <a:gd name="connsiteY12" fmla="*/ 1183857 h 1184603"/>
              <a:gd name="connsiteX13" fmla="*/ 339622 w 6475133"/>
              <a:gd name="connsiteY13" fmla="*/ 1106309 h 1184603"/>
              <a:gd name="connsiteX14" fmla="*/ 65866 w 6475133"/>
              <a:gd name="connsiteY14" fmla="*/ 1041399 h 1184603"/>
              <a:gd name="connsiteX15" fmla="*/ 68689 w 6475133"/>
              <a:gd name="connsiteY15" fmla="*/ 991946 h 1184603"/>
              <a:gd name="connsiteX0" fmla="*/ 6475133 w 6475133"/>
              <a:gd name="connsiteY0" fmla="*/ 0 h 1184603"/>
              <a:gd name="connsiteX1" fmla="*/ 6051800 w 6475133"/>
              <a:gd name="connsiteY1" fmla="*/ 183445 h 1184603"/>
              <a:gd name="connsiteX2" fmla="*/ 5538155 w 6475133"/>
              <a:gd name="connsiteY2" fmla="*/ 365413 h 1184603"/>
              <a:gd name="connsiteX3" fmla="*/ 4606822 w 6475133"/>
              <a:gd name="connsiteY3" fmla="*/ 673035 h 1184603"/>
              <a:gd name="connsiteX4" fmla="*/ 3889978 w 6475133"/>
              <a:gd name="connsiteY4" fmla="*/ 910101 h 1184603"/>
              <a:gd name="connsiteX5" fmla="*/ 3556955 w 6475133"/>
              <a:gd name="connsiteY5" fmla="*/ 1001888 h 1184603"/>
              <a:gd name="connsiteX6" fmla="*/ 3441243 w 6475133"/>
              <a:gd name="connsiteY6" fmla="*/ 1073791 h 1184603"/>
              <a:gd name="connsiteX7" fmla="*/ 2950178 w 6475133"/>
              <a:gd name="connsiteY7" fmla="*/ 1158457 h 1184603"/>
              <a:gd name="connsiteX8" fmla="*/ 2845755 w 6475133"/>
              <a:gd name="connsiteY8" fmla="*/ 1117599 h 1184603"/>
              <a:gd name="connsiteX9" fmla="*/ 2380089 w 6475133"/>
              <a:gd name="connsiteY9" fmla="*/ 1123244 h 1184603"/>
              <a:gd name="connsiteX10" fmla="*/ 2024489 w 6475133"/>
              <a:gd name="connsiteY10" fmla="*/ 1141523 h 1184603"/>
              <a:gd name="connsiteX11" fmla="*/ 1251200 w 6475133"/>
              <a:gd name="connsiteY11" fmla="*/ 1145822 h 1184603"/>
              <a:gd name="connsiteX12" fmla="*/ 971800 w 6475133"/>
              <a:gd name="connsiteY12" fmla="*/ 1183857 h 1184603"/>
              <a:gd name="connsiteX13" fmla="*/ 339622 w 6475133"/>
              <a:gd name="connsiteY13" fmla="*/ 1106309 h 1184603"/>
              <a:gd name="connsiteX14" fmla="*/ 65866 w 6475133"/>
              <a:gd name="connsiteY14" fmla="*/ 1041399 h 1184603"/>
              <a:gd name="connsiteX15" fmla="*/ 68689 w 6475133"/>
              <a:gd name="connsiteY15" fmla="*/ 991946 h 1184603"/>
              <a:gd name="connsiteX0" fmla="*/ 6475133 w 6475133"/>
              <a:gd name="connsiteY0" fmla="*/ 0 h 1184178"/>
              <a:gd name="connsiteX1" fmla="*/ 6051800 w 6475133"/>
              <a:gd name="connsiteY1" fmla="*/ 183445 h 1184178"/>
              <a:gd name="connsiteX2" fmla="*/ 5538155 w 6475133"/>
              <a:gd name="connsiteY2" fmla="*/ 365413 h 1184178"/>
              <a:gd name="connsiteX3" fmla="*/ 4606822 w 6475133"/>
              <a:gd name="connsiteY3" fmla="*/ 673035 h 1184178"/>
              <a:gd name="connsiteX4" fmla="*/ 3889978 w 6475133"/>
              <a:gd name="connsiteY4" fmla="*/ 910101 h 1184178"/>
              <a:gd name="connsiteX5" fmla="*/ 3556955 w 6475133"/>
              <a:gd name="connsiteY5" fmla="*/ 1001888 h 1184178"/>
              <a:gd name="connsiteX6" fmla="*/ 3441243 w 6475133"/>
              <a:gd name="connsiteY6" fmla="*/ 1073791 h 1184178"/>
              <a:gd name="connsiteX7" fmla="*/ 2950178 w 6475133"/>
              <a:gd name="connsiteY7" fmla="*/ 1158457 h 1184178"/>
              <a:gd name="connsiteX8" fmla="*/ 2845755 w 6475133"/>
              <a:gd name="connsiteY8" fmla="*/ 1117599 h 1184178"/>
              <a:gd name="connsiteX9" fmla="*/ 2380089 w 6475133"/>
              <a:gd name="connsiteY9" fmla="*/ 1123244 h 1184178"/>
              <a:gd name="connsiteX10" fmla="*/ 2024489 w 6475133"/>
              <a:gd name="connsiteY10" fmla="*/ 1141523 h 1184178"/>
              <a:gd name="connsiteX11" fmla="*/ 1256845 w 6475133"/>
              <a:gd name="connsiteY11" fmla="*/ 1134533 h 1184178"/>
              <a:gd name="connsiteX12" fmla="*/ 971800 w 6475133"/>
              <a:gd name="connsiteY12" fmla="*/ 1183857 h 1184178"/>
              <a:gd name="connsiteX13" fmla="*/ 339622 w 6475133"/>
              <a:gd name="connsiteY13" fmla="*/ 1106309 h 1184178"/>
              <a:gd name="connsiteX14" fmla="*/ 65866 w 6475133"/>
              <a:gd name="connsiteY14" fmla="*/ 1041399 h 1184178"/>
              <a:gd name="connsiteX15" fmla="*/ 68689 w 6475133"/>
              <a:gd name="connsiteY15" fmla="*/ 991946 h 1184178"/>
              <a:gd name="connsiteX0" fmla="*/ 6475133 w 6475133"/>
              <a:gd name="connsiteY0" fmla="*/ 0 h 1183957"/>
              <a:gd name="connsiteX1" fmla="*/ 6051800 w 6475133"/>
              <a:gd name="connsiteY1" fmla="*/ 183445 h 1183957"/>
              <a:gd name="connsiteX2" fmla="*/ 5538155 w 6475133"/>
              <a:gd name="connsiteY2" fmla="*/ 365413 h 1183957"/>
              <a:gd name="connsiteX3" fmla="*/ 4606822 w 6475133"/>
              <a:gd name="connsiteY3" fmla="*/ 673035 h 1183957"/>
              <a:gd name="connsiteX4" fmla="*/ 3889978 w 6475133"/>
              <a:gd name="connsiteY4" fmla="*/ 910101 h 1183957"/>
              <a:gd name="connsiteX5" fmla="*/ 3556955 w 6475133"/>
              <a:gd name="connsiteY5" fmla="*/ 1001888 h 1183957"/>
              <a:gd name="connsiteX6" fmla="*/ 3441243 w 6475133"/>
              <a:gd name="connsiteY6" fmla="*/ 1073791 h 1183957"/>
              <a:gd name="connsiteX7" fmla="*/ 2950178 w 6475133"/>
              <a:gd name="connsiteY7" fmla="*/ 1158457 h 1183957"/>
              <a:gd name="connsiteX8" fmla="*/ 2845755 w 6475133"/>
              <a:gd name="connsiteY8" fmla="*/ 1117599 h 1183957"/>
              <a:gd name="connsiteX9" fmla="*/ 2380089 w 6475133"/>
              <a:gd name="connsiteY9" fmla="*/ 1123244 h 1183957"/>
              <a:gd name="connsiteX10" fmla="*/ 2024489 w 6475133"/>
              <a:gd name="connsiteY10" fmla="*/ 1141523 h 1183957"/>
              <a:gd name="connsiteX11" fmla="*/ 1259667 w 6475133"/>
              <a:gd name="connsiteY11" fmla="*/ 1123244 h 1183957"/>
              <a:gd name="connsiteX12" fmla="*/ 971800 w 6475133"/>
              <a:gd name="connsiteY12" fmla="*/ 1183857 h 1183957"/>
              <a:gd name="connsiteX13" fmla="*/ 339622 w 6475133"/>
              <a:gd name="connsiteY13" fmla="*/ 1106309 h 1183957"/>
              <a:gd name="connsiteX14" fmla="*/ 65866 w 6475133"/>
              <a:gd name="connsiteY14" fmla="*/ 1041399 h 1183957"/>
              <a:gd name="connsiteX15" fmla="*/ 68689 w 6475133"/>
              <a:gd name="connsiteY15" fmla="*/ 991946 h 1183957"/>
              <a:gd name="connsiteX0" fmla="*/ 6475133 w 6475133"/>
              <a:gd name="connsiteY0" fmla="*/ 0 h 1183957"/>
              <a:gd name="connsiteX1" fmla="*/ 6051800 w 6475133"/>
              <a:gd name="connsiteY1" fmla="*/ 183445 h 1183957"/>
              <a:gd name="connsiteX2" fmla="*/ 5538155 w 6475133"/>
              <a:gd name="connsiteY2" fmla="*/ 365413 h 1183957"/>
              <a:gd name="connsiteX3" fmla="*/ 4606822 w 6475133"/>
              <a:gd name="connsiteY3" fmla="*/ 673035 h 1183957"/>
              <a:gd name="connsiteX4" fmla="*/ 3889978 w 6475133"/>
              <a:gd name="connsiteY4" fmla="*/ 910101 h 1183957"/>
              <a:gd name="connsiteX5" fmla="*/ 3556955 w 6475133"/>
              <a:gd name="connsiteY5" fmla="*/ 1001888 h 1183957"/>
              <a:gd name="connsiteX6" fmla="*/ 3441243 w 6475133"/>
              <a:gd name="connsiteY6" fmla="*/ 1073791 h 1183957"/>
              <a:gd name="connsiteX7" fmla="*/ 2950178 w 6475133"/>
              <a:gd name="connsiteY7" fmla="*/ 1158457 h 1183957"/>
              <a:gd name="connsiteX8" fmla="*/ 2845755 w 6475133"/>
              <a:gd name="connsiteY8" fmla="*/ 1117599 h 1183957"/>
              <a:gd name="connsiteX9" fmla="*/ 2382911 w 6475133"/>
              <a:gd name="connsiteY9" fmla="*/ 1117599 h 1183957"/>
              <a:gd name="connsiteX10" fmla="*/ 2024489 w 6475133"/>
              <a:gd name="connsiteY10" fmla="*/ 1141523 h 1183957"/>
              <a:gd name="connsiteX11" fmla="*/ 1259667 w 6475133"/>
              <a:gd name="connsiteY11" fmla="*/ 1123244 h 1183957"/>
              <a:gd name="connsiteX12" fmla="*/ 971800 w 6475133"/>
              <a:gd name="connsiteY12" fmla="*/ 1183857 h 1183957"/>
              <a:gd name="connsiteX13" fmla="*/ 339622 w 6475133"/>
              <a:gd name="connsiteY13" fmla="*/ 1106309 h 1183957"/>
              <a:gd name="connsiteX14" fmla="*/ 65866 w 6475133"/>
              <a:gd name="connsiteY14" fmla="*/ 1041399 h 1183957"/>
              <a:gd name="connsiteX15" fmla="*/ 68689 w 6475133"/>
              <a:gd name="connsiteY15" fmla="*/ 991946 h 1183957"/>
              <a:gd name="connsiteX0" fmla="*/ 6475133 w 6475133"/>
              <a:gd name="connsiteY0" fmla="*/ 0 h 1183957"/>
              <a:gd name="connsiteX1" fmla="*/ 6051800 w 6475133"/>
              <a:gd name="connsiteY1" fmla="*/ 183445 h 1183957"/>
              <a:gd name="connsiteX2" fmla="*/ 5538155 w 6475133"/>
              <a:gd name="connsiteY2" fmla="*/ 365413 h 1183957"/>
              <a:gd name="connsiteX3" fmla="*/ 4606822 w 6475133"/>
              <a:gd name="connsiteY3" fmla="*/ 673035 h 1183957"/>
              <a:gd name="connsiteX4" fmla="*/ 3889978 w 6475133"/>
              <a:gd name="connsiteY4" fmla="*/ 910101 h 1183957"/>
              <a:gd name="connsiteX5" fmla="*/ 3556955 w 6475133"/>
              <a:gd name="connsiteY5" fmla="*/ 1001888 h 1183957"/>
              <a:gd name="connsiteX6" fmla="*/ 3441243 w 6475133"/>
              <a:gd name="connsiteY6" fmla="*/ 1073791 h 1183957"/>
              <a:gd name="connsiteX7" fmla="*/ 2950178 w 6475133"/>
              <a:gd name="connsiteY7" fmla="*/ 1158457 h 1183957"/>
              <a:gd name="connsiteX8" fmla="*/ 2845755 w 6475133"/>
              <a:gd name="connsiteY8" fmla="*/ 1117599 h 1183957"/>
              <a:gd name="connsiteX9" fmla="*/ 2382911 w 6475133"/>
              <a:gd name="connsiteY9" fmla="*/ 1117599 h 1183957"/>
              <a:gd name="connsiteX10" fmla="*/ 2027311 w 6475133"/>
              <a:gd name="connsiteY10" fmla="*/ 1133056 h 1183957"/>
              <a:gd name="connsiteX11" fmla="*/ 1259667 w 6475133"/>
              <a:gd name="connsiteY11" fmla="*/ 1123244 h 1183957"/>
              <a:gd name="connsiteX12" fmla="*/ 971800 w 6475133"/>
              <a:gd name="connsiteY12" fmla="*/ 1183857 h 1183957"/>
              <a:gd name="connsiteX13" fmla="*/ 339622 w 6475133"/>
              <a:gd name="connsiteY13" fmla="*/ 1106309 h 1183957"/>
              <a:gd name="connsiteX14" fmla="*/ 65866 w 6475133"/>
              <a:gd name="connsiteY14" fmla="*/ 1041399 h 1183957"/>
              <a:gd name="connsiteX15" fmla="*/ 68689 w 6475133"/>
              <a:gd name="connsiteY15" fmla="*/ 991946 h 1183957"/>
              <a:gd name="connsiteX0" fmla="*/ 6409267 w 6409267"/>
              <a:gd name="connsiteY0" fmla="*/ 0 h 1183957"/>
              <a:gd name="connsiteX1" fmla="*/ 5985934 w 6409267"/>
              <a:gd name="connsiteY1" fmla="*/ 183445 h 1183957"/>
              <a:gd name="connsiteX2" fmla="*/ 5472289 w 6409267"/>
              <a:gd name="connsiteY2" fmla="*/ 365413 h 1183957"/>
              <a:gd name="connsiteX3" fmla="*/ 4540956 w 6409267"/>
              <a:gd name="connsiteY3" fmla="*/ 673035 h 1183957"/>
              <a:gd name="connsiteX4" fmla="*/ 3824112 w 6409267"/>
              <a:gd name="connsiteY4" fmla="*/ 910101 h 1183957"/>
              <a:gd name="connsiteX5" fmla="*/ 3491089 w 6409267"/>
              <a:gd name="connsiteY5" fmla="*/ 1001888 h 1183957"/>
              <a:gd name="connsiteX6" fmla="*/ 3375377 w 6409267"/>
              <a:gd name="connsiteY6" fmla="*/ 1073791 h 1183957"/>
              <a:gd name="connsiteX7" fmla="*/ 2884312 w 6409267"/>
              <a:gd name="connsiteY7" fmla="*/ 1158457 h 1183957"/>
              <a:gd name="connsiteX8" fmla="*/ 2779889 w 6409267"/>
              <a:gd name="connsiteY8" fmla="*/ 1117599 h 1183957"/>
              <a:gd name="connsiteX9" fmla="*/ 2317045 w 6409267"/>
              <a:gd name="connsiteY9" fmla="*/ 1117599 h 1183957"/>
              <a:gd name="connsiteX10" fmla="*/ 1961445 w 6409267"/>
              <a:gd name="connsiteY10" fmla="*/ 1133056 h 1183957"/>
              <a:gd name="connsiteX11" fmla="*/ 1193801 w 6409267"/>
              <a:gd name="connsiteY11" fmla="*/ 1123244 h 1183957"/>
              <a:gd name="connsiteX12" fmla="*/ 905934 w 6409267"/>
              <a:gd name="connsiteY12" fmla="*/ 1183857 h 1183957"/>
              <a:gd name="connsiteX13" fmla="*/ 273756 w 6409267"/>
              <a:gd name="connsiteY13" fmla="*/ 1106309 h 1183957"/>
              <a:gd name="connsiteX14" fmla="*/ 0 w 6409267"/>
              <a:gd name="connsiteY14" fmla="*/ 1041399 h 1183957"/>
              <a:gd name="connsiteX0" fmla="*/ 6409267 w 6409267"/>
              <a:gd name="connsiteY0" fmla="*/ 0 h 1183957"/>
              <a:gd name="connsiteX1" fmla="*/ 5985934 w 6409267"/>
              <a:gd name="connsiteY1" fmla="*/ 183445 h 1183957"/>
              <a:gd name="connsiteX2" fmla="*/ 5472289 w 6409267"/>
              <a:gd name="connsiteY2" fmla="*/ 365413 h 1183957"/>
              <a:gd name="connsiteX3" fmla="*/ 4540956 w 6409267"/>
              <a:gd name="connsiteY3" fmla="*/ 673035 h 1183957"/>
              <a:gd name="connsiteX4" fmla="*/ 3824112 w 6409267"/>
              <a:gd name="connsiteY4" fmla="*/ 910101 h 1183957"/>
              <a:gd name="connsiteX5" fmla="*/ 3491089 w 6409267"/>
              <a:gd name="connsiteY5" fmla="*/ 1001888 h 1183957"/>
              <a:gd name="connsiteX6" fmla="*/ 3375377 w 6409267"/>
              <a:gd name="connsiteY6" fmla="*/ 1073791 h 1183957"/>
              <a:gd name="connsiteX7" fmla="*/ 2884312 w 6409267"/>
              <a:gd name="connsiteY7" fmla="*/ 1158457 h 1183957"/>
              <a:gd name="connsiteX8" fmla="*/ 2779889 w 6409267"/>
              <a:gd name="connsiteY8" fmla="*/ 1117599 h 1183957"/>
              <a:gd name="connsiteX9" fmla="*/ 2317045 w 6409267"/>
              <a:gd name="connsiteY9" fmla="*/ 1127759 h 1183957"/>
              <a:gd name="connsiteX10" fmla="*/ 1961445 w 6409267"/>
              <a:gd name="connsiteY10" fmla="*/ 1133056 h 1183957"/>
              <a:gd name="connsiteX11" fmla="*/ 1193801 w 6409267"/>
              <a:gd name="connsiteY11" fmla="*/ 1123244 h 1183957"/>
              <a:gd name="connsiteX12" fmla="*/ 905934 w 6409267"/>
              <a:gd name="connsiteY12" fmla="*/ 1183857 h 1183957"/>
              <a:gd name="connsiteX13" fmla="*/ 273756 w 6409267"/>
              <a:gd name="connsiteY13" fmla="*/ 1106309 h 1183957"/>
              <a:gd name="connsiteX14" fmla="*/ 0 w 6409267"/>
              <a:gd name="connsiteY14" fmla="*/ 1041399 h 1183957"/>
              <a:gd name="connsiteX0" fmla="*/ 6409267 w 6409267"/>
              <a:gd name="connsiteY0" fmla="*/ 0 h 1183957"/>
              <a:gd name="connsiteX1" fmla="*/ 5985934 w 6409267"/>
              <a:gd name="connsiteY1" fmla="*/ 183445 h 1183957"/>
              <a:gd name="connsiteX2" fmla="*/ 5472289 w 6409267"/>
              <a:gd name="connsiteY2" fmla="*/ 365413 h 1183957"/>
              <a:gd name="connsiteX3" fmla="*/ 4540956 w 6409267"/>
              <a:gd name="connsiteY3" fmla="*/ 673035 h 1183957"/>
              <a:gd name="connsiteX4" fmla="*/ 3824112 w 6409267"/>
              <a:gd name="connsiteY4" fmla="*/ 910101 h 1183957"/>
              <a:gd name="connsiteX5" fmla="*/ 3491089 w 6409267"/>
              <a:gd name="connsiteY5" fmla="*/ 1001888 h 1183957"/>
              <a:gd name="connsiteX6" fmla="*/ 3375377 w 6409267"/>
              <a:gd name="connsiteY6" fmla="*/ 1073791 h 1183957"/>
              <a:gd name="connsiteX7" fmla="*/ 2884312 w 6409267"/>
              <a:gd name="connsiteY7" fmla="*/ 1158457 h 1183957"/>
              <a:gd name="connsiteX8" fmla="*/ 2779889 w 6409267"/>
              <a:gd name="connsiteY8" fmla="*/ 1117599 h 1183957"/>
              <a:gd name="connsiteX9" fmla="*/ 2317045 w 6409267"/>
              <a:gd name="connsiteY9" fmla="*/ 1127759 h 1183957"/>
              <a:gd name="connsiteX10" fmla="*/ 1966525 w 6409267"/>
              <a:gd name="connsiteY10" fmla="*/ 1135596 h 1183957"/>
              <a:gd name="connsiteX11" fmla="*/ 1193801 w 6409267"/>
              <a:gd name="connsiteY11" fmla="*/ 1123244 h 1183957"/>
              <a:gd name="connsiteX12" fmla="*/ 905934 w 6409267"/>
              <a:gd name="connsiteY12" fmla="*/ 1183857 h 1183957"/>
              <a:gd name="connsiteX13" fmla="*/ 273756 w 6409267"/>
              <a:gd name="connsiteY13" fmla="*/ 1106309 h 1183957"/>
              <a:gd name="connsiteX14" fmla="*/ 0 w 6409267"/>
              <a:gd name="connsiteY14" fmla="*/ 1041399 h 1183957"/>
              <a:gd name="connsiteX0" fmla="*/ 6409267 w 6409267"/>
              <a:gd name="connsiteY0" fmla="*/ 0 h 1184148"/>
              <a:gd name="connsiteX1" fmla="*/ 5985934 w 6409267"/>
              <a:gd name="connsiteY1" fmla="*/ 183445 h 1184148"/>
              <a:gd name="connsiteX2" fmla="*/ 5472289 w 6409267"/>
              <a:gd name="connsiteY2" fmla="*/ 365413 h 1184148"/>
              <a:gd name="connsiteX3" fmla="*/ 4540956 w 6409267"/>
              <a:gd name="connsiteY3" fmla="*/ 673035 h 1184148"/>
              <a:gd name="connsiteX4" fmla="*/ 3824112 w 6409267"/>
              <a:gd name="connsiteY4" fmla="*/ 910101 h 1184148"/>
              <a:gd name="connsiteX5" fmla="*/ 3491089 w 6409267"/>
              <a:gd name="connsiteY5" fmla="*/ 1001888 h 1184148"/>
              <a:gd name="connsiteX6" fmla="*/ 3375377 w 6409267"/>
              <a:gd name="connsiteY6" fmla="*/ 1073791 h 1184148"/>
              <a:gd name="connsiteX7" fmla="*/ 2884312 w 6409267"/>
              <a:gd name="connsiteY7" fmla="*/ 1158457 h 1184148"/>
              <a:gd name="connsiteX8" fmla="*/ 2779889 w 6409267"/>
              <a:gd name="connsiteY8" fmla="*/ 1117599 h 1184148"/>
              <a:gd name="connsiteX9" fmla="*/ 2317045 w 6409267"/>
              <a:gd name="connsiteY9" fmla="*/ 1127759 h 1184148"/>
              <a:gd name="connsiteX10" fmla="*/ 1966525 w 6409267"/>
              <a:gd name="connsiteY10" fmla="*/ 1135596 h 1184148"/>
              <a:gd name="connsiteX11" fmla="*/ 1120141 w 6409267"/>
              <a:gd name="connsiteY11" fmla="*/ 1133404 h 1184148"/>
              <a:gd name="connsiteX12" fmla="*/ 905934 w 6409267"/>
              <a:gd name="connsiteY12" fmla="*/ 1183857 h 1184148"/>
              <a:gd name="connsiteX13" fmla="*/ 273756 w 6409267"/>
              <a:gd name="connsiteY13" fmla="*/ 1106309 h 1184148"/>
              <a:gd name="connsiteX14" fmla="*/ 0 w 6409267"/>
              <a:gd name="connsiteY14" fmla="*/ 1041399 h 1184148"/>
              <a:gd name="connsiteX0" fmla="*/ 6409267 w 6409267"/>
              <a:gd name="connsiteY0" fmla="*/ 0 h 1159277"/>
              <a:gd name="connsiteX1" fmla="*/ 5985934 w 6409267"/>
              <a:gd name="connsiteY1" fmla="*/ 183445 h 1159277"/>
              <a:gd name="connsiteX2" fmla="*/ 5472289 w 6409267"/>
              <a:gd name="connsiteY2" fmla="*/ 365413 h 1159277"/>
              <a:gd name="connsiteX3" fmla="*/ 4540956 w 6409267"/>
              <a:gd name="connsiteY3" fmla="*/ 673035 h 1159277"/>
              <a:gd name="connsiteX4" fmla="*/ 3824112 w 6409267"/>
              <a:gd name="connsiteY4" fmla="*/ 910101 h 1159277"/>
              <a:gd name="connsiteX5" fmla="*/ 3491089 w 6409267"/>
              <a:gd name="connsiteY5" fmla="*/ 1001888 h 1159277"/>
              <a:gd name="connsiteX6" fmla="*/ 3375377 w 6409267"/>
              <a:gd name="connsiteY6" fmla="*/ 1073791 h 1159277"/>
              <a:gd name="connsiteX7" fmla="*/ 2884312 w 6409267"/>
              <a:gd name="connsiteY7" fmla="*/ 1158457 h 1159277"/>
              <a:gd name="connsiteX8" fmla="*/ 2779889 w 6409267"/>
              <a:gd name="connsiteY8" fmla="*/ 1117599 h 1159277"/>
              <a:gd name="connsiteX9" fmla="*/ 2317045 w 6409267"/>
              <a:gd name="connsiteY9" fmla="*/ 1127759 h 1159277"/>
              <a:gd name="connsiteX10" fmla="*/ 1966525 w 6409267"/>
              <a:gd name="connsiteY10" fmla="*/ 1135596 h 1159277"/>
              <a:gd name="connsiteX11" fmla="*/ 1120141 w 6409267"/>
              <a:gd name="connsiteY11" fmla="*/ 1133404 h 1159277"/>
              <a:gd name="connsiteX12" fmla="*/ 900492 w 6409267"/>
              <a:gd name="connsiteY12" fmla="*/ 1118543 h 1159277"/>
              <a:gd name="connsiteX13" fmla="*/ 273756 w 6409267"/>
              <a:gd name="connsiteY13" fmla="*/ 1106309 h 1159277"/>
              <a:gd name="connsiteX14" fmla="*/ 0 w 6409267"/>
              <a:gd name="connsiteY14" fmla="*/ 1041399 h 1159277"/>
              <a:gd name="connsiteX0" fmla="*/ 6409267 w 6409267"/>
              <a:gd name="connsiteY0" fmla="*/ 0 h 1159277"/>
              <a:gd name="connsiteX1" fmla="*/ 5985934 w 6409267"/>
              <a:gd name="connsiteY1" fmla="*/ 183445 h 1159277"/>
              <a:gd name="connsiteX2" fmla="*/ 5472289 w 6409267"/>
              <a:gd name="connsiteY2" fmla="*/ 365413 h 1159277"/>
              <a:gd name="connsiteX3" fmla="*/ 4540956 w 6409267"/>
              <a:gd name="connsiteY3" fmla="*/ 673035 h 1159277"/>
              <a:gd name="connsiteX4" fmla="*/ 3824112 w 6409267"/>
              <a:gd name="connsiteY4" fmla="*/ 910101 h 1159277"/>
              <a:gd name="connsiteX5" fmla="*/ 3491089 w 6409267"/>
              <a:gd name="connsiteY5" fmla="*/ 1001888 h 1159277"/>
              <a:gd name="connsiteX6" fmla="*/ 3375377 w 6409267"/>
              <a:gd name="connsiteY6" fmla="*/ 1073791 h 1159277"/>
              <a:gd name="connsiteX7" fmla="*/ 2884312 w 6409267"/>
              <a:gd name="connsiteY7" fmla="*/ 1158457 h 1159277"/>
              <a:gd name="connsiteX8" fmla="*/ 2779889 w 6409267"/>
              <a:gd name="connsiteY8" fmla="*/ 1117599 h 1159277"/>
              <a:gd name="connsiteX9" fmla="*/ 2317045 w 6409267"/>
              <a:gd name="connsiteY9" fmla="*/ 1127759 h 1159277"/>
              <a:gd name="connsiteX10" fmla="*/ 1966525 w 6409267"/>
              <a:gd name="connsiteY10" fmla="*/ 1135596 h 1159277"/>
              <a:gd name="connsiteX11" fmla="*/ 1120141 w 6409267"/>
              <a:gd name="connsiteY11" fmla="*/ 1133404 h 1159277"/>
              <a:gd name="connsiteX12" fmla="*/ 900492 w 6409267"/>
              <a:gd name="connsiteY12" fmla="*/ 1118543 h 1159277"/>
              <a:gd name="connsiteX13" fmla="*/ 279199 w 6409267"/>
              <a:gd name="connsiteY13" fmla="*/ 1043716 h 1159277"/>
              <a:gd name="connsiteX14" fmla="*/ 0 w 6409267"/>
              <a:gd name="connsiteY14" fmla="*/ 1041399 h 1159277"/>
              <a:gd name="connsiteX0" fmla="*/ 6452810 w 6452810"/>
              <a:gd name="connsiteY0" fmla="*/ 0 h 1159277"/>
              <a:gd name="connsiteX1" fmla="*/ 6029477 w 6452810"/>
              <a:gd name="connsiteY1" fmla="*/ 183445 h 1159277"/>
              <a:gd name="connsiteX2" fmla="*/ 5515832 w 6452810"/>
              <a:gd name="connsiteY2" fmla="*/ 365413 h 1159277"/>
              <a:gd name="connsiteX3" fmla="*/ 4584499 w 6452810"/>
              <a:gd name="connsiteY3" fmla="*/ 673035 h 1159277"/>
              <a:gd name="connsiteX4" fmla="*/ 3867655 w 6452810"/>
              <a:gd name="connsiteY4" fmla="*/ 910101 h 1159277"/>
              <a:gd name="connsiteX5" fmla="*/ 3534632 w 6452810"/>
              <a:gd name="connsiteY5" fmla="*/ 1001888 h 1159277"/>
              <a:gd name="connsiteX6" fmla="*/ 3418920 w 6452810"/>
              <a:gd name="connsiteY6" fmla="*/ 1073791 h 1159277"/>
              <a:gd name="connsiteX7" fmla="*/ 2927855 w 6452810"/>
              <a:gd name="connsiteY7" fmla="*/ 1158457 h 1159277"/>
              <a:gd name="connsiteX8" fmla="*/ 2823432 w 6452810"/>
              <a:gd name="connsiteY8" fmla="*/ 1117599 h 1159277"/>
              <a:gd name="connsiteX9" fmla="*/ 2360588 w 6452810"/>
              <a:gd name="connsiteY9" fmla="*/ 1127759 h 1159277"/>
              <a:gd name="connsiteX10" fmla="*/ 2010068 w 6452810"/>
              <a:gd name="connsiteY10" fmla="*/ 1135596 h 1159277"/>
              <a:gd name="connsiteX11" fmla="*/ 1163684 w 6452810"/>
              <a:gd name="connsiteY11" fmla="*/ 1133404 h 1159277"/>
              <a:gd name="connsiteX12" fmla="*/ 944035 w 6452810"/>
              <a:gd name="connsiteY12" fmla="*/ 1118543 h 1159277"/>
              <a:gd name="connsiteX13" fmla="*/ 322742 w 6452810"/>
              <a:gd name="connsiteY13" fmla="*/ 1043716 h 1159277"/>
              <a:gd name="connsiteX14" fmla="*/ 0 w 6452810"/>
              <a:gd name="connsiteY14" fmla="*/ 1016906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78676 w 6667802"/>
              <a:gd name="connsiteY11" fmla="*/ 1133404 h 1159277"/>
              <a:gd name="connsiteX12" fmla="*/ 1159027 w 6667802"/>
              <a:gd name="connsiteY12" fmla="*/ 1118543 h 1159277"/>
              <a:gd name="connsiteX13" fmla="*/ 537734 w 6667802"/>
              <a:gd name="connsiteY13" fmla="*/ 1043716 h 1159277"/>
              <a:gd name="connsiteX14" fmla="*/ 0 w 6667802"/>
              <a:gd name="connsiteY14" fmla="*/ 943428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78676 w 6667802"/>
              <a:gd name="connsiteY11" fmla="*/ 1133404 h 1159277"/>
              <a:gd name="connsiteX12" fmla="*/ 1159027 w 6667802"/>
              <a:gd name="connsiteY12" fmla="*/ 1118543 h 1159277"/>
              <a:gd name="connsiteX13" fmla="*/ 537734 w 6667802"/>
              <a:gd name="connsiteY13" fmla="*/ 1043716 h 1159277"/>
              <a:gd name="connsiteX14" fmla="*/ 0 w 6667802"/>
              <a:gd name="connsiteY14" fmla="*/ 921656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78676 w 6667802"/>
              <a:gd name="connsiteY11" fmla="*/ 1133404 h 1159277"/>
              <a:gd name="connsiteX12" fmla="*/ 1159027 w 6667802"/>
              <a:gd name="connsiteY12" fmla="*/ 1118543 h 1159277"/>
              <a:gd name="connsiteX13" fmla="*/ 537734 w 6667802"/>
              <a:gd name="connsiteY13" fmla="*/ 1043716 h 1159277"/>
              <a:gd name="connsiteX14" fmla="*/ 0 w 6667802"/>
              <a:gd name="connsiteY14" fmla="*/ 921656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78676 w 6667802"/>
              <a:gd name="connsiteY11" fmla="*/ 1133404 h 1159277"/>
              <a:gd name="connsiteX12" fmla="*/ 1159027 w 6667802"/>
              <a:gd name="connsiteY12" fmla="*/ 1118543 h 1159277"/>
              <a:gd name="connsiteX13" fmla="*/ 537734 w 6667802"/>
              <a:gd name="connsiteY13" fmla="*/ 1043716 h 1159277"/>
              <a:gd name="connsiteX14" fmla="*/ 0 w 6667802"/>
              <a:gd name="connsiteY14" fmla="*/ 874031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78676 w 6667802"/>
              <a:gd name="connsiteY11" fmla="*/ 1133404 h 1159277"/>
              <a:gd name="connsiteX12" fmla="*/ 1159027 w 6667802"/>
              <a:gd name="connsiteY12" fmla="*/ 1118543 h 1159277"/>
              <a:gd name="connsiteX13" fmla="*/ 537734 w 6667802"/>
              <a:gd name="connsiteY13" fmla="*/ 1024666 h 1159277"/>
              <a:gd name="connsiteX14" fmla="*/ 0 w 6667802"/>
              <a:gd name="connsiteY14" fmla="*/ 874031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78676 w 6667802"/>
              <a:gd name="connsiteY11" fmla="*/ 1133404 h 1159277"/>
              <a:gd name="connsiteX12" fmla="*/ 1159027 w 6667802"/>
              <a:gd name="connsiteY12" fmla="*/ 1118543 h 1159277"/>
              <a:gd name="connsiteX13" fmla="*/ 547259 w 6667802"/>
              <a:gd name="connsiteY13" fmla="*/ 1005616 h 1159277"/>
              <a:gd name="connsiteX14" fmla="*/ 0 w 6667802"/>
              <a:gd name="connsiteY14" fmla="*/ 874031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78676 w 6667802"/>
              <a:gd name="connsiteY11" fmla="*/ 1133404 h 1159277"/>
              <a:gd name="connsiteX12" fmla="*/ 1159027 w 6667802"/>
              <a:gd name="connsiteY12" fmla="*/ 1118543 h 1159277"/>
              <a:gd name="connsiteX13" fmla="*/ 547259 w 6667802"/>
              <a:gd name="connsiteY13" fmla="*/ 1005616 h 1159277"/>
              <a:gd name="connsiteX14" fmla="*/ 0 w 6667802"/>
              <a:gd name="connsiteY14" fmla="*/ 835931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78676 w 6667802"/>
              <a:gd name="connsiteY11" fmla="*/ 1133404 h 1159277"/>
              <a:gd name="connsiteX12" fmla="*/ 1159027 w 6667802"/>
              <a:gd name="connsiteY12" fmla="*/ 1118543 h 1159277"/>
              <a:gd name="connsiteX13" fmla="*/ 552021 w 6667802"/>
              <a:gd name="connsiteY13" fmla="*/ 991328 h 1159277"/>
              <a:gd name="connsiteX14" fmla="*/ 0 w 6667802"/>
              <a:gd name="connsiteY14" fmla="*/ 835931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78676 w 6667802"/>
              <a:gd name="connsiteY11" fmla="*/ 1133404 h 1159277"/>
              <a:gd name="connsiteX12" fmla="*/ 1159027 w 6667802"/>
              <a:gd name="connsiteY12" fmla="*/ 1118543 h 1159277"/>
              <a:gd name="connsiteX13" fmla="*/ 552021 w 6667802"/>
              <a:gd name="connsiteY13" fmla="*/ 991328 h 1159277"/>
              <a:gd name="connsiteX14" fmla="*/ 0 w 6667802"/>
              <a:gd name="connsiteY14" fmla="*/ 835931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78676 w 6667802"/>
              <a:gd name="connsiteY11" fmla="*/ 1133404 h 1159277"/>
              <a:gd name="connsiteX12" fmla="*/ 1011390 w 6667802"/>
              <a:gd name="connsiteY12" fmla="*/ 1089968 h 1159277"/>
              <a:gd name="connsiteX13" fmla="*/ 552021 w 6667802"/>
              <a:gd name="connsiteY13" fmla="*/ 991328 h 1159277"/>
              <a:gd name="connsiteX14" fmla="*/ 0 w 6667802"/>
              <a:gd name="connsiteY14" fmla="*/ 835931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78676 w 6667802"/>
              <a:gd name="connsiteY11" fmla="*/ 1133404 h 1159277"/>
              <a:gd name="connsiteX12" fmla="*/ 1011390 w 6667802"/>
              <a:gd name="connsiteY12" fmla="*/ 1066155 h 1159277"/>
              <a:gd name="connsiteX13" fmla="*/ 552021 w 6667802"/>
              <a:gd name="connsiteY13" fmla="*/ 991328 h 1159277"/>
              <a:gd name="connsiteX14" fmla="*/ 0 w 6667802"/>
              <a:gd name="connsiteY14" fmla="*/ 835931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78676 w 6667802"/>
              <a:gd name="connsiteY11" fmla="*/ 1133404 h 1159277"/>
              <a:gd name="connsiteX12" fmla="*/ 1011390 w 6667802"/>
              <a:gd name="connsiteY12" fmla="*/ 1066155 h 1159277"/>
              <a:gd name="connsiteX13" fmla="*/ 556784 w 6667802"/>
              <a:gd name="connsiteY13" fmla="*/ 972278 h 1159277"/>
              <a:gd name="connsiteX14" fmla="*/ 0 w 6667802"/>
              <a:gd name="connsiteY14" fmla="*/ 835931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78676 w 6667802"/>
              <a:gd name="connsiteY11" fmla="*/ 1133404 h 1159277"/>
              <a:gd name="connsiteX12" fmla="*/ 1011390 w 6667802"/>
              <a:gd name="connsiteY12" fmla="*/ 1066155 h 1159277"/>
              <a:gd name="connsiteX13" fmla="*/ 556784 w 6667802"/>
              <a:gd name="connsiteY13" fmla="*/ 972278 h 1159277"/>
              <a:gd name="connsiteX14" fmla="*/ 0 w 6667802"/>
              <a:gd name="connsiteY14" fmla="*/ 835931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78676 w 6667802"/>
              <a:gd name="connsiteY11" fmla="*/ 1133404 h 1159277"/>
              <a:gd name="connsiteX12" fmla="*/ 1011390 w 6667802"/>
              <a:gd name="connsiteY12" fmla="*/ 1066155 h 1159277"/>
              <a:gd name="connsiteX13" fmla="*/ 556784 w 6667802"/>
              <a:gd name="connsiteY13" fmla="*/ 972278 h 1159277"/>
              <a:gd name="connsiteX14" fmla="*/ 0 w 6667802"/>
              <a:gd name="connsiteY14" fmla="*/ 835931 h 1159277"/>
              <a:gd name="connsiteX0" fmla="*/ 6667802 w 6667802"/>
              <a:gd name="connsiteY0" fmla="*/ 0 h 1159277"/>
              <a:gd name="connsiteX1" fmla="*/ 6244469 w 6667802"/>
              <a:gd name="connsiteY1" fmla="*/ 183445 h 1159277"/>
              <a:gd name="connsiteX2" fmla="*/ 5730824 w 6667802"/>
              <a:gd name="connsiteY2" fmla="*/ 365413 h 1159277"/>
              <a:gd name="connsiteX3" fmla="*/ 4799491 w 6667802"/>
              <a:gd name="connsiteY3" fmla="*/ 673035 h 1159277"/>
              <a:gd name="connsiteX4" fmla="*/ 4082647 w 6667802"/>
              <a:gd name="connsiteY4" fmla="*/ 910101 h 1159277"/>
              <a:gd name="connsiteX5" fmla="*/ 3749624 w 6667802"/>
              <a:gd name="connsiteY5" fmla="*/ 1001888 h 1159277"/>
              <a:gd name="connsiteX6" fmla="*/ 3633912 w 6667802"/>
              <a:gd name="connsiteY6" fmla="*/ 1073791 h 1159277"/>
              <a:gd name="connsiteX7" fmla="*/ 3142847 w 6667802"/>
              <a:gd name="connsiteY7" fmla="*/ 1158457 h 1159277"/>
              <a:gd name="connsiteX8" fmla="*/ 3038424 w 6667802"/>
              <a:gd name="connsiteY8" fmla="*/ 1117599 h 1159277"/>
              <a:gd name="connsiteX9" fmla="*/ 2575580 w 6667802"/>
              <a:gd name="connsiteY9" fmla="*/ 1127759 h 1159277"/>
              <a:gd name="connsiteX10" fmla="*/ 2225060 w 6667802"/>
              <a:gd name="connsiteY10" fmla="*/ 1135596 h 1159277"/>
              <a:gd name="connsiteX11" fmla="*/ 1388201 w 6667802"/>
              <a:gd name="connsiteY11" fmla="*/ 1109592 h 1159277"/>
              <a:gd name="connsiteX12" fmla="*/ 1011390 w 6667802"/>
              <a:gd name="connsiteY12" fmla="*/ 1066155 h 1159277"/>
              <a:gd name="connsiteX13" fmla="*/ 556784 w 6667802"/>
              <a:gd name="connsiteY13" fmla="*/ 972278 h 1159277"/>
              <a:gd name="connsiteX14" fmla="*/ 0 w 6667802"/>
              <a:gd name="connsiteY14" fmla="*/ 835931 h 1159277"/>
              <a:gd name="connsiteX0" fmla="*/ 6601127 w 6601127"/>
              <a:gd name="connsiteY0" fmla="*/ 0 h 1116414"/>
              <a:gd name="connsiteX1" fmla="*/ 6244469 w 6601127"/>
              <a:gd name="connsiteY1" fmla="*/ 140582 h 1116414"/>
              <a:gd name="connsiteX2" fmla="*/ 5730824 w 6601127"/>
              <a:gd name="connsiteY2" fmla="*/ 322550 h 1116414"/>
              <a:gd name="connsiteX3" fmla="*/ 4799491 w 6601127"/>
              <a:gd name="connsiteY3" fmla="*/ 630172 h 1116414"/>
              <a:gd name="connsiteX4" fmla="*/ 4082647 w 6601127"/>
              <a:gd name="connsiteY4" fmla="*/ 867238 h 1116414"/>
              <a:gd name="connsiteX5" fmla="*/ 3749624 w 6601127"/>
              <a:gd name="connsiteY5" fmla="*/ 959025 h 1116414"/>
              <a:gd name="connsiteX6" fmla="*/ 3633912 w 6601127"/>
              <a:gd name="connsiteY6" fmla="*/ 1030928 h 1116414"/>
              <a:gd name="connsiteX7" fmla="*/ 3142847 w 6601127"/>
              <a:gd name="connsiteY7" fmla="*/ 1115594 h 1116414"/>
              <a:gd name="connsiteX8" fmla="*/ 3038424 w 6601127"/>
              <a:gd name="connsiteY8" fmla="*/ 1074736 h 1116414"/>
              <a:gd name="connsiteX9" fmla="*/ 2575580 w 6601127"/>
              <a:gd name="connsiteY9" fmla="*/ 1084896 h 1116414"/>
              <a:gd name="connsiteX10" fmla="*/ 2225060 w 6601127"/>
              <a:gd name="connsiteY10" fmla="*/ 1092733 h 1116414"/>
              <a:gd name="connsiteX11" fmla="*/ 1388201 w 6601127"/>
              <a:gd name="connsiteY11" fmla="*/ 1066729 h 1116414"/>
              <a:gd name="connsiteX12" fmla="*/ 1011390 w 6601127"/>
              <a:gd name="connsiteY12" fmla="*/ 1023292 h 1116414"/>
              <a:gd name="connsiteX13" fmla="*/ 556784 w 6601127"/>
              <a:gd name="connsiteY13" fmla="*/ 929415 h 1116414"/>
              <a:gd name="connsiteX14" fmla="*/ 0 w 6601127"/>
              <a:gd name="connsiteY14" fmla="*/ 793068 h 1116414"/>
              <a:gd name="connsiteX0" fmla="*/ 6601127 w 6601127"/>
              <a:gd name="connsiteY0" fmla="*/ 0 h 1117590"/>
              <a:gd name="connsiteX1" fmla="*/ 6244469 w 6601127"/>
              <a:gd name="connsiteY1" fmla="*/ 140582 h 1117590"/>
              <a:gd name="connsiteX2" fmla="*/ 5730824 w 6601127"/>
              <a:gd name="connsiteY2" fmla="*/ 322550 h 1117590"/>
              <a:gd name="connsiteX3" fmla="*/ 4799491 w 6601127"/>
              <a:gd name="connsiteY3" fmla="*/ 630172 h 1117590"/>
              <a:gd name="connsiteX4" fmla="*/ 4082647 w 6601127"/>
              <a:gd name="connsiteY4" fmla="*/ 867238 h 1117590"/>
              <a:gd name="connsiteX5" fmla="*/ 3749624 w 6601127"/>
              <a:gd name="connsiteY5" fmla="*/ 959025 h 1117590"/>
              <a:gd name="connsiteX6" fmla="*/ 3633912 w 6601127"/>
              <a:gd name="connsiteY6" fmla="*/ 1030928 h 1117590"/>
              <a:gd name="connsiteX7" fmla="*/ 3142847 w 6601127"/>
              <a:gd name="connsiteY7" fmla="*/ 1115594 h 1117590"/>
              <a:gd name="connsiteX8" fmla="*/ 3038424 w 6601127"/>
              <a:gd name="connsiteY8" fmla="*/ 1074736 h 1117590"/>
              <a:gd name="connsiteX9" fmla="*/ 2575580 w 6601127"/>
              <a:gd name="connsiteY9" fmla="*/ 1084896 h 1117590"/>
              <a:gd name="connsiteX10" fmla="*/ 2225060 w 6601127"/>
              <a:gd name="connsiteY10" fmla="*/ 1092733 h 1117590"/>
              <a:gd name="connsiteX11" fmla="*/ 1388201 w 6601127"/>
              <a:gd name="connsiteY11" fmla="*/ 1066729 h 1117590"/>
              <a:gd name="connsiteX12" fmla="*/ 1011390 w 6601127"/>
              <a:gd name="connsiteY12" fmla="*/ 1023292 h 1117590"/>
              <a:gd name="connsiteX13" fmla="*/ 556784 w 6601127"/>
              <a:gd name="connsiteY13" fmla="*/ 929415 h 1117590"/>
              <a:gd name="connsiteX14" fmla="*/ 0 w 6601127"/>
              <a:gd name="connsiteY14" fmla="*/ 793068 h 1117590"/>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749624 w 6601127"/>
              <a:gd name="connsiteY5" fmla="*/ 959025 h 1092733"/>
              <a:gd name="connsiteX6" fmla="*/ 3633912 w 6601127"/>
              <a:gd name="connsiteY6" fmla="*/ 1030928 h 1092733"/>
              <a:gd name="connsiteX7" fmla="*/ 3187875 w 6601127"/>
              <a:gd name="connsiteY7" fmla="*/ 1080958 h 1092733"/>
              <a:gd name="connsiteX8" fmla="*/ 3038424 w 6601127"/>
              <a:gd name="connsiteY8" fmla="*/ 1074736 h 1092733"/>
              <a:gd name="connsiteX9" fmla="*/ 2575580 w 6601127"/>
              <a:gd name="connsiteY9" fmla="*/ 1084896 h 1092733"/>
              <a:gd name="connsiteX10" fmla="*/ 2225060 w 6601127"/>
              <a:gd name="connsiteY10" fmla="*/ 1092733 h 1092733"/>
              <a:gd name="connsiteX11" fmla="*/ 1388201 w 6601127"/>
              <a:gd name="connsiteY11" fmla="*/ 1066729 h 1092733"/>
              <a:gd name="connsiteX12" fmla="*/ 1011390 w 6601127"/>
              <a:gd name="connsiteY12" fmla="*/ 1023292 h 1092733"/>
              <a:gd name="connsiteX13" fmla="*/ 556784 w 6601127"/>
              <a:gd name="connsiteY13" fmla="*/ 929415 h 1092733"/>
              <a:gd name="connsiteX14" fmla="*/ 0 w 6601127"/>
              <a:gd name="connsiteY14" fmla="*/ 793068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749624 w 6601127"/>
              <a:gd name="connsiteY5" fmla="*/ 959025 h 1092733"/>
              <a:gd name="connsiteX6" fmla="*/ 3633912 w 6601127"/>
              <a:gd name="connsiteY6" fmla="*/ 1030928 h 1092733"/>
              <a:gd name="connsiteX7" fmla="*/ 3194803 w 6601127"/>
              <a:gd name="connsiteY7" fmla="*/ 1046322 h 1092733"/>
              <a:gd name="connsiteX8" fmla="*/ 3038424 w 6601127"/>
              <a:gd name="connsiteY8" fmla="*/ 1074736 h 1092733"/>
              <a:gd name="connsiteX9" fmla="*/ 2575580 w 6601127"/>
              <a:gd name="connsiteY9" fmla="*/ 1084896 h 1092733"/>
              <a:gd name="connsiteX10" fmla="*/ 2225060 w 6601127"/>
              <a:gd name="connsiteY10" fmla="*/ 1092733 h 1092733"/>
              <a:gd name="connsiteX11" fmla="*/ 1388201 w 6601127"/>
              <a:gd name="connsiteY11" fmla="*/ 1066729 h 1092733"/>
              <a:gd name="connsiteX12" fmla="*/ 1011390 w 6601127"/>
              <a:gd name="connsiteY12" fmla="*/ 1023292 h 1092733"/>
              <a:gd name="connsiteX13" fmla="*/ 556784 w 6601127"/>
              <a:gd name="connsiteY13" fmla="*/ 929415 h 1092733"/>
              <a:gd name="connsiteX14" fmla="*/ 0 w 6601127"/>
              <a:gd name="connsiteY14" fmla="*/ 793068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749624 w 6601127"/>
              <a:gd name="connsiteY5" fmla="*/ 959025 h 1092733"/>
              <a:gd name="connsiteX6" fmla="*/ 3633912 w 6601127"/>
              <a:gd name="connsiteY6" fmla="*/ 1030928 h 1092733"/>
              <a:gd name="connsiteX7" fmla="*/ 3214301 w 6601127"/>
              <a:gd name="connsiteY7" fmla="*/ 1074482 h 1092733"/>
              <a:gd name="connsiteX8" fmla="*/ 3194803 w 6601127"/>
              <a:gd name="connsiteY8" fmla="*/ 1046322 h 1092733"/>
              <a:gd name="connsiteX9" fmla="*/ 3038424 w 6601127"/>
              <a:gd name="connsiteY9" fmla="*/ 1074736 h 1092733"/>
              <a:gd name="connsiteX10" fmla="*/ 2575580 w 6601127"/>
              <a:gd name="connsiteY10" fmla="*/ 1084896 h 1092733"/>
              <a:gd name="connsiteX11" fmla="*/ 2225060 w 6601127"/>
              <a:gd name="connsiteY11" fmla="*/ 1092733 h 1092733"/>
              <a:gd name="connsiteX12" fmla="*/ 1388201 w 6601127"/>
              <a:gd name="connsiteY12" fmla="*/ 1066729 h 1092733"/>
              <a:gd name="connsiteX13" fmla="*/ 1011390 w 6601127"/>
              <a:gd name="connsiteY13" fmla="*/ 1023292 h 1092733"/>
              <a:gd name="connsiteX14" fmla="*/ 556784 w 6601127"/>
              <a:gd name="connsiteY14" fmla="*/ 929415 h 1092733"/>
              <a:gd name="connsiteX15" fmla="*/ 0 w 6601127"/>
              <a:gd name="connsiteY15" fmla="*/ 793068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749624 w 6601127"/>
              <a:gd name="connsiteY5" fmla="*/ 959025 h 1092733"/>
              <a:gd name="connsiteX6" fmla="*/ 3633912 w 6601127"/>
              <a:gd name="connsiteY6" fmla="*/ 1030928 h 1092733"/>
              <a:gd name="connsiteX7" fmla="*/ 3214301 w 6601127"/>
              <a:gd name="connsiteY7" fmla="*/ 1074482 h 1092733"/>
              <a:gd name="connsiteX8" fmla="*/ 3153239 w 6601127"/>
              <a:gd name="connsiteY8" fmla="*/ 1084422 h 1092733"/>
              <a:gd name="connsiteX9" fmla="*/ 3038424 w 6601127"/>
              <a:gd name="connsiteY9" fmla="*/ 1074736 h 1092733"/>
              <a:gd name="connsiteX10" fmla="*/ 2575580 w 6601127"/>
              <a:gd name="connsiteY10" fmla="*/ 1084896 h 1092733"/>
              <a:gd name="connsiteX11" fmla="*/ 2225060 w 6601127"/>
              <a:gd name="connsiteY11" fmla="*/ 1092733 h 1092733"/>
              <a:gd name="connsiteX12" fmla="*/ 1388201 w 6601127"/>
              <a:gd name="connsiteY12" fmla="*/ 1066729 h 1092733"/>
              <a:gd name="connsiteX13" fmla="*/ 1011390 w 6601127"/>
              <a:gd name="connsiteY13" fmla="*/ 1023292 h 1092733"/>
              <a:gd name="connsiteX14" fmla="*/ 556784 w 6601127"/>
              <a:gd name="connsiteY14" fmla="*/ 929415 h 1092733"/>
              <a:gd name="connsiteX15" fmla="*/ 0 w 6601127"/>
              <a:gd name="connsiteY15" fmla="*/ 793068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749624 w 6601127"/>
              <a:gd name="connsiteY5" fmla="*/ 959025 h 1092733"/>
              <a:gd name="connsiteX6" fmla="*/ 3633912 w 6601127"/>
              <a:gd name="connsiteY6" fmla="*/ 1030928 h 1092733"/>
              <a:gd name="connsiteX7" fmla="*/ 3214301 w 6601127"/>
              <a:gd name="connsiteY7" fmla="*/ 1074482 h 1092733"/>
              <a:gd name="connsiteX8" fmla="*/ 3153239 w 6601127"/>
              <a:gd name="connsiteY8" fmla="*/ 1084422 h 1092733"/>
              <a:gd name="connsiteX9" fmla="*/ 3038424 w 6601127"/>
              <a:gd name="connsiteY9" fmla="*/ 1074736 h 1092733"/>
              <a:gd name="connsiteX10" fmla="*/ 2575580 w 6601127"/>
              <a:gd name="connsiteY10" fmla="*/ 1084896 h 1092733"/>
              <a:gd name="connsiteX11" fmla="*/ 2225060 w 6601127"/>
              <a:gd name="connsiteY11" fmla="*/ 1092733 h 1092733"/>
              <a:gd name="connsiteX12" fmla="*/ 1388201 w 6601127"/>
              <a:gd name="connsiteY12" fmla="*/ 1066729 h 1092733"/>
              <a:gd name="connsiteX13" fmla="*/ 1011390 w 6601127"/>
              <a:gd name="connsiteY13" fmla="*/ 1023292 h 1092733"/>
              <a:gd name="connsiteX14" fmla="*/ 556784 w 6601127"/>
              <a:gd name="connsiteY14" fmla="*/ 929415 h 1092733"/>
              <a:gd name="connsiteX15" fmla="*/ 0 w 6601127"/>
              <a:gd name="connsiteY15" fmla="*/ 793068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749624 w 6601127"/>
              <a:gd name="connsiteY5" fmla="*/ 959025 h 1092733"/>
              <a:gd name="connsiteX6" fmla="*/ 3633912 w 6601127"/>
              <a:gd name="connsiteY6" fmla="*/ 1030928 h 1092733"/>
              <a:gd name="connsiteX7" fmla="*/ 3214301 w 6601127"/>
              <a:gd name="connsiteY7" fmla="*/ 1074482 h 1092733"/>
              <a:gd name="connsiteX8" fmla="*/ 3038424 w 6601127"/>
              <a:gd name="connsiteY8" fmla="*/ 1074736 h 1092733"/>
              <a:gd name="connsiteX9" fmla="*/ 2575580 w 6601127"/>
              <a:gd name="connsiteY9" fmla="*/ 1084896 h 1092733"/>
              <a:gd name="connsiteX10" fmla="*/ 2225060 w 6601127"/>
              <a:gd name="connsiteY10" fmla="*/ 1092733 h 1092733"/>
              <a:gd name="connsiteX11" fmla="*/ 1388201 w 6601127"/>
              <a:gd name="connsiteY11" fmla="*/ 1066729 h 1092733"/>
              <a:gd name="connsiteX12" fmla="*/ 1011390 w 6601127"/>
              <a:gd name="connsiteY12" fmla="*/ 1023292 h 1092733"/>
              <a:gd name="connsiteX13" fmla="*/ 556784 w 6601127"/>
              <a:gd name="connsiteY13" fmla="*/ 929415 h 1092733"/>
              <a:gd name="connsiteX14" fmla="*/ 0 w 6601127"/>
              <a:gd name="connsiteY14" fmla="*/ 793068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749624 w 6601127"/>
              <a:gd name="connsiteY5" fmla="*/ 959025 h 1092733"/>
              <a:gd name="connsiteX6" fmla="*/ 3633912 w 6601127"/>
              <a:gd name="connsiteY6" fmla="*/ 1030928 h 1092733"/>
              <a:gd name="connsiteX7" fmla="*/ 3210837 w 6601127"/>
              <a:gd name="connsiteY7" fmla="*/ 1057163 h 1092733"/>
              <a:gd name="connsiteX8" fmla="*/ 3214301 w 6601127"/>
              <a:gd name="connsiteY8" fmla="*/ 1074482 h 1092733"/>
              <a:gd name="connsiteX9" fmla="*/ 3038424 w 6601127"/>
              <a:gd name="connsiteY9" fmla="*/ 1074736 h 1092733"/>
              <a:gd name="connsiteX10" fmla="*/ 2575580 w 6601127"/>
              <a:gd name="connsiteY10" fmla="*/ 1084896 h 1092733"/>
              <a:gd name="connsiteX11" fmla="*/ 2225060 w 6601127"/>
              <a:gd name="connsiteY11" fmla="*/ 1092733 h 1092733"/>
              <a:gd name="connsiteX12" fmla="*/ 1388201 w 6601127"/>
              <a:gd name="connsiteY12" fmla="*/ 1066729 h 1092733"/>
              <a:gd name="connsiteX13" fmla="*/ 1011390 w 6601127"/>
              <a:gd name="connsiteY13" fmla="*/ 1023292 h 1092733"/>
              <a:gd name="connsiteX14" fmla="*/ 556784 w 6601127"/>
              <a:gd name="connsiteY14" fmla="*/ 929415 h 1092733"/>
              <a:gd name="connsiteX15" fmla="*/ 0 w 6601127"/>
              <a:gd name="connsiteY15" fmla="*/ 793068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749624 w 6601127"/>
              <a:gd name="connsiteY5" fmla="*/ 959025 h 1092733"/>
              <a:gd name="connsiteX6" fmla="*/ 3633912 w 6601127"/>
              <a:gd name="connsiteY6" fmla="*/ 1030928 h 1092733"/>
              <a:gd name="connsiteX7" fmla="*/ 3214301 w 6601127"/>
              <a:gd name="connsiteY7" fmla="*/ 1074482 h 1092733"/>
              <a:gd name="connsiteX8" fmla="*/ 3038424 w 6601127"/>
              <a:gd name="connsiteY8" fmla="*/ 1074736 h 1092733"/>
              <a:gd name="connsiteX9" fmla="*/ 2575580 w 6601127"/>
              <a:gd name="connsiteY9" fmla="*/ 1084896 h 1092733"/>
              <a:gd name="connsiteX10" fmla="*/ 2225060 w 6601127"/>
              <a:gd name="connsiteY10" fmla="*/ 1092733 h 1092733"/>
              <a:gd name="connsiteX11" fmla="*/ 1388201 w 6601127"/>
              <a:gd name="connsiteY11" fmla="*/ 1066729 h 1092733"/>
              <a:gd name="connsiteX12" fmla="*/ 1011390 w 6601127"/>
              <a:gd name="connsiteY12" fmla="*/ 1023292 h 1092733"/>
              <a:gd name="connsiteX13" fmla="*/ 556784 w 6601127"/>
              <a:gd name="connsiteY13" fmla="*/ 929415 h 1092733"/>
              <a:gd name="connsiteX14" fmla="*/ 0 w 6601127"/>
              <a:gd name="connsiteY14" fmla="*/ 793068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829288 w 6601127"/>
              <a:gd name="connsiteY5" fmla="*/ 934780 h 1092733"/>
              <a:gd name="connsiteX6" fmla="*/ 3633912 w 6601127"/>
              <a:gd name="connsiteY6" fmla="*/ 1030928 h 1092733"/>
              <a:gd name="connsiteX7" fmla="*/ 3214301 w 6601127"/>
              <a:gd name="connsiteY7" fmla="*/ 1074482 h 1092733"/>
              <a:gd name="connsiteX8" fmla="*/ 3038424 w 6601127"/>
              <a:gd name="connsiteY8" fmla="*/ 1074736 h 1092733"/>
              <a:gd name="connsiteX9" fmla="*/ 2575580 w 6601127"/>
              <a:gd name="connsiteY9" fmla="*/ 1084896 h 1092733"/>
              <a:gd name="connsiteX10" fmla="*/ 2225060 w 6601127"/>
              <a:gd name="connsiteY10" fmla="*/ 1092733 h 1092733"/>
              <a:gd name="connsiteX11" fmla="*/ 1388201 w 6601127"/>
              <a:gd name="connsiteY11" fmla="*/ 1066729 h 1092733"/>
              <a:gd name="connsiteX12" fmla="*/ 1011390 w 6601127"/>
              <a:gd name="connsiteY12" fmla="*/ 1023292 h 1092733"/>
              <a:gd name="connsiteX13" fmla="*/ 556784 w 6601127"/>
              <a:gd name="connsiteY13" fmla="*/ 929415 h 1092733"/>
              <a:gd name="connsiteX14" fmla="*/ 0 w 6601127"/>
              <a:gd name="connsiteY14" fmla="*/ 793068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829288 w 6601127"/>
              <a:gd name="connsiteY5" fmla="*/ 934780 h 1092733"/>
              <a:gd name="connsiteX6" fmla="*/ 3633912 w 6601127"/>
              <a:gd name="connsiteY6" fmla="*/ 1030928 h 1092733"/>
              <a:gd name="connsiteX7" fmla="*/ 3231619 w 6601127"/>
              <a:gd name="connsiteY7" fmla="*/ 1064091 h 1092733"/>
              <a:gd name="connsiteX8" fmla="*/ 3038424 w 6601127"/>
              <a:gd name="connsiteY8" fmla="*/ 1074736 h 1092733"/>
              <a:gd name="connsiteX9" fmla="*/ 2575580 w 6601127"/>
              <a:gd name="connsiteY9" fmla="*/ 1084896 h 1092733"/>
              <a:gd name="connsiteX10" fmla="*/ 2225060 w 6601127"/>
              <a:gd name="connsiteY10" fmla="*/ 1092733 h 1092733"/>
              <a:gd name="connsiteX11" fmla="*/ 1388201 w 6601127"/>
              <a:gd name="connsiteY11" fmla="*/ 1066729 h 1092733"/>
              <a:gd name="connsiteX12" fmla="*/ 1011390 w 6601127"/>
              <a:gd name="connsiteY12" fmla="*/ 1023292 h 1092733"/>
              <a:gd name="connsiteX13" fmla="*/ 556784 w 6601127"/>
              <a:gd name="connsiteY13" fmla="*/ 929415 h 1092733"/>
              <a:gd name="connsiteX14" fmla="*/ 0 w 6601127"/>
              <a:gd name="connsiteY14" fmla="*/ 793068 h 1092733"/>
              <a:gd name="connsiteX0" fmla="*/ 6594200 w 6594200"/>
              <a:gd name="connsiteY0" fmla="*/ 0 h 1092733"/>
              <a:gd name="connsiteX1" fmla="*/ 6237542 w 6594200"/>
              <a:gd name="connsiteY1" fmla="*/ 140582 h 1092733"/>
              <a:gd name="connsiteX2" fmla="*/ 5723897 w 6594200"/>
              <a:gd name="connsiteY2" fmla="*/ 322550 h 1092733"/>
              <a:gd name="connsiteX3" fmla="*/ 4792564 w 6594200"/>
              <a:gd name="connsiteY3" fmla="*/ 630172 h 1092733"/>
              <a:gd name="connsiteX4" fmla="*/ 4075720 w 6594200"/>
              <a:gd name="connsiteY4" fmla="*/ 867238 h 1092733"/>
              <a:gd name="connsiteX5" fmla="*/ 3822361 w 6594200"/>
              <a:gd name="connsiteY5" fmla="*/ 934780 h 1092733"/>
              <a:gd name="connsiteX6" fmla="*/ 3626985 w 6594200"/>
              <a:gd name="connsiteY6" fmla="*/ 1030928 h 1092733"/>
              <a:gd name="connsiteX7" fmla="*/ 3224692 w 6594200"/>
              <a:gd name="connsiteY7" fmla="*/ 1064091 h 1092733"/>
              <a:gd name="connsiteX8" fmla="*/ 3031497 w 6594200"/>
              <a:gd name="connsiteY8" fmla="*/ 1074736 h 1092733"/>
              <a:gd name="connsiteX9" fmla="*/ 2568653 w 6594200"/>
              <a:gd name="connsiteY9" fmla="*/ 1084896 h 1092733"/>
              <a:gd name="connsiteX10" fmla="*/ 2218133 w 6594200"/>
              <a:gd name="connsiteY10" fmla="*/ 1092733 h 1092733"/>
              <a:gd name="connsiteX11" fmla="*/ 1381274 w 6594200"/>
              <a:gd name="connsiteY11" fmla="*/ 1066729 h 1092733"/>
              <a:gd name="connsiteX12" fmla="*/ 1004463 w 6594200"/>
              <a:gd name="connsiteY12" fmla="*/ 1023292 h 1092733"/>
              <a:gd name="connsiteX13" fmla="*/ 549857 w 6594200"/>
              <a:gd name="connsiteY13" fmla="*/ 929415 h 1092733"/>
              <a:gd name="connsiteX14" fmla="*/ 0 w 6594200"/>
              <a:gd name="connsiteY14" fmla="*/ 772286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829288 w 6601127"/>
              <a:gd name="connsiteY5" fmla="*/ 934780 h 1092733"/>
              <a:gd name="connsiteX6" fmla="*/ 3633912 w 6601127"/>
              <a:gd name="connsiteY6" fmla="*/ 1030928 h 1092733"/>
              <a:gd name="connsiteX7" fmla="*/ 3231619 w 6601127"/>
              <a:gd name="connsiteY7" fmla="*/ 1064091 h 1092733"/>
              <a:gd name="connsiteX8" fmla="*/ 3038424 w 6601127"/>
              <a:gd name="connsiteY8" fmla="*/ 1074736 h 1092733"/>
              <a:gd name="connsiteX9" fmla="*/ 2575580 w 6601127"/>
              <a:gd name="connsiteY9" fmla="*/ 1084896 h 1092733"/>
              <a:gd name="connsiteX10" fmla="*/ 2225060 w 6601127"/>
              <a:gd name="connsiteY10" fmla="*/ 1092733 h 1092733"/>
              <a:gd name="connsiteX11" fmla="*/ 1388201 w 6601127"/>
              <a:gd name="connsiteY11" fmla="*/ 1066729 h 1092733"/>
              <a:gd name="connsiteX12" fmla="*/ 1011390 w 6601127"/>
              <a:gd name="connsiteY12" fmla="*/ 1023292 h 1092733"/>
              <a:gd name="connsiteX13" fmla="*/ 556784 w 6601127"/>
              <a:gd name="connsiteY13" fmla="*/ 929415 h 1092733"/>
              <a:gd name="connsiteX14" fmla="*/ 0 w 6601127"/>
              <a:gd name="connsiteY14" fmla="*/ 779213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829288 w 6601127"/>
              <a:gd name="connsiteY5" fmla="*/ 934780 h 1092733"/>
              <a:gd name="connsiteX6" fmla="*/ 3633912 w 6601127"/>
              <a:gd name="connsiteY6" fmla="*/ 1030928 h 1092733"/>
              <a:gd name="connsiteX7" fmla="*/ 3231619 w 6601127"/>
              <a:gd name="connsiteY7" fmla="*/ 1064091 h 1092733"/>
              <a:gd name="connsiteX8" fmla="*/ 3038424 w 6601127"/>
              <a:gd name="connsiteY8" fmla="*/ 1074736 h 1092733"/>
              <a:gd name="connsiteX9" fmla="*/ 2575580 w 6601127"/>
              <a:gd name="connsiteY9" fmla="*/ 1084896 h 1092733"/>
              <a:gd name="connsiteX10" fmla="*/ 2225060 w 6601127"/>
              <a:gd name="connsiteY10" fmla="*/ 1092733 h 1092733"/>
              <a:gd name="connsiteX11" fmla="*/ 1388201 w 6601127"/>
              <a:gd name="connsiteY11" fmla="*/ 1066729 h 1092733"/>
              <a:gd name="connsiteX12" fmla="*/ 1011390 w 6601127"/>
              <a:gd name="connsiteY12" fmla="*/ 1023292 h 1092733"/>
              <a:gd name="connsiteX13" fmla="*/ 556784 w 6601127"/>
              <a:gd name="connsiteY13" fmla="*/ 925952 h 1092733"/>
              <a:gd name="connsiteX14" fmla="*/ 0 w 6601127"/>
              <a:gd name="connsiteY14" fmla="*/ 779213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829288 w 6601127"/>
              <a:gd name="connsiteY5" fmla="*/ 934780 h 1092733"/>
              <a:gd name="connsiteX6" fmla="*/ 3633912 w 6601127"/>
              <a:gd name="connsiteY6" fmla="*/ 1030928 h 1092733"/>
              <a:gd name="connsiteX7" fmla="*/ 3231619 w 6601127"/>
              <a:gd name="connsiteY7" fmla="*/ 1064091 h 1092733"/>
              <a:gd name="connsiteX8" fmla="*/ 3038424 w 6601127"/>
              <a:gd name="connsiteY8" fmla="*/ 1074736 h 1092733"/>
              <a:gd name="connsiteX9" fmla="*/ 2575580 w 6601127"/>
              <a:gd name="connsiteY9" fmla="*/ 1084896 h 1092733"/>
              <a:gd name="connsiteX10" fmla="*/ 2225060 w 6601127"/>
              <a:gd name="connsiteY10" fmla="*/ 1092733 h 1092733"/>
              <a:gd name="connsiteX11" fmla="*/ 1388201 w 6601127"/>
              <a:gd name="connsiteY11" fmla="*/ 1066729 h 1092733"/>
              <a:gd name="connsiteX12" fmla="*/ 1011390 w 6601127"/>
              <a:gd name="connsiteY12" fmla="*/ 1023292 h 1092733"/>
              <a:gd name="connsiteX13" fmla="*/ 556784 w 6601127"/>
              <a:gd name="connsiteY13" fmla="*/ 925952 h 1092733"/>
              <a:gd name="connsiteX14" fmla="*/ 0 w 6601127"/>
              <a:gd name="connsiteY14" fmla="*/ 779213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829288 w 6601127"/>
              <a:gd name="connsiteY5" fmla="*/ 934780 h 1092733"/>
              <a:gd name="connsiteX6" fmla="*/ 3633912 w 6601127"/>
              <a:gd name="connsiteY6" fmla="*/ 1030928 h 1092733"/>
              <a:gd name="connsiteX7" fmla="*/ 3231619 w 6601127"/>
              <a:gd name="connsiteY7" fmla="*/ 1064091 h 1092733"/>
              <a:gd name="connsiteX8" fmla="*/ 3038424 w 6601127"/>
              <a:gd name="connsiteY8" fmla="*/ 1074736 h 1092733"/>
              <a:gd name="connsiteX9" fmla="*/ 2575580 w 6601127"/>
              <a:gd name="connsiteY9" fmla="*/ 1084896 h 1092733"/>
              <a:gd name="connsiteX10" fmla="*/ 2225060 w 6601127"/>
              <a:gd name="connsiteY10" fmla="*/ 1092733 h 1092733"/>
              <a:gd name="connsiteX11" fmla="*/ 1388201 w 6601127"/>
              <a:gd name="connsiteY11" fmla="*/ 1066729 h 1092733"/>
              <a:gd name="connsiteX12" fmla="*/ 1011390 w 6601127"/>
              <a:gd name="connsiteY12" fmla="*/ 1023292 h 1092733"/>
              <a:gd name="connsiteX13" fmla="*/ 556784 w 6601127"/>
              <a:gd name="connsiteY13" fmla="*/ 925952 h 1092733"/>
              <a:gd name="connsiteX14" fmla="*/ 0 w 6601127"/>
              <a:gd name="connsiteY14" fmla="*/ 779213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829288 w 6601127"/>
              <a:gd name="connsiteY5" fmla="*/ 934780 h 1092733"/>
              <a:gd name="connsiteX6" fmla="*/ 3599276 w 6601127"/>
              <a:gd name="connsiteY6" fmla="*/ 999755 h 1092733"/>
              <a:gd name="connsiteX7" fmla="*/ 3231619 w 6601127"/>
              <a:gd name="connsiteY7" fmla="*/ 1064091 h 1092733"/>
              <a:gd name="connsiteX8" fmla="*/ 3038424 w 6601127"/>
              <a:gd name="connsiteY8" fmla="*/ 1074736 h 1092733"/>
              <a:gd name="connsiteX9" fmla="*/ 2575580 w 6601127"/>
              <a:gd name="connsiteY9" fmla="*/ 1084896 h 1092733"/>
              <a:gd name="connsiteX10" fmla="*/ 2225060 w 6601127"/>
              <a:gd name="connsiteY10" fmla="*/ 1092733 h 1092733"/>
              <a:gd name="connsiteX11" fmla="*/ 1388201 w 6601127"/>
              <a:gd name="connsiteY11" fmla="*/ 1066729 h 1092733"/>
              <a:gd name="connsiteX12" fmla="*/ 1011390 w 6601127"/>
              <a:gd name="connsiteY12" fmla="*/ 1023292 h 1092733"/>
              <a:gd name="connsiteX13" fmla="*/ 556784 w 6601127"/>
              <a:gd name="connsiteY13" fmla="*/ 925952 h 1092733"/>
              <a:gd name="connsiteX14" fmla="*/ 0 w 6601127"/>
              <a:gd name="connsiteY14" fmla="*/ 779213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829288 w 6601127"/>
              <a:gd name="connsiteY5" fmla="*/ 934780 h 1092733"/>
              <a:gd name="connsiteX6" fmla="*/ 3599276 w 6601127"/>
              <a:gd name="connsiteY6" fmla="*/ 989364 h 1092733"/>
              <a:gd name="connsiteX7" fmla="*/ 3231619 w 6601127"/>
              <a:gd name="connsiteY7" fmla="*/ 1064091 h 1092733"/>
              <a:gd name="connsiteX8" fmla="*/ 3038424 w 6601127"/>
              <a:gd name="connsiteY8" fmla="*/ 1074736 h 1092733"/>
              <a:gd name="connsiteX9" fmla="*/ 2575580 w 6601127"/>
              <a:gd name="connsiteY9" fmla="*/ 1084896 h 1092733"/>
              <a:gd name="connsiteX10" fmla="*/ 2225060 w 6601127"/>
              <a:gd name="connsiteY10" fmla="*/ 1092733 h 1092733"/>
              <a:gd name="connsiteX11" fmla="*/ 1388201 w 6601127"/>
              <a:gd name="connsiteY11" fmla="*/ 1066729 h 1092733"/>
              <a:gd name="connsiteX12" fmla="*/ 1011390 w 6601127"/>
              <a:gd name="connsiteY12" fmla="*/ 1023292 h 1092733"/>
              <a:gd name="connsiteX13" fmla="*/ 556784 w 6601127"/>
              <a:gd name="connsiteY13" fmla="*/ 925952 h 1092733"/>
              <a:gd name="connsiteX14" fmla="*/ 0 w 6601127"/>
              <a:gd name="connsiteY14" fmla="*/ 779213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829288 w 6601127"/>
              <a:gd name="connsiteY5" fmla="*/ 934780 h 1092733"/>
              <a:gd name="connsiteX6" fmla="*/ 3599276 w 6601127"/>
              <a:gd name="connsiteY6" fmla="*/ 989364 h 1092733"/>
              <a:gd name="connsiteX7" fmla="*/ 3287037 w 6601127"/>
              <a:gd name="connsiteY7" fmla="*/ 1050237 h 1092733"/>
              <a:gd name="connsiteX8" fmla="*/ 3038424 w 6601127"/>
              <a:gd name="connsiteY8" fmla="*/ 1074736 h 1092733"/>
              <a:gd name="connsiteX9" fmla="*/ 2575580 w 6601127"/>
              <a:gd name="connsiteY9" fmla="*/ 1084896 h 1092733"/>
              <a:gd name="connsiteX10" fmla="*/ 2225060 w 6601127"/>
              <a:gd name="connsiteY10" fmla="*/ 1092733 h 1092733"/>
              <a:gd name="connsiteX11" fmla="*/ 1388201 w 6601127"/>
              <a:gd name="connsiteY11" fmla="*/ 1066729 h 1092733"/>
              <a:gd name="connsiteX12" fmla="*/ 1011390 w 6601127"/>
              <a:gd name="connsiteY12" fmla="*/ 1023292 h 1092733"/>
              <a:gd name="connsiteX13" fmla="*/ 556784 w 6601127"/>
              <a:gd name="connsiteY13" fmla="*/ 925952 h 1092733"/>
              <a:gd name="connsiteX14" fmla="*/ 0 w 6601127"/>
              <a:gd name="connsiteY14" fmla="*/ 779213 h 1092733"/>
              <a:gd name="connsiteX0" fmla="*/ 6601127 w 6601127"/>
              <a:gd name="connsiteY0" fmla="*/ 0 h 1092733"/>
              <a:gd name="connsiteX1" fmla="*/ 6244469 w 6601127"/>
              <a:gd name="connsiteY1" fmla="*/ 140582 h 1092733"/>
              <a:gd name="connsiteX2" fmla="*/ 5730824 w 6601127"/>
              <a:gd name="connsiteY2" fmla="*/ 322550 h 1092733"/>
              <a:gd name="connsiteX3" fmla="*/ 4799491 w 6601127"/>
              <a:gd name="connsiteY3" fmla="*/ 630172 h 1092733"/>
              <a:gd name="connsiteX4" fmla="*/ 4082647 w 6601127"/>
              <a:gd name="connsiteY4" fmla="*/ 867238 h 1092733"/>
              <a:gd name="connsiteX5" fmla="*/ 3829288 w 6601127"/>
              <a:gd name="connsiteY5" fmla="*/ 934780 h 1092733"/>
              <a:gd name="connsiteX6" fmla="*/ 3599276 w 6601127"/>
              <a:gd name="connsiteY6" fmla="*/ 989364 h 1092733"/>
              <a:gd name="connsiteX7" fmla="*/ 3287037 w 6601127"/>
              <a:gd name="connsiteY7" fmla="*/ 1050237 h 1092733"/>
              <a:gd name="connsiteX8" fmla="*/ 3038424 w 6601127"/>
              <a:gd name="connsiteY8" fmla="*/ 1074736 h 1092733"/>
              <a:gd name="connsiteX9" fmla="*/ 2575580 w 6601127"/>
              <a:gd name="connsiteY9" fmla="*/ 1084896 h 1092733"/>
              <a:gd name="connsiteX10" fmla="*/ 2225060 w 6601127"/>
              <a:gd name="connsiteY10" fmla="*/ 1092733 h 1092733"/>
              <a:gd name="connsiteX11" fmla="*/ 1388201 w 6601127"/>
              <a:gd name="connsiteY11" fmla="*/ 1066729 h 1092733"/>
              <a:gd name="connsiteX12" fmla="*/ 1011390 w 6601127"/>
              <a:gd name="connsiteY12" fmla="*/ 1023292 h 1092733"/>
              <a:gd name="connsiteX13" fmla="*/ 556784 w 6601127"/>
              <a:gd name="connsiteY13" fmla="*/ 925952 h 1092733"/>
              <a:gd name="connsiteX14" fmla="*/ 0 w 6601127"/>
              <a:gd name="connsiteY14" fmla="*/ 779213 h 109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1127" h="1092733">
                <a:moveTo>
                  <a:pt x="6601127" y="0"/>
                </a:moveTo>
                <a:lnTo>
                  <a:pt x="6244469" y="140582"/>
                </a:lnTo>
                <a:cubicBezTo>
                  <a:pt x="6088306" y="201484"/>
                  <a:pt x="5971654" y="240952"/>
                  <a:pt x="5730824" y="322550"/>
                </a:cubicBezTo>
                <a:lnTo>
                  <a:pt x="4799491" y="630172"/>
                </a:lnTo>
                <a:lnTo>
                  <a:pt x="4082647" y="867238"/>
                </a:lnTo>
                <a:cubicBezTo>
                  <a:pt x="3907669" y="922047"/>
                  <a:pt x="3909850" y="914426"/>
                  <a:pt x="3829288" y="934780"/>
                </a:cubicBezTo>
                <a:cubicBezTo>
                  <a:pt x="3748726" y="955134"/>
                  <a:pt x="3689651" y="970121"/>
                  <a:pt x="3599276" y="989364"/>
                </a:cubicBezTo>
                <a:cubicBezTo>
                  <a:pt x="3508901" y="1008607"/>
                  <a:pt x="3389749" y="1022154"/>
                  <a:pt x="3287037" y="1050237"/>
                </a:cubicBezTo>
                <a:cubicBezTo>
                  <a:pt x="3255992" y="1051434"/>
                  <a:pt x="3157000" y="1068960"/>
                  <a:pt x="3038424" y="1074736"/>
                </a:cubicBezTo>
                <a:cubicBezTo>
                  <a:pt x="2919848" y="1080512"/>
                  <a:pt x="2729861" y="1081509"/>
                  <a:pt x="2575580" y="1084896"/>
                </a:cubicBezTo>
                <a:cubicBezTo>
                  <a:pt x="2439643" y="1090295"/>
                  <a:pt x="2424544" y="1091792"/>
                  <a:pt x="2225060" y="1092733"/>
                </a:cubicBezTo>
                <a:lnTo>
                  <a:pt x="1388201" y="1066729"/>
                </a:lnTo>
                <a:cubicBezTo>
                  <a:pt x="1214534" y="1056044"/>
                  <a:pt x="1149960" y="1046755"/>
                  <a:pt x="1011390" y="1023292"/>
                </a:cubicBezTo>
                <a:cubicBezTo>
                  <a:pt x="872821" y="999829"/>
                  <a:pt x="722061" y="959220"/>
                  <a:pt x="556784" y="925952"/>
                </a:cubicBezTo>
                <a:cubicBezTo>
                  <a:pt x="417484" y="897878"/>
                  <a:pt x="45155" y="794981"/>
                  <a:pt x="0" y="779213"/>
                </a:cubicBezTo>
              </a:path>
            </a:pathLst>
          </a:custGeom>
          <a:no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Suorakulmio 37"/>
          <p:cNvSpPr/>
          <p:nvPr/>
        </p:nvSpPr>
        <p:spPr>
          <a:xfrm>
            <a:off x="6132892" y="3356992"/>
            <a:ext cx="378630" cy="246221"/>
          </a:xfrm>
          <a:prstGeom prst="rect">
            <a:avLst/>
          </a:prstGeom>
        </p:spPr>
        <p:txBody>
          <a:bodyPr wrap="none">
            <a:spAutoFit/>
          </a:bodyPr>
          <a:lstStyle/>
          <a:p>
            <a:r>
              <a:rPr lang="fi-FI" sz="1000" dirty="0" err="1"/>
              <a:t>Pha</a:t>
            </a:r>
            <a:endParaRPr lang="fi-FI" sz="1000" dirty="0"/>
          </a:p>
        </p:txBody>
      </p:sp>
      <p:sp>
        <p:nvSpPr>
          <p:cNvPr id="39" name="Suorakulmio 38"/>
          <p:cNvSpPr/>
          <p:nvPr/>
        </p:nvSpPr>
        <p:spPr>
          <a:xfrm>
            <a:off x="5004048" y="3717032"/>
            <a:ext cx="378630" cy="246221"/>
          </a:xfrm>
          <a:prstGeom prst="rect">
            <a:avLst/>
          </a:prstGeom>
        </p:spPr>
        <p:txBody>
          <a:bodyPr wrap="none">
            <a:spAutoFit/>
          </a:bodyPr>
          <a:lstStyle/>
          <a:p>
            <a:r>
              <a:rPr lang="fi-FI" sz="1000" dirty="0" err="1"/>
              <a:t>Pha</a:t>
            </a:r>
            <a:endParaRPr lang="fi-FI" sz="1000" dirty="0"/>
          </a:p>
        </p:txBody>
      </p:sp>
      <p:sp>
        <p:nvSpPr>
          <p:cNvPr id="40" name="Suorakulmio 39"/>
          <p:cNvSpPr/>
          <p:nvPr/>
        </p:nvSpPr>
        <p:spPr>
          <a:xfrm>
            <a:off x="2987824" y="4077072"/>
            <a:ext cx="359394" cy="230832"/>
          </a:xfrm>
          <a:prstGeom prst="rect">
            <a:avLst/>
          </a:prstGeom>
        </p:spPr>
        <p:txBody>
          <a:bodyPr wrap="none">
            <a:spAutoFit/>
          </a:bodyPr>
          <a:lstStyle/>
          <a:p>
            <a:r>
              <a:rPr lang="fi-FI" sz="900" dirty="0" err="1"/>
              <a:t>Pha</a:t>
            </a:r>
            <a:endParaRPr lang="fi-FI" sz="900" dirty="0"/>
          </a:p>
        </p:txBody>
      </p:sp>
      <p:sp>
        <p:nvSpPr>
          <p:cNvPr id="42" name="Tekstiruutu 41"/>
          <p:cNvSpPr txBox="1"/>
          <p:nvPr/>
        </p:nvSpPr>
        <p:spPr>
          <a:xfrm rot="20543791">
            <a:off x="5292080" y="3508070"/>
            <a:ext cx="942887" cy="215444"/>
          </a:xfrm>
          <a:prstGeom prst="rect">
            <a:avLst/>
          </a:prstGeom>
          <a:noFill/>
        </p:spPr>
        <p:txBody>
          <a:bodyPr wrap="none" rtlCol="0">
            <a:spAutoFit/>
          </a:bodyPr>
          <a:lstStyle/>
          <a:p>
            <a:r>
              <a:rPr lang="fi-FI" sz="800" dirty="0" err="1" smtClean="0"/>
              <a:t>Täyttötie/kv-väylä</a:t>
            </a:r>
            <a:endParaRPr lang="fi-FI" sz="800" dirty="0"/>
          </a:p>
        </p:txBody>
      </p:sp>
      <p:sp>
        <p:nvSpPr>
          <p:cNvPr id="10" name="Tekstiruutu 9"/>
          <p:cNvSpPr txBox="1"/>
          <p:nvPr/>
        </p:nvSpPr>
        <p:spPr>
          <a:xfrm>
            <a:off x="1907704" y="4613066"/>
            <a:ext cx="1241045" cy="400110"/>
          </a:xfrm>
          <a:prstGeom prst="rect">
            <a:avLst/>
          </a:prstGeom>
          <a:noFill/>
        </p:spPr>
        <p:txBody>
          <a:bodyPr wrap="none" rtlCol="0">
            <a:spAutoFit/>
          </a:bodyPr>
          <a:lstStyle/>
          <a:p>
            <a:r>
              <a:rPr lang="fi-FI" sz="1000" dirty="0" smtClean="0"/>
              <a:t>Salaojitettua aluetta</a:t>
            </a:r>
          </a:p>
          <a:p>
            <a:r>
              <a:rPr lang="fi-FI" sz="1000" dirty="0" smtClean="0"/>
              <a:t>Ei täyttöteitä</a:t>
            </a:r>
            <a:endParaRPr lang="fi-FI" sz="1000" dirty="0"/>
          </a:p>
        </p:txBody>
      </p:sp>
      <p:sp>
        <p:nvSpPr>
          <p:cNvPr id="41" name="Puolivapaa piirto 40"/>
          <p:cNvSpPr/>
          <p:nvPr/>
        </p:nvSpPr>
        <p:spPr>
          <a:xfrm>
            <a:off x="5579542" y="3563491"/>
            <a:ext cx="2353128" cy="2538735"/>
          </a:xfrm>
          <a:custGeom>
            <a:avLst/>
            <a:gdLst>
              <a:gd name="connsiteX0" fmla="*/ 0 w 2189058"/>
              <a:gd name="connsiteY0" fmla="*/ 434248 h 2343602"/>
              <a:gd name="connsiteX1" fmla="*/ 1306285 w 2189058"/>
              <a:gd name="connsiteY1" fmla="*/ 9705 h 2343602"/>
              <a:gd name="connsiteX2" fmla="*/ 1415142 w 2189058"/>
              <a:gd name="connsiteY2" fmla="*/ 804362 h 2343602"/>
              <a:gd name="connsiteX3" fmla="*/ 1719942 w 2189058"/>
              <a:gd name="connsiteY3" fmla="*/ 1762305 h 2343602"/>
              <a:gd name="connsiteX4" fmla="*/ 2144485 w 2189058"/>
              <a:gd name="connsiteY4" fmla="*/ 2295705 h 2343602"/>
              <a:gd name="connsiteX5" fmla="*/ 2155371 w 2189058"/>
              <a:gd name="connsiteY5" fmla="*/ 2284819 h 2343602"/>
              <a:gd name="connsiteX0" fmla="*/ 0 w 2189058"/>
              <a:gd name="connsiteY0" fmla="*/ 620786 h 2530140"/>
              <a:gd name="connsiteX1" fmla="*/ 1306285 w 2189058"/>
              <a:gd name="connsiteY1" fmla="*/ 196243 h 2530140"/>
              <a:gd name="connsiteX2" fmla="*/ 1415142 w 2189058"/>
              <a:gd name="connsiteY2" fmla="*/ 990900 h 2530140"/>
              <a:gd name="connsiteX3" fmla="*/ 1719942 w 2189058"/>
              <a:gd name="connsiteY3" fmla="*/ 1948843 h 2530140"/>
              <a:gd name="connsiteX4" fmla="*/ 2144485 w 2189058"/>
              <a:gd name="connsiteY4" fmla="*/ 2482243 h 2530140"/>
              <a:gd name="connsiteX5" fmla="*/ 2155371 w 2189058"/>
              <a:gd name="connsiteY5" fmla="*/ 2471357 h 2530140"/>
              <a:gd name="connsiteX0" fmla="*/ 0 w 2189058"/>
              <a:gd name="connsiteY0" fmla="*/ 474264 h 2383618"/>
              <a:gd name="connsiteX1" fmla="*/ 1045028 w 2189058"/>
              <a:gd name="connsiteY1" fmla="*/ 125921 h 2383618"/>
              <a:gd name="connsiteX2" fmla="*/ 1306285 w 2189058"/>
              <a:gd name="connsiteY2" fmla="*/ 49721 h 2383618"/>
              <a:gd name="connsiteX3" fmla="*/ 1415142 w 2189058"/>
              <a:gd name="connsiteY3" fmla="*/ 844378 h 2383618"/>
              <a:gd name="connsiteX4" fmla="*/ 1719942 w 2189058"/>
              <a:gd name="connsiteY4" fmla="*/ 1802321 h 2383618"/>
              <a:gd name="connsiteX5" fmla="*/ 2144485 w 2189058"/>
              <a:gd name="connsiteY5" fmla="*/ 2335721 h 2383618"/>
              <a:gd name="connsiteX6" fmla="*/ 2155371 w 2189058"/>
              <a:gd name="connsiteY6" fmla="*/ 2324835 h 2383618"/>
              <a:gd name="connsiteX0" fmla="*/ 0 w 2189058"/>
              <a:gd name="connsiteY0" fmla="*/ 431391 h 2340745"/>
              <a:gd name="connsiteX1" fmla="*/ 1045028 w 2189058"/>
              <a:gd name="connsiteY1" fmla="*/ 83048 h 2340745"/>
              <a:gd name="connsiteX2" fmla="*/ 1306285 w 2189058"/>
              <a:gd name="connsiteY2" fmla="*/ 6848 h 2340745"/>
              <a:gd name="connsiteX3" fmla="*/ 1415142 w 2189058"/>
              <a:gd name="connsiteY3" fmla="*/ 801505 h 2340745"/>
              <a:gd name="connsiteX4" fmla="*/ 1719942 w 2189058"/>
              <a:gd name="connsiteY4" fmla="*/ 1759448 h 2340745"/>
              <a:gd name="connsiteX5" fmla="*/ 2144485 w 2189058"/>
              <a:gd name="connsiteY5" fmla="*/ 2292848 h 2340745"/>
              <a:gd name="connsiteX6" fmla="*/ 2155371 w 2189058"/>
              <a:gd name="connsiteY6" fmla="*/ 2281962 h 2340745"/>
              <a:gd name="connsiteX0" fmla="*/ 0 w 2189058"/>
              <a:gd name="connsiteY0" fmla="*/ 585204 h 2494558"/>
              <a:gd name="connsiteX1" fmla="*/ 1045028 w 2189058"/>
              <a:gd name="connsiteY1" fmla="*/ 236861 h 2494558"/>
              <a:gd name="connsiteX2" fmla="*/ 1306285 w 2189058"/>
              <a:gd name="connsiteY2" fmla="*/ 160661 h 2494558"/>
              <a:gd name="connsiteX3" fmla="*/ 1415142 w 2189058"/>
              <a:gd name="connsiteY3" fmla="*/ 955318 h 2494558"/>
              <a:gd name="connsiteX4" fmla="*/ 1719942 w 2189058"/>
              <a:gd name="connsiteY4" fmla="*/ 1913261 h 2494558"/>
              <a:gd name="connsiteX5" fmla="*/ 2144485 w 2189058"/>
              <a:gd name="connsiteY5" fmla="*/ 2446661 h 2494558"/>
              <a:gd name="connsiteX6" fmla="*/ 2155371 w 2189058"/>
              <a:gd name="connsiteY6" fmla="*/ 2435775 h 2494558"/>
              <a:gd name="connsiteX0" fmla="*/ 0 w 2189058"/>
              <a:gd name="connsiteY0" fmla="*/ 425972 h 2335326"/>
              <a:gd name="connsiteX1" fmla="*/ 1045028 w 2189058"/>
              <a:gd name="connsiteY1" fmla="*/ 77629 h 2335326"/>
              <a:gd name="connsiteX2" fmla="*/ 1306285 w 2189058"/>
              <a:gd name="connsiteY2" fmla="*/ 1429 h 2335326"/>
              <a:gd name="connsiteX3" fmla="*/ 1415142 w 2189058"/>
              <a:gd name="connsiteY3" fmla="*/ 796086 h 2335326"/>
              <a:gd name="connsiteX4" fmla="*/ 1719942 w 2189058"/>
              <a:gd name="connsiteY4" fmla="*/ 1754029 h 2335326"/>
              <a:gd name="connsiteX5" fmla="*/ 2144485 w 2189058"/>
              <a:gd name="connsiteY5" fmla="*/ 2287429 h 2335326"/>
              <a:gd name="connsiteX6" fmla="*/ 2155371 w 2189058"/>
              <a:gd name="connsiteY6" fmla="*/ 2276543 h 2335326"/>
              <a:gd name="connsiteX0" fmla="*/ 0 w 2189058"/>
              <a:gd name="connsiteY0" fmla="*/ 541725 h 2451079"/>
              <a:gd name="connsiteX1" fmla="*/ 1045028 w 2189058"/>
              <a:gd name="connsiteY1" fmla="*/ 193382 h 2451079"/>
              <a:gd name="connsiteX2" fmla="*/ 1306285 w 2189058"/>
              <a:gd name="connsiteY2" fmla="*/ 117182 h 2451079"/>
              <a:gd name="connsiteX3" fmla="*/ 1415142 w 2189058"/>
              <a:gd name="connsiteY3" fmla="*/ 911839 h 2451079"/>
              <a:gd name="connsiteX4" fmla="*/ 1719942 w 2189058"/>
              <a:gd name="connsiteY4" fmla="*/ 1869782 h 2451079"/>
              <a:gd name="connsiteX5" fmla="*/ 2144485 w 2189058"/>
              <a:gd name="connsiteY5" fmla="*/ 2403182 h 2451079"/>
              <a:gd name="connsiteX6" fmla="*/ 2155371 w 2189058"/>
              <a:gd name="connsiteY6" fmla="*/ 2392296 h 2451079"/>
              <a:gd name="connsiteX0" fmla="*/ 0 w 2189058"/>
              <a:gd name="connsiteY0" fmla="*/ 436366 h 2345720"/>
              <a:gd name="connsiteX1" fmla="*/ 1045028 w 2189058"/>
              <a:gd name="connsiteY1" fmla="*/ 88023 h 2345720"/>
              <a:gd name="connsiteX2" fmla="*/ 1306285 w 2189058"/>
              <a:gd name="connsiteY2" fmla="*/ 11823 h 2345720"/>
              <a:gd name="connsiteX3" fmla="*/ 1415142 w 2189058"/>
              <a:gd name="connsiteY3" fmla="*/ 806480 h 2345720"/>
              <a:gd name="connsiteX4" fmla="*/ 1719942 w 2189058"/>
              <a:gd name="connsiteY4" fmla="*/ 1764423 h 2345720"/>
              <a:gd name="connsiteX5" fmla="*/ 2144485 w 2189058"/>
              <a:gd name="connsiteY5" fmla="*/ 2297823 h 2345720"/>
              <a:gd name="connsiteX6" fmla="*/ 2155371 w 2189058"/>
              <a:gd name="connsiteY6" fmla="*/ 2286937 h 2345720"/>
              <a:gd name="connsiteX0" fmla="*/ 0 w 2183957"/>
              <a:gd name="connsiteY0" fmla="*/ 436366 h 2368163"/>
              <a:gd name="connsiteX1" fmla="*/ 1045028 w 2183957"/>
              <a:gd name="connsiteY1" fmla="*/ 88023 h 2368163"/>
              <a:gd name="connsiteX2" fmla="*/ 1306285 w 2183957"/>
              <a:gd name="connsiteY2" fmla="*/ 11823 h 2368163"/>
              <a:gd name="connsiteX3" fmla="*/ 1415142 w 2183957"/>
              <a:gd name="connsiteY3" fmla="*/ 806480 h 2368163"/>
              <a:gd name="connsiteX4" fmla="*/ 1719942 w 2183957"/>
              <a:gd name="connsiteY4" fmla="*/ 1764423 h 2368163"/>
              <a:gd name="connsiteX5" fmla="*/ 2144485 w 2183957"/>
              <a:gd name="connsiteY5" fmla="*/ 2297823 h 2368163"/>
              <a:gd name="connsiteX6" fmla="*/ 2144485 w 2183957"/>
              <a:gd name="connsiteY6" fmla="*/ 2330480 h 2368163"/>
              <a:gd name="connsiteX0" fmla="*/ 0 w 2208494"/>
              <a:gd name="connsiteY0" fmla="*/ 436366 h 2535902"/>
              <a:gd name="connsiteX1" fmla="*/ 1045028 w 2208494"/>
              <a:gd name="connsiteY1" fmla="*/ 88023 h 2535902"/>
              <a:gd name="connsiteX2" fmla="*/ 1306285 w 2208494"/>
              <a:gd name="connsiteY2" fmla="*/ 11823 h 2535902"/>
              <a:gd name="connsiteX3" fmla="*/ 1415142 w 2208494"/>
              <a:gd name="connsiteY3" fmla="*/ 806480 h 2535902"/>
              <a:gd name="connsiteX4" fmla="*/ 1719942 w 2208494"/>
              <a:gd name="connsiteY4" fmla="*/ 1764423 h 2535902"/>
              <a:gd name="connsiteX5" fmla="*/ 2144485 w 2208494"/>
              <a:gd name="connsiteY5" fmla="*/ 2297823 h 2535902"/>
              <a:gd name="connsiteX6" fmla="*/ 2188028 w 2208494"/>
              <a:gd name="connsiteY6" fmla="*/ 2526423 h 2535902"/>
              <a:gd name="connsiteX0" fmla="*/ 0 w 2332906"/>
              <a:gd name="connsiteY0" fmla="*/ 436366 h 2575753"/>
              <a:gd name="connsiteX1" fmla="*/ 1045028 w 2332906"/>
              <a:gd name="connsiteY1" fmla="*/ 88023 h 2575753"/>
              <a:gd name="connsiteX2" fmla="*/ 1306285 w 2332906"/>
              <a:gd name="connsiteY2" fmla="*/ 11823 h 2575753"/>
              <a:gd name="connsiteX3" fmla="*/ 1415142 w 2332906"/>
              <a:gd name="connsiteY3" fmla="*/ 806480 h 2575753"/>
              <a:gd name="connsiteX4" fmla="*/ 1719942 w 2332906"/>
              <a:gd name="connsiteY4" fmla="*/ 1764423 h 2575753"/>
              <a:gd name="connsiteX5" fmla="*/ 2144485 w 2332906"/>
              <a:gd name="connsiteY5" fmla="*/ 2297823 h 2575753"/>
              <a:gd name="connsiteX6" fmla="*/ 2327728 w 2332906"/>
              <a:gd name="connsiteY6" fmla="*/ 2567698 h 2575753"/>
              <a:gd name="connsiteX0" fmla="*/ 0 w 2332797"/>
              <a:gd name="connsiteY0" fmla="*/ 436366 h 2575806"/>
              <a:gd name="connsiteX1" fmla="*/ 1045028 w 2332797"/>
              <a:gd name="connsiteY1" fmla="*/ 88023 h 2575806"/>
              <a:gd name="connsiteX2" fmla="*/ 1306285 w 2332797"/>
              <a:gd name="connsiteY2" fmla="*/ 11823 h 2575806"/>
              <a:gd name="connsiteX3" fmla="*/ 1415142 w 2332797"/>
              <a:gd name="connsiteY3" fmla="*/ 806480 h 2575806"/>
              <a:gd name="connsiteX4" fmla="*/ 1738992 w 2332797"/>
              <a:gd name="connsiteY4" fmla="*/ 1754898 h 2575806"/>
              <a:gd name="connsiteX5" fmla="*/ 2144485 w 2332797"/>
              <a:gd name="connsiteY5" fmla="*/ 2297823 h 2575806"/>
              <a:gd name="connsiteX6" fmla="*/ 2327728 w 2332797"/>
              <a:gd name="connsiteY6" fmla="*/ 2567698 h 2575806"/>
              <a:gd name="connsiteX0" fmla="*/ 0 w 2332797"/>
              <a:gd name="connsiteY0" fmla="*/ 409593 h 2549033"/>
              <a:gd name="connsiteX1" fmla="*/ 1045028 w 2332797"/>
              <a:gd name="connsiteY1" fmla="*/ 61250 h 2549033"/>
              <a:gd name="connsiteX2" fmla="*/ 1265010 w 2332797"/>
              <a:gd name="connsiteY2" fmla="*/ 19975 h 2549033"/>
              <a:gd name="connsiteX3" fmla="*/ 1415142 w 2332797"/>
              <a:gd name="connsiteY3" fmla="*/ 779707 h 2549033"/>
              <a:gd name="connsiteX4" fmla="*/ 1738992 w 2332797"/>
              <a:gd name="connsiteY4" fmla="*/ 1728125 h 2549033"/>
              <a:gd name="connsiteX5" fmla="*/ 2144485 w 2332797"/>
              <a:gd name="connsiteY5" fmla="*/ 2271050 h 2549033"/>
              <a:gd name="connsiteX6" fmla="*/ 2327728 w 2332797"/>
              <a:gd name="connsiteY6" fmla="*/ 2540925 h 2549033"/>
              <a:gd name="connsiteX0" fmla="*/ 0 w 2332797"/>
              <a:gd name="connsiteY0" fmla="*/ 394795 h 2534235"/>
              <a:gd name="connsiteX1" fmla="*/ 1045028 w 2332797"/>
              <a:gd name="connsiteY1" fmla="*/ 46452 h 2534235"/>
              <a:gd name="connsiteX2" fmla="*/ 1265010 w 2332797"/>
              <a:gd name="connsiteY2" fmla="*/ 5177 h 2534235"/>
              <a:gd name="connsiteX3" fmla="*/ 1415142 w 2332797"/>
              <a:gd name="connsiteY3" fmla="*/ 764909 h 2534235"/>
              <a:gd name="connsiteX4" fmla="*/ 1738992 w 2332797"/>
              <a:gd name="connsiteY4" fmla="*/ 1713327 h 2534235"/>
              <a:gd name="connsiteX5" fmla="*/ 2144485 w 2332797"/>
              <a:gd name="connsiteY5" fmla="*/ 2256252 h 2534235"/>
              <a:gd name="connsiteX6" fmla="*/ 2327728 w 2332797"/>
              <a:gd name="connsiteY6" fmla="*/ 2526127 h 2534235"/>
              <a:gd name="connsiteX0" fmla="*/ 0 w 2332797"/>
              <a:gd name="connsiteY0" fmla="*/ 438882 h 2578322"/>
              <a:gd name="connsiteX1" fmla="*/ 1045028 w 2332797"/>
              <a:gd name="connsiteY1" fmla="*/ 90539 h 2578322"/>
              <a:gd name="connsiteX2" fmla="*/ 1056822 w 2332797"/>
              <a:gd name="connsiteY2" fmla="*/ 76476 h 2578322"/>
              <a:gd name="connsiteX3" fmla="*/ 1265010 w 2332797"/>
              <a:gd name="connsiteY3" fmla="*/ 49264 h 2578322"/>
              <a:gd name="connsiteX4" fmla="*/ 1415142 w 2332797"/>
              <a:gd name="connsiteY4" fmla="*/ 808996 h 2578322"/>
              <a:gd name="connsiteX5" fmla="*/ 1738992 w 2332797"/>
              <a:gd name="connsiteY5" fmla="*/ 1757414 h 2578322"/>
              <a:gd name="connsiteX6" fmla="*/ 2144485 w 2332797"/>
              <a:gd name="connsiteY6" fmla="*/ 2300339 h 2578322"/>
              <a:gd name="connsiteX7" fmla="*/ 2327728 w 2332797"/>
              <a:gd name="connsiteY7" fmla="*/ 2570214 h 2578322"/>
              <a:gd name="connsiteX0" fmla="*/ 0 w 2332797"/>
              <a:gd name="connsiteY0" fmla="*/ 441994 h 2581434"/>
              <a:gd name="connsiteX1" fmla="*/ 1045028 w 2332797"/>
              <a:gd name="connsiteY1" fmla="*/ 93651 h 2581434"/>
              <a:gd name="connsiteX2" fmla="*/ 1056822 w 2332797"/>
              <a:gd name="connsiteY2" fmla="*/ 79588 h 2581434"/>
              <a:gd name="connsiteX3" fmla="*/ 1265010 w 2332797"/>
              <a:gd name="connsiteY3" fmla="*/ 52376 h 2581434"/>
              <a:gd name="connsiteX4" fmla="*/ 1415142 w 2332797"/>
              <a:gd name="connsiteY4" fmla="*/ 812108 h 2581434"/>
              <a:gd name="connsiteX5" fmla="*/ 1738992 w 2332797"/>
              <a:gd name="connsiteY5" fmla="*/ 1760526 h 2581434"/>
              <a:gd name="connsiteX6" fmla="*/ 2144485 w 2332797"/>
              <a:gd name="connsiteY6" fmla="*/ 2303451 h 2581434"/>
              <a:gd name="connsiteX7" fmla="*/ 2327728 w 2332797"/>
              <a:gd name="connsiteY7" fmla="*/ 2573326 h 2581434"/>
              <a:gd name="connsiteX0" fmla="*/ 0 w 2332797"/>
              <a:gd name="connsiteY0" fmla="*/ 399957 h 2539397"/>
              <a:gd name="connsiteX1" fmla="*/ 1045028 w 2332797"/>
              <a:gd name="connsiteY1" fmla="*/ 51614 h 2539397"/>
              <a:gd name="connsiteX2" fmla="*/ 1056822 w 2332797"/>
              <a:gd name="connsiteY2" fmla="*/ 37551 h 2539397"/>
              <a:gd name="connsiteX3" fmla="*/ 1265010 w 2332797"/>
              <a:gd name="connsiteY3" fmla="*/ 10339 h 2539397"/>
              <a:gd name="connsiteX4" fmla="*/ 1415142 w 2332797"/>
              <a:gd name="connsiteY4" fmla="*/ 770071 h 2539397"/>
              <a:gd name="connsiteX5" fmla="*/ 1738992 w 2332797"/>
              <a:gd name="connsiteY5" fmla="*/ 1718489 h 2539397"/>
              <a:gd name="connsiteX6" fmla="*/ 2144485 w 2332797"/>
              <a:gd name="connsiteY6" fmla="*/ 2261414 h 2539397"/>
              <a:gd name="connsiteX7" fmla="*/ 2327728 w 2332797"/>
              <a:gd name="connsiteY7" fmla="*/ 2531289 h 2539397"/>
              <a:gd name="connsiteX0" fmla="*/ 0 w 2332797"/>
              <a:gd name="connsiteY0" fmla="*/ 446628 h 2586068"/>
              <a:gd name="connsiteX1" fmla="*/ 1045028 w 2332797"/>
              <a:gd name="connsiteY1" fmla="*/ 98285 h 2586068"/>
              <a:gd name="connsiteX2" fmla="*/ 1265010 w 2332797"/>
              <a:gd name="connsiteY2" fmla="*/ 57010 h 2586068"/>
              <a:gd name="connsiteX3" fmla="*/ 1415142 w 2332797"/>
              <a:gd name="connsiteY3" fmla="*/ 816742 h 2586068"/>
              <a:gd name="connsiteX4" fmla="*/ 1738992 w 2332797"/>
              <a:gd name="connsiteY4" fmla="*/ 1765160 h 2586068"/>
              <a:gd name="connsiteX5" fmla="*/ 2144485 w 2332797"/>
              <a:gd name="connsiteY5" fmla="*/ 2308085 h 2586068"/>
              <a:gd name="connsiteX6" fmla="*/ 2327728 w 2332797"/>
              <a:gd name="connsiteY6" fmla="*/ 2577960 h 2586068"/>
              <a:gd name="connsiteX0" fmla="*/ 0 w 2332797"/>
              <a:gd name="connsiteY0" fmla="*/ 403051 h 2542491"/>
              <a:gd name="connsiteX1" fmla="*/ 1045028 w 2332797"/>
              <a:gd name="connsiteY1" fmla="*/ 54708 h 2542491"/>
              <a:gd name="connsiteX2" fmla="*/ 1265010 w 2332797"/>
              <a:gd name="connsiteY2" fmla="*/ 13433 h 2542491"/>
              <a:gd name="connsiteX3" fmla="*/ 1415142 w 2332797"/>
              <a:gd name="connsiteY3" fmla="*/ 773165 h 2542491"/>
              <a:gd name="connsiteX4" fmla="*/ 1738992 w 2332797"/>
              <a:gd name="connsiteY4" fmla="*/ 1721583 h 2542491"/>
              <a:gd name="connsiteX5" fmla="*/ 2144485 w 2332797"/>
              <a:gd name="connsiteY5" fmla="*/ 2264508 h 2542491"/>
              <a:gd name="connsiteX6" fmla="*/ 2327728 w 2332797"/>
              <a:gd name="connsiteY6" fmla="*/ 2534383 h 2542491"/>
              <a:gd name="connsiteX0" fmla="*/ 0 w 2332797"/>
              <a:gd name="connsiteY0" fmla="*/ 448977 h 2588417"/>
              <a:gd name="connsiteX1" fmla="*/ 1045028 w 2332797"/>
              <a:gd name="connsiteY1" fmla="*/ 100634 h 2588417"/>
              <a:gd name="connsiteX2" fmla="*/ 1265010 w 2332797"/>
              <a:gd name="connsiteY2" fmla="*/ 59359 h 2588417"/>
              <a:gd name="connsiteX3" fmla="*/ 1421492 w 2332797"/>
              <a:gd name="connsiteY3" fmla="*/ 850841 h 2588417"/>
              <a:gd name="connsiteX4" fmla="*/ 1738992 w 2332797"/>
              <a:gd name="connsiteY4" fmla="*/ 1767509 h 2588417"/>
              <a:gd name="connsiteX5" fmla="*/ 2144485 w 2332797"/>
              <a:gd name="connsiteY5" fmla="*/ 2310434 h 2588417"/>
              <a:gd name="connsiteX6" fmla="*/ 2327728 w 2332797"/>
              <a:gd name="connsiteY6" fmla="*/ 2580309 h 2588417"/>
              <a:gd name="connsiteX0" fmla="*/ 0 w 2332797"/>
              <a:gd name="connsiteY0" fmla="*/ 397057 h 2536497"/>
              <a:gd name="connsiteX1" fmla="*/ 1045028 w 2332797"/>
              <a:gd name="connsiteY1" fmla="*/ 48714 h 2536497"/>
              <a:gd name="connsiteX2" fmla="*/ 1265010 w 2332797"/>
              <a:gd name="connsiteY2" fmla="*/ 7439 h 2536497"/>
              <a:gd name="connsiteX3" fmla="*/ 1421492 w 2332797"/>
              <a:gd name="connsiteY3" fmla="*/ 798921 h 2536497"/>
              <a:gd name="connsiteX4" fmla="*/ 1738992 w 2332797"/>
              <a:gd name="connsiteY4" fmla="*/ 1715589 h 2536497"/>
              <a:gd name="connsiteX5" fmla="*/ 2144485 w 2332797"/>
              <a:gd name="connsiteY5" fmla="*/ 2258514 h 2536497"/>
              <a:gd name="connsiteX6" fmla="*/ 2327728 w 2332797"/>
              <a:gd name="connsiteY6" fmla="*/ 2528389 h 2536497"/>
              <a:gd name="connsiteX0" fmla="*/ 0 w 2408997"/>
              <a:gd name="connsiteY0" fmla="*/ 425632 h 2536497"/>
              <a:gd name="connsiteX1" fmla="*/ 1121228 w 2408997"/>
              <a:gd name="connsiteY1" fmla="*/ 48714 h 2536497"/>
              <a:gd name="connsiteX2" fmla="*/ 1341210 w 2408997"/>
              <a:gd name="connsiteY2" fmla="*/ 7439 h 2536497"/>
              <a:gd name="connsiteX3" fmla="*/ 1497692 w 2408997"/>
              <a:gd name="connsiteY3" fmla="*/ 798921 h 2536497"/>
              <a:gd name="connsiteX4" fmla="*/ 1815192 w 2408997"/>
              <a:gd name="connsiteY4" fmla="*/ 1715589 h 2536497"/>
              <a:gd name="connsiteX5" fmla="*/ 2220685 w 2408997"/>
              <a:gd name="connsiteY5" fmla="*/ 2258514 h 2536497"/>
              <a:gd name="connsiteX6" fmla="*/ 2403928 w 2408997"/>
              <a:gd name="connsiteY6" fmla="*/ 2528389 h 2536497"/>
              <a:gd name="connsiteX0" fmla="*/ 0 w 2396297"/>
              <a:gd name="connsiteY0" fmla="*/ 412932 h 2536497"/>
              <a:gd name="connsiteX1" fmla="*/ 1108528 w 2396297"/>
              <a:gd name="connsiteY1" fmla="*/ 48714 h 2536497"/>
              <a:gd name="connsiteX2" fmla="*/ 1328510 w 2396297"/>
              <a:gd name="connsiteY2" fmla="*/ 7439 h 2536497"/>
              <a:gd name="connsiteX3" fmla="*/ 1484992 w 2396297"/>
              <a:gd name="connsiteY3" fmla="*/ 798921 h 2536497"/>
              <a:gd name="connsiteX4" fmla="*/ 1802492 w 2396297"/>
              <a:gd name="connsiteY4" fmla="*/ 1715589 h 2536497"/>
              <a:gd name="connsiteX5" fmla="*/ 2207985 w 2396297"/>
              <a:gd name="connsiteY5" fmla="*/ 2258514 h 2536497"/>
              <a:gd name="connsiteX6" fmla="*/ 2391228 w 2396297"/>
              <a:gd name="connsiteY6" fmla="*/ 2528389 h 2536497"/>
              <a:gd name="connsiteX0" fmla="*/ 0 w 2396297"/>
              <a:gd name="connsiteY0" fmla="*/ 412932 h 2536497"/>
              <a:gd name="connsiteX1" fmla="*/ 1108528 w 2396297"/>
              <a:gd name="connsiteY1" fmla="*/ 48714 h 2536497"/>
              <a:gd name="connsiteX2" fmla="*/ 1328510 w 2396297"/>
              <a:gd name="connsiteY2" fmla="*/ 7439 h 2536497"/>
              <a:gd name="connsiteX3" fmla="*/ 1484992 w 2396297"/>
              <a:gd name="connsiteY3" fmla="*/ 798921 h 2536497"/>
              <a:gd name="connsiteX4" fmla="*/ 1604913 w 2396297"/>
              <a:gd name="connsiteY4" fmla="*/ 1263882 h 2536497"/>
              <a:gd name="connsiteX5" fmla="*/ 1802492 w 2396297"/>
              <a:gd name="connsiteY5" fmla="*/ 1715589 h 2536497"/>
              <a:gd name="connsiteX6" fmla="*/ 2207985 w 2396297"/>
              <a:gd name="connsiteY6" fmla="*/ 2258514 h 2536497"/>
              <a:gd name="connsiteX7" fmla="*/ 2391228 w 2396297"/>
              <a:gd name="connsiteY7" fmla="*/ 2528389 h 2536497"/>
              <a:gd name="connsiteX0" fmla="*/ 0 w 2396369"/>
              <a:gd name="connsiteY0" fmla="*/ 412932 h 2536479"/>
              <a:gd name="connsiteX1" fmla="*/ 1108528 w 2396369"/>
              <a:gd name="connsiteY1" fmla="*/ 48714 h 2536479"/>
              <a:gd name="connsiteX2" fmla="*/ 1328510 w 2396369"/>
              <a:gd name="connsiteY2" fmla="*/ 7439 h 2536479"/>
              <a:gd name="connsiteX3" fmla="*/ 1484992 w 2396369"/>
              <a:gd name="connsiteY3" fmla="*/ 798921 h 2536479"/>
              <a:gd name="connsiteX4" fmla="*/ 1604913 w 2396369"/>
              <a:gd name="connsiteY4" fmla="*/ 1263882 h 2536479"/>
              <a:gd name="connsiteX5" fmla="*/ 1789792 w 2396369"/>
              <a:gd name="connsiteY5" fmla="*/ 1718764 h 2536479"/>
              <a:gd name="connsiteX6" fmla="*/ 2207985 w 2396369"/>
              <a:gd name="connsiteY6" fmla="*/ 2258514 h 2536479"/>
              <a:gd name="connsiteX7" fmla="*/ 2391228 w 2396369"/>
              <a:gd name="connsiteY7" fmla="*/ 2528389 h 2536479"/>
              <a:gd name="connsiteX0" fmla="*/ 0 w 2396369"/>
              <a:gd name="connsiteY0" fmla="*/ 412932 h 2536479"/>
              <a:gd name="connsiteX1" fmla="*/ 1108528 w 2396369"/>
              <a:gd name="connsiteY1" fmla="*/ 48714 h 2536479"/>
              <a:gd name="connsiteX2" fmla="*/ 1328510 w 2396369"/>
              <a:gd name="connsiteY2" fmla="*/ 7439 h 2536479"/>
              <a:gd name="connsiteX3" fmla="*/ 1484992 w 2396369"/>
              <a:gd name="connsiteY3" fmla="*/ 798921 h 2536479"/>
              <a:gd name="connsiteX4" fmla="*/ 1604913 w 2396369"/>
              <a:gd name="connsiteY4" fmla="*/ 1263882 h 2536479"/>
              <a:gd name="connsiteX5" fmla="*/ 1789792 w 2396369"/>
              <a:gd name="connsiteY5" fmla="*/ 1718764 h 2536479"/>
              <a:gd name="connsiteX6" fmla="*/ 2135138 w 2396369"/>
              <a:gd name="connsiteY6" fmla="*/ 2178282 h 2536479"/>
              <a:gd name="connsiteX7" fmla="*/ 2207985 w 2396369"/>
              <a:gd name="connsiteY7" fmla="*/ 2258514 h 2536479"/>
              <a:gd name="connsiteX8" fmla="*/ 2391228 w 2396369"/>
              <a:gd name="connsiteY8" fmla="*/ 2528389 h 2536479"/>
              <a:gd name="connsiteX0" fmla="*/ 0 w 2396369"/>
              <a:gd name="connsiteY0" fmla="*/ 412932 h 2536479"/>
              <a:gd name="connsiteX1" fmla="*/ 1108528 w 2396369"/>
              <a:gd name="connsiteY1" fmla="*/ 48714 h 2536479"/>
              <a:gd name="connsiteX2" fmla="*/ 1328510 w 2396369"/>
              <a:gd name="connsiteY2" fmla="*/ 7439 h 2536479"/>
              <a:gd name="connsiteX3" fmla="*/ 1484992 w 2396369"/>
              <a:gd name="connsiteY3" fmla="*/ 798921 h 2536479"/>
              <a:gd name="connsiteX4" fmla="*/ 1604913 w 2396369"/>
              <a:gd name="connsiteY4" fmla="*/ 1263882 h 2536479"/>
              <a:gd name="connsiteX5" fmla="*/ 1789792 w 2396369"/>
              <a:gd name="connsiteY5" fmla="*/ 1718764 h 2536479"/>
              <a:gd name="connsiteX6" fmla="*/ 2135138 w 2396369"/>
              <a:gd name="connsiteY6" fmla="*/ 2178282 h 2536479"/>
              <a:gd name="connsiteX7" fmla="*/ 2207985 w 2396369"/>
              <a:gd name="connsiteY7" fmla="*/ 2258514 h 2536479"/>
              <a:gd name="connsiteX8" fmla="*/ 2391228 w 2396369"/>
              <a:gd name="connsiteY8" fmla="*/ 2528389 h 2536479"/>
              <a:gd name="connsiteX0" fmla="*/ 0 w 2394917"/>
              <a:gd name="connsiteY0" fmla="*/ 412932 h 2534372"/>
              <a:gd name="connsiteX1" fmla="*/ 1108528 w 2394917"/>
              <a:gd name="connsiteY1" fmla="*/ 48714 h 2534372"/>
              <a:gd name="connsiteX2" fmla="*/ 1328510 w 2394917"/>
              <a:gd name="connsiteY2" fmla="*/ 7439 h 2534372"/>
              <a:gd name="connsiteX3" fmla="*/ 1484992 w 2394917"/>
              <a:gd name="connsiteY3" fmla="*/ 798921 h 2534372"/>
              <a:gd name="connsiteX4" fmla="*/ 1604913 w 2394917"/>
              <a:gd name="connsiteY4" fmla="*/ 1263882 h 2534372"/>
              <a:gd name="connsiteX5" fmla="*/ 1789792 w 2394917"/>
              <a:gd name="connsiteY5" fmla="*/ 1718764 h 2534372"/>
              <a:gd name="connsiteX6" fmla="*/ 2135138 w 2394917"/>
              <a:gd name="connsiteY6" fmla="*/ 2213207 h 2534372"/>
              <a:gd name="connsiteX7" fmla="*/ 2207985 w 2394917"/>
              <a:gd name="connsiteY7" fmla="*/ 2258514 h 2534372"/>
              <a:gd name="connsiteX8" fmla="*/ 2391228 w 2394917"/>
              <a:gd name="connsiteY8" fmla="*/ 2528389 h 2534372"/>
              <a:gd name="connsiteX0" fmla="*/ 0 w 2391228"/>
              <a:gd name="connsiteY0" fmla="*/ 412932 h 2528389"/>
              <a:gd name="connsiteX1" fmla="*/ 1108528 w 2391228"/>
              <a:gd name="connsiteY1" fmla="*/ 48714 h 2528389"/>
              <a:gd name="connsiteX2" fmla="*/ 1328510 w 2391228"/>
              <a:gd name="connsiteY2" fmla="*/ 7439 h 2528389"/>
              <a:gd name="connsiteX3" fmla="*/ 1484992 w 2391228"/>
              <a:gd name="connsiteY3" fmla="*/ 798921 h 2528389"/>
              <a:gd name="connsiteX4" fmla="*/ 1604913 w 2391228"/>
              <a:gd name="connsiteY4" fmla="*/ 1263882 h 2528389"/>
              <a:gd name="connsiteX5" fmla="*/ 1789792 w 2391228"/>
              <a:gd name="connsiteY5" fmla="*/ 1718764 h 2528389"/>
              <a:gd name="connsiteX6" fmla="*/ 2135138 w 2391228"/>
              <a:gd name="connsiteY6" fmla="*/ 2213207 h 2528389"/>
              <a:gd name="connsiteX7" fmla="*/ 2391228 w 2391228"/>
              <a:gd name="connsiteY7" fmla="*/ 2528389 h 2528389"/>
              <a:gd name="connsiteX0" fmla="*/ 0 w 2391228"/>
              <a:gd name="connsiteY0" fmla="*/ 412932 h 2528389"/>
              <a:gd name="connsiteX1" fmla="*/ 1108528 w 2391228"/>
              <a:gd name="connsiteY1" fmla="*/ 48714 h 2528389"/>
              <a:gd name="connsiteX2" fmla="*/ 1328510 w 2391228"/>
              <a:gd name="connsiteY2" fmla="*/ 7439 h 2528389"/>
              <a:gd name="connsiteX3" fmla="*/ 1484992 w 2391228"/>
              <a:gd name="connsiteY3" fmla="*/ 798921 h 2528389"/>
              <a:gd name="connsiteX4" fmla="*/ 1604913 w 2391228"/>
              <a:gd name="connsiteY4" fmla="*/ 1263882 h 2528389"/>
              <a:gd name="connsiteX5" fmla="*/ 1767567 w 2391228"/>
              <a:gd name="connsiteY5" fmla="*/ 1740989 h 2528389"/>
              <a:gd name="connsiteX6" fmla="*/ 2135138 w 2391228"/>
              <a:gd name="connsiteY6" fmla="*/ 2213207 h 2528389"/>
              <a:gd name="connsiteX7" fmla="*/ 2391228 w 2391228"/>
              <a:gd name="connsiteY7" fmla="*/ 2528389 h 2528389"/>
              <a:gd name="connsiteX0" fmla="*/ 0 w 2391228"/>
              <a:gd name="connsiteY0" fmla="*/ 412932 h 2528389"/>
              <a:gd name="connsiteX1" fmla="*/ 1108528 w 2391228"/>
              <a:gd name="connsiteY1" fmla="*/ 48714 h 2528389"/>
              <a:gd name="connsiteX2" fmla="*/ 1328510 w 2391228"/>
              <a:gd name="connsiteY2" fmla="*/ 7439 h 2528389"/>
              <a:gd name="connsiteX3" fmla="*/ 1484992 w 2391228"/>
              <a:gd name="connsiteY3" fmla="*/ 798921 h 2528389"/>
              <a:gd name="connsiteX4" fmla="*/ 1604913 w 2391228"/>
              <a:gd name="connsiteY4" fmla="*/ 1263882 h 2528389"/>
              <a:gd name="connsiteX5" fmla="*/ 1767567 w 2391228"/>
              <a:gd name="connsiteY5" fmla="*/ 1740989 h 2528389"/>
              <a:gd name="connsiteX6" fmla="*/ 2119263 w 2391228"/>
              <a:gd name="connsiteY6" fmla="*/ 2238607 h 2528389"/>
              <a:gd name="connsiteX7" fmla="*/ 2391228 w 2391228"/>
              <a:gd name="connsiteY7" fmla="*/ 2528389 h 2528389"/>
              <a:gd name="connsiteX0" fmla="*/ 0 w 2391228"/>
              <a:gd name="connsiteY0" fmla="*/ 412932 h 2528389"/>
              <a:gd name="connsiteX1" fmla="*/ 1108528 w 2391228"/>
              <a:gd name="connsiteY1" fmla="*/ 48714 h 2528389"/>
              <a:gd name="connsiteX2" fmla="*/ 1328510 w 2391228"/>
              <a:gd name="connsiteY2" fmla="*/ 7439 h 2528389"/>
              <a:gd name="connsiteX3" fmla="*/ 1484992 w 2391228"/>
              <a:gd name="connsiteY3" fmla="*/ 798921 h 2528389"/>
              <a:gd name="connsiteX4" fmla="*/ 1604913 w 2391228"/>
              <a:gd name="connsiteY4" fmla="*/ 1263882 h 2528389"/>
              <a:gd name="connsiteX5" fmla="*/ 1767567 w 2391228"/>
              <a:gd name="connsiteY5" fmla="*/ 1740989 h 2528389"/>
              <a:gd name="connsiteX6" fmla="*/ 2119263 w 2391228"/>
              <a:gd name="connsiteY6" fmla="*/ 2238607 h 2528389"/>
              <a:gd name="connsiteX7" fmla="*/ 2391228 w 2391228"/>
              <a:gd name="connsiteY7" fmla="*/ 2528389 h 2528389"/>
              <a:gd name="connsiteX0" fmla="*/ 0 w 2391228"/>
              <a:gd name="connsiteY0" fmla="*/ 412932 h 2528389"/>
              <a:gd name="connsiteX1" fmla="*/ 1108528 w 2391228"/>
              <a:gd name="connsiteY1" fmla="*/ 48714 h 2528389"/>
              <a:gd name="connsiteX2" fmla="*/ 1328510 w 2391228"/>
              <a:gd name="connsiteY2" fmla="*/ 7439 h 2528389"/>
              <a:gd name="connsiteX3" fmla="*/ 1484992 w 2391228"/>
              <a:gd name="connsiteY3" fmla="*/ 798921 h 2528389"/>
              <a:gd name="connsiteX4" fmla="*/ 1604913 w 2391228"/>
              <a:gd name="connsiteY4" fmla="*/ 1263882 h 2528389"/>
              <a:gd name="connsiteX5" fmla="*/ 1767567 w 2391228"/>
              <a:gd name="connsiteY5" fmla="*/ 1740989 h 2528389"/>
              <a:gd name="connsiteX6" fmla="*/ 2119263 w 2391228"/>
              <a:gd name="connsiteY6" fmla="*/ 2238607 h 2528389"/>
              <a:gd name="connsiteX7" fmla="*/ 2391228 w 2391228"/>
              <a:gd name="connsiteY7" fmla="*/ 2528389 h 2528389"/>
              <a:gd name="connsiteX0" fmla="*/ 0 w 2391228"/>
              <a:gd name="connsiteY0" fmla="*/ 465792 h 2581249"/>
              <a:gd name="connsiteX1" fmla="*/ 1108528 w 2391228"/>
              <a:gd name="connsiteY1" fmla="*/ 101574 h 2581249"/>
              <a:gd name="connsiteX2" fmla="*/ 1328510 w 2391228"/>
              <a:gd name="connsiteY2" fmla="*/ 60299 h 2581249"/>
              <a:gd name="connsiteX3" fmla="*/ 1472292 w 2391228"/>
              <a:gd name="connsiteY3" fmla="*/ 864481 h 2581249"/>
              <a:gd name="connsiteX4" fmla="*/ 1604913 w 2391228"/>
              <a:gd name="connsiteY4" fmla="*/ 1316742 h 2581249"/>
              <a:gd name="connsiteX5" fmla="*/ 1767567 w 2391228"/>
              <a:gd name="connsiteY5" fmla="*/ 1793849 h 2581249"/>
              <a:gd name="connsiteX6" fmla="*/ 2119263 w 2391228"/>
              <a:gd name="connsiteY6" fmla="*/ 2291467 h 2581249"/>
              <a:gd name="connsiteX7" fmla="*/ 2391228 w 2391228"/>
              <a:gd name="connsiteY7" fmla="*/ 2581249 h 2581249"/>
              <a:gd name="connsiteX0" fmla="*/ 0 w 2391228"/>
              <a:gd name="connsiteY0" fmla="*/ 417759 h 2533216"/>
              <a:gd name="connsiteX1" fmla="*/ 1108528 w 2391228"/>
              <a:gd name="connsiteY1" fmla="*/ 53541 h 2533216"/>
              <a:gd name="connsiteX2" fmla="*/ 1328510 w 2391228"/>
              <a:gd name="connsiteY2" fmla="*/ 12266 h 2533216"/>
              <a:gd name="connsiteX3" fmla="*/ 1312813 w 2391228"/>
              <a:gd name="connsiteY3" fmla="*/ 84435 h 2533216"/>
              <a:gd name="connsiteX4" fmla="*/ 1472292 w 2391228"/>
              <a:gd name="connsiteY4" fmla="*/ 816448 h 2533216"/>
              <a:gd name="connsiteX5" fmla="*/ 1604913 w 2391228"/>
              <a:gd name="connsiteY5" fmla="*/ 1268709 h 2533216"/>
              <a:gd name="connsiteX6" fmla="*/ 1767567 w 2391228"/>
              <a:gd name="connsiteY6" fmla="*/ 1745816 h 2533216"/>
              <a:gd name="connsiteX7" fmla="*/ 2119263 w 2391228"/>
              <a:gd name="connsiteY7" fmla="*/ 2243434 h 2533216"/>
              <a:gd name="connsiteX8" fmla="*/ 2391228 w 2391228"/>
              <a:gd name="connsiteY8" fmla="*/ 2533216 h 2533216"/>
              <a:gd name="connsiteX0" fmla="*/ 0 w 2391228"/>
              <a:gd name="connsiteY0" fmla="*/ 417759 h 2533216"/>
              <a:gd name="connsiteX1" fmla="*/ 1108528 w 2391228"/>
              <a:gd name="connsiteY1" fmla="*/ 53541 h 2533216"/>
              <a:gd name="connsiteX2" fmla="*/ 1328510 w 2391228"/>
              <a:gd name="connsiteY2" fmla="*/ 12266 h 2533216"/>
              <a:gd name="connsiteX3" fmla="*/ 1312813 w 2391228"/>
              <a:gd name="connsiteY3" fmla="*/ 84435 h 2533216"/>
              <a:gd name="connsiteX4" fmla="*/ 1472292 w 2391228"/>
              <a:gd name="connsiteY4" fmla="*/ 816448 h 2533216"/>
              <a:gd name="connsiteX5" fmla="*/ 1589038 w 2391228"/>
              <a:gd name="connsiteY5" fmla="*/ 1284584 h 2533216"/>
              <a:gd name="connsiteX6" fmla="*/ 1767567 w 2391228"/>
              <a:gd name="connsiteY6" fmla="*/ 1745816 h 2533216"/>
              <a:gd name="connsiteX7" fmla="*/ 2119263 w 2391228"/>
              <a:gd name="connsiteY7" fmla="*/ 2243434 h 2533216"/>
              <a:gd name="connsiteX8" fmla="*/ 2391228 w 2391228"/>
              <a:gd name="connsiteY8" fmla="*/ 2533216 h 2533216"/>
              <a:gd name="connsiteX0" fmla="*/ 0 w 2391228"/>
              <a:gd name="connsiteY0" fmla="*/ 421158 h 2536615"/>
              <a:gd name="connsiteX1" fmla="*/ 1108528 w 2391228"/>
              <a:gd name="connsiteY1" fmla="*/ 56940 h 2536615"/>
              <a:gd name="connsiteX2" fmla="*/ 1309460 w 2391228"/>
              <a:gd name="connsiteY2" fmla="*/ 9315 h 2536615"/>
              <a:gd name="connsiteX3" fmla="*/ 1312813 w 2391228"/>
              <a:gd name="connsiteY3" fmla="*/ 87834 h 2536615"/>
              <a:gd name="connsiteX4" fmla="*/ 1472292 w 2391228"/>
              <a:gd name="connsiteY4" fmla="*/ 819847 h 2536615"/>
              <a:gd name="connsiteX5" fmla="*/ 1589038 w 2391228"/>
              <a:gd name="connsiteY5" fmla="*/ 1287983 h 2536615"/>
              <a:gd name="connsiteX6" fmla="*/ 1767567 w 2391228"/>
              <a:gd name="connsiteY6" fmla="*/ 1749215 h 2536615"/>
              <a:gd name="connsiteX7" fmla="*/ 2119263 w 2391228"/>
              <a:gd name="connsiteY7" fmla="*/ 2246833 h 2536615"/>
              <a:gd name="connsiteX8" fmla="*/ 2391228 w 2391228"/>
              <a:gd name="connsiteY8" fmla="*/ 2536615 h 2536615"/>
              <a:gd name="connsiteX0" fmla="*/ 0 w 2391228"/>
              <a:gd name="connsiteY0" fmla="*/ 421158 h 2536615"/>
              <a:gd name="connsiteX1" fmla="*/ 1108528 w 2391228"/>
              <a:gd name="connsiteY1" fmla="*/ 56940 h 2536615"/>
              <a:gd name="connsiteX2" fmla="*/ 1309460 w 2391228"/>
              <a:gd name="connsiteY2" fmla="*/ 9315 h 2536615"/>
              <a:gd name="connsiteX3" fmla="*/ 1312813 w 2391228"/>
              <a:gd name="connsiteY3" fmla="*/ 87834 h 2536615"/>
              <a:gd name="connsiteX4" fmla="*/ 1472292 w 2391228"/>
              <a:gd name="connsiteY4" fmla="*/ 819847 h 2536615"/>
              <a:gd name="connsiteX5" fmla="*/ 1589038 w 2391228"/>
              <a:gd name="connsiteY5" fmla="*/ 1287983 h 2536615"/>
              <a:gd name="connsiteX6" fmla="*/ 1767567 w 2391228"/>
              <a:gd name="connsiteY6" fmla="*/ 1749215 h 2536615"/>
              <a:gd name="connsiteX7" fmla="*/ 2119263 w 2391228"/>
              <a:gd name="connsiteY7" fmla="*/ 2246833 h 2536615"/>
              <a:gd name="connsiteX8" fmla="*/ 2391228 w 2391228"/>
              <a:gd name="connsiteY8" fmla="*/ 2536615 h 2536615"/>
              <a:gd name="connsiteX0" fmla="*/ 0 w 2391228"/>
              <a:gd name="connsiteY0" fmla="*/ 421158 h 2536615"/>
              <a:gd name="connsiteX1" fmla="*/ 363488 w 2391228"/>
              <a:gd name="connsiteY1" fmla="*/ 284684 h 2536615"/>
              <a:gd name="connsiteX2" fmla="*/ 1108528 w 2391228"/>
              <a:gd name="connsiteY2" fmla="*/ 56940 h 2536615"/>
              <a:gd name="connsiteX3" fmla="*/ 1309460 w 2391228"/>
              <a:gd name="connsiteY3" fmla="*/ 9315 h 2536615"/>
              <a:gd name="connsiteX4" fmla="*/ 1312813 w 2391228"/>
              <a:gd name="connsiteY4" fmla="*/ 87834 h 2536615"/>
              <a:gd name="connsiteX5" fmla="*/ 1472292 w 2391228"/>
              <a:gd name="connsiteY5" fmla="*/ 819847 h 2536615"/>
              <a:gd name="connsiteX6" fmla="*/ 1589038 w 2391228"/>
              <a:gd name="connsiteY6" fmla="*/ 1287983 h 2536615"/>
              <a:gd name="connsiteX7" fmla="*/ 1767567 w 2391228"/>
              <a:gd name="connsiteY7" fmla="*/ 1749215 h 2536615"/>
              <a:gd name="connsiteX8" fmla="*/ 2119263 w 2391228"/>
              <a:gd name="connsiteY8" fmla="*/ 2246833 h 2536615"/>
              <a:gd name="connsiteX9" fmla="*/ 2391228 w 2391228"/>
              <a:gd name="connsiteY9" fmla="*/ 2536615 h 2536615"/>
              <a:gd name="connsiteX0" fmla="*/ 0 w 2391228"/>
              <a:gd name="connsiteY0" fmla="*/ 421158 h 2536615"/>
              <a:gd name="connsiteX1" fmla="*/ 369838 w 2391228"/>
              <a:gd name="connsiteY1" fmla="*/ 297384 h 2536615"/>
              <a:gd name="connsiteX2" fmla="*/ 1108528 w 2391228"/>
              <a:gd name="connsiteY2" fmla="*/ 56940 h 2536615"/>
              <a:gd name="connsiteX3" fmla="*/ 1309460 w 2391228"/>
              <a:gd name="connsiteY3" fmla="*/ 9315 h 2536615"/>
              <a:gd name="connsiteX4" fmla="*/ 1312813 w 2391228"/>
              <a:gd name="connsiteY4" fmla="*/ 87834 h 2536615"/>
              <a:gd name="connsiteX5" fmla="*/ 1472292 w 2391228"/>
              <a:gd name="connsiteY5" fmla="*/ 819847 h 2536615"/>
              <a:gd name="connsiteX6" fmla="*/ 1589038 w 2391228"/>
              <a:gd name="connsiteY6" fmla="*/ 1287983 h 2536615"/>
              <a:gd name="connsiteX7" fmla="*/ 1767567 w 2391228"/>
              <a:gd name="connsiteY7" fmla="*/ 1749215 h 2536615"/>
              <a:gd name="connsiteX8" fmla="*/ 2119263 w 2391228"/>
              <a:gd name="connsiteY8" fmla="*/ 2246833 h 2536615"/>
              <a:gd name="connsiteX9" fmla="*/ 2391228 w 2391228"/>
              <a:gd name="connsiteY9" fmla="*/ 2536615 h 2536615"/>
              <a:gd name="connsiteX0" fmla="*/ 0 w 2391228"/>
              <a:gd name="connsiteY0" fmla="*/ 424831 h 2540288"/>
              <a:gd name="connsiteX1" fmla="*/ 369838 w 2391228"/>
              <a:gd name="connsiteY1" fmla="*/ 301057 h 2540288"/>
              <a:gd name="connsiteX2" fmla="*/ 1108528 w 2391228"/>
              <a:gd name="connsiteY2" fmla="*/ 60613 h 2540288"/>
              <a:gd name="connsiteX3" fmla="*/ 1280885 w 2391228"/>
              <a:gd name="connsiteY3" fmla="*/ 6638 h 2540288"/>
              <a:gd name="connsiteX4" fmla="*/ 1312813 w 2391228"/>
              <a:gd name="connsiteY4" fmla="*/ 91507 h 2540288"/>
              <a:gd name="connsiteX5" fmla="*/ 1472292 w 2391228"/>
              <a:gd name="connsiteY5" fmla="*/ 823520 h 2540288"/>
              <a:gd name="connsiteX6" fmla="*/ 1589038 w 2391228"/>
              <a:gd name="connsiteY6" fmla="*/ 1291656 h 2540288"/>
              <a:gd name="connsiteX7" fmla="*/ 1767567 w 2391228"/>
              <a:gd name="connsiteY7" fmla="*/ 1752888 h 2540288"/>
              <a:gd name="connsiteX8" fmla="*/ 2119263 w 2391228"/>
              <a:gd name="connsiteY8" fmla="*/ 2250506 h 2540288"/>
              <a:gd name="connsiteX9" fmla="*/ 2391228 w 2391228"/>
              <a:gd name="connsiteY9" fmla="*/ 2540288 h 2540288"/>
              <a:gd name="connsiteX0" fmla="*/ 0 w 2391228"/>
              <a:gd name="connsiteY0" fmla="*/ 424831 h 2540288"/>
              <a:gd name="connsiteX1" fmla="*/ 369838 w 2391228"/>
              <a:gd name="connsiteY1" fmla="*/ 301057 h 2540288"/>
              <a:gd name="connsiteX2" fmla="*/ 1108528 w 2391228"/>
              <a:gd name="connsiteY2" fmla="*/ 60613 h 2540288"/>
              <a:gd name="connsiteX3" fmla="*/ 1280885 w 2391228"/>
              <a:gd name="connsiteY3" fmla="*/ 6638 h 2540288"/>
              <a:gd name="connsiteX4" fmla="*/ 1312813 w 2391228"/>
              <a:gd name="connsiteY4" fmla="*/ 91507 h 2540288"/>
              <a:gd name="connsiteX5" fmla="*/ 1472292 w 2391228"/>
              <a:gd name="connsiteY5" fmla="*/ 823520 h 2540288"/>
              <a:gd name="connsiteX6" fmla="*/ 1589038 w 2391228"/>
              <a:gd name="connsiteY6" fmla="*/ 1291656 h 2540288"/>
              <a:gd name="connsiteX7" fmla="*/ 1751692 w 2391228"/>
              <a:gd name="connsiteY7" fmla="*/ 1771938 h 2540288"/>
              <a:gd name="connsiteX8" fmla="*/ 2119263 w 2391228"/>
              <a:gd name="connsiteY8" fmla="*/ 2250506 h 2540288"/>
              <a:gd name="connsiteX9" fmla="*/ 2391228 w 2391228"/>
              <a:gd name="connsiteY9" fmla="*/ 2540288 h 2540288"/>
              <a:gd name="connsiteX0" fmla="*/ 0 w 2391228"/>
              <a:gd name="connsiteY0" fmla="*/ 424831 h 2540288"/>
              <a:gd name="connsiteX1" fmla="*/ 369838 w 2391228"/>
              <a:gd name="connsiteY1" fmla="*/ 301057 h 2540288"/>
              <a:gd name="connsiteX2" fmla="*/ 1108528 w 2391228"/>
              <a:gd name="connsiteY2" fmla="*/ 60613 h 2540288"/>
              <a:gd name="connsiteX3" fmla="*/ 1280885 w 2391228"/>
              <a:gd name="connsiteY3" fmla="*/ 6638 h 2540288"/>
              <a:gd name="connsiteX4" fmla="*/ 1312813 w 2391228"/>
              <a:gd name="connsiteY4" fmla="*/ 91507 h 2540288"/>
              <a:gd name="connsiteX5" fmla="*/ 1472292 w 2391228"/>
              <a:gd name="connsiteY5" fmla="*/ 823520 h 2540288"/>
              <a:gd name="connsiteX6" fmla="*/ 1589038 w 2391228"/>
              <a:gd name="connsiteY6" fmla="*/ 1291656 h 2540288"/>
              <a:gd name="connsiteX7" fmla="*/ 1767567 w 2391228"/>
              <a:gd name="connsiteY7" fmla="*/ 1771938 h 2540288"/>
              <a:gd name="connsiteX8" fmla="*/ 2119263 w 2391228"/>
              <a:gd name="connsiteY8" fmla="*/ 2250506 h 2540288"/>
              <a:gd name="connsiteX9" fmla="*/ 2391228 w 2391228"/>
              <a:gd name="connsiteY9" fmla="*/ 2540288 h 2540288"/>
              <a:gd name="connsiteX0" fmla="*/ 0 w 2391228"/>
              <a:gd name="connsiteY0" fmla="*/ 424831 h 2540288"/>
              <a:gd name="connsiteX1" fmla="*/ 369838 w 2391228"/>
              <a:gd name="connsiteY1" fmla="*/ 301057 h 2540288"/>
              <a:gd name="connsiteX2" fmla="*/ 1108528 w 2391228"/>
              <a:gd name="connsiteY2" fmla="*/ 60613 h 2540288"/>
              <a:gd name="connsiteX3" fmla="*/ 1280885 w 2391228"/>
              <a:gd name="connsiteY3" fmla="*/ 6638 h 2540288"/>
              <a:gd name="connsiteX4" fmla="*/ 1312813 w 2391228"/>
              <a:gd name="connsiteY4" fmla="*/ 91507 h 2540288"/>
              <a:gd name="connsiteX5" fmla="*/ 1472292 w 2391228"/>
              <a:gd name="connsiteY5" fmla="*/ 823520 h 2540288"/>
              <a:gd name="connsiteX6" fmla="*/ 1589038 w 2391228"/>
              <a:gd name="connsiteY6" fmla="*/ 1291656 h 2540288"/>
              <a:gd name="connsiteX7" fmla="*/ 1767567 w 2391228"/>
              <a:gd name="connsiteY7" fmla="*/ 1771938 h 2540288"/>
              <a:gd name="connsiteX8" fmla="*/ 2106563 w 2391228"/>
              <a:gd name="connsiteY8" fmla="*/ 2260031 h 2540288"/>
              <a:gd name="connsiteX9" fmla="*/ 2391228 w 2391228"/>
              <a:gd name="connsiteY9" fmla="*/ 2540288 h 2540288"/>
              <a:gd name="connsiteX0" fmla="*/ 0 w 2391228"/>
              <a:gd name="connsiteY0" fmla="*/ 426916 h 2542373"/>
              <a:gd name="connsiteX1" fmla="*/ 369838 w 2391228"/>
              <a:gd name="connsiteY1" fmla="*/ 303142 h 2542373"/>
              <a:gd name="connsiteX2" fmla="*/ 1108528 w 2391228"/>
              <a:gd name="connsiteY2" fmla="*/ 46823 h 2542373"/>
              <a:gd name="connsiteX3" fmla="*/ 1280885 w 2391228"/>
              <a:gd name="connsiteY3" fmla="*/ 8723 h 2542373"/>
              <a:gd name="connsiteX4" fmla="*/ 1312813 w 2391228"/>
              <a:gd name="connsiteY4" fmla="*/ 93592 h 2542373"/>
              <a:gd name="connsiteX5" fmla="*/ 1472292 w 2391228"/>
              <a:gd name="connsiteY5" fmla="*/ 825605 h 2542373"/>
              <a:gd name="connsiteX6" fmla="*/ 1589038 w 2391228"/>
              <a:gd name="connsiteY6" fmla="*/ 1293741 h 2542373"/>
              <a:gd name="connsiteX7" fmla="*/ 1767567 w 2391228"/>
              <a:gd name="connsiteY7" fmla="*/ 1774023 h 2542373"/>
              <a:gd name="connsiteX8" fmla="*/ 2106563 w 2391228"/>
              <a:gd name="connsiteY8" fmla="*/ 2262116 h 2542373"/>
              <a:gd name="connsiteX9" fmla="*/ 2391228 w 2391228"/>
              <a:gd name="connsiteY9" fmla="*/ 2542373 h 2542373"/>
              <a:gd name="connsiteX0" fmla="*/ 0 w 2391228"/>
              <a:gd name="connsiteY0" fmla="*/ 424390 h 2539847"/>
              <a:gd name="connsiteX1" fmla="*/ 369838 w 2391228"/>
              <a:gd name="connsiteY1" fmla="*/ 300616 h 2539847"/>
              <a:gd name="connsiteX2" fmla="*/ 1108528 w 2391228"/>
              <a:gd name="connsiteY2" fmla="*/ 53822 h 2539847"/>
              <a:gd name="connsiteX3" fmla="*/ 1280885 w 2391228"/>
              <a:gd name="connsiteY3" fmla="*/ 6197 h 2539847"/>
              <a:gd name="connsiteX4" fmla="*/ 1312813 w 2391228"/>
              <a:gd name="connsiteY4" fmla="*/ 91066 h 2539847"/>
              <a:gd name="connsiteX5" fmla="*/ 1472292 w 2391228"/>
              <a:gd name="connsiteY5" fmla="*/ 823079 h 2539847"/>
              <a:gd name="connsiteX6" fmla="*/ 1589038 w 2391228"/>
              <a:gd name="connsiteY6" fmla="*/ 1291215 h 2539847"/>
              <a:gd name="connsiteX7" fmla="*/ 1767567 w 2391228"/>
              <a:gd name="connsiteY7" fmla="*/ 1771497 h 2539847"/>
              <a:gd name="connsiteX8" fmla="*/ 2106563 w 2391228"/>
              <a:gd name="connsiteY8" fmla="*/ 2259590 h 2539847"/>
              <a:gd name="connsiteX9" fmla="*/ 2391228 w 2391228"/>
              <a:gd name="connsiteY9" fmla="*/ 2539847 h 2539847"/>
              <a:gd name="connsiteX0" fmla="*/ 0 w 2391228"/>
              <a:gd name="connsiteY0" fmla="*/ 424390 h 2539847"/>
              <a:gd name="connsiteX1" fmla="*/ 369838 w 2391228"/>
              <a:gd name="connsiteY1" fmla="*/ 297441 h 2539847"/>
              <a:gd name="connsiteX2" fmla="*/ 1108528 w 2391228"/>
              <a:gd name="connsiteY2" fmla="*/ 53822 h 2539847"/>
              <a:gd name="connsiteX3" fmla="*/ 1280885 w 2391228"/>
              <a:gd name="connsiteY3" fmla="*/ 6197 h 2539847"/>
              <a:gd name="connsiteX4" fmla="*/ 1312813 w 2391228"/>
              <a:gd name="connsiteY4" fmla="*/ 91066 h 2539847"/>
              <a:gd name="connsiteX5" fmla="*/ 1472292 w 2391228"/>
              <a:gd name="connsiteY5" fmla="*/ 823079 h 2539847"/>
              <a:gd name="connsiteX6" fmla="*/ 1589038 w 2391228"/>
              <a:gd name="connsiteY6" fmla="*/ 1291215 h 2539847"/>
              <a:gd name="connsiteX7" fmla="*/ 1767567 w 2391228"/>
              <a:gd name="connsiteY7" fmla="*/ 1771497 h 2539847"/>
              <a:gd name="connsiteX8" fmla="*/ 2106563 w 2391228"/>
              <a:gd name="connsiteY8" fmla="*/ 2259590 h 2539847"/>
              <a:gd name="connsiteX9" fmla="*/ 2391228 w 2391228"/>
              <a:gd name="connsiteY9" fmla="*/ 2539847 h 2539847"/>
              <a:gd name="connsiteX0" fmla="*/ 0 w 2391228"/>
              <a:gd name="connsiteY0" fmla="*/ 424390 h 2539847"/>
              <a:gd name="connsiteX1" fmla="*/ 369838 w 2391228"/>
              <a:gd name="connsiteY1" fmla="*/ 297441 h 2539847"/>
              <a:gd name="connsiteX2" fmla="*/ 1108528 w 2391228"/>
              <a:gd name="connsiteY2" fmla="*/ 53822 h 2539847"/>
              <a:gd name="connsiteX3" fmla="*/ 1280885 w 2391228"/>
              <a:gd name="connsiteY3" fmla="*/ 6197 h 2539847"/>
              <a:gd name="connsiteX4" fmla="*/ 1312813 w 2391228"/>
              <a:gd name="connsiteY4" fmla="*/ 91066 h 2539847"/>
              <a:gd name="connsiteX5" fmla="*/ 1475467 w 2391228"/>
              <a:gd name="connsiteY5" fmla="*/ 810379 h 2539847"/>
              <a:gd name="connsiteX6" fmla="*/ 1589038 w 2391228"/>
              <a:gd name="connsiteY6" fmla="*/ 1291215 h 2539847"/>
              <a:gd name="connsiteX7" fmla="*/ 1767567 w 2391228"/>
              <a:gd name="connsiteY7" fmla="*/ 1771497 h 2539847"/>
              <a:gd name="connsiteX8" fmla="*/ 2106563 w 2391228"/>
              <a:gd name="connsiteY8" fmla="*/ 2259590 h 2539847"/>
              <a:gd name="connsiteX9" fmla="*/ 2391228 w 2391228"/>
              <a:gd name="connsiteY9" fmla="*/ 2539847 h 2539847"/>
              <a:gd name="connsiteX0" fmla="*/ 0 w 2391228"/>
              <a:gd name="connsiteY0" fmla="*/ 425916 h 2541373"/>
              <a:gd name="connsiteX1" fmla="*/ 369838 w 2391228"/>
              <a:gd name="connsiteY1" fmla="*/ 298967 h 2541373"/>
              <a:gd name="connsiteX2" fmla="*/ 1108528 w 2391228"/>
              <a:gd name="connsiteY2" fmla="*/ 55348 h 2541373"/>
              <a:gd name="connsiteX3" fmla="*/ 1280885 w 2391228"/>
              <a:gd name="connsiteY3" fmla="*/ 7723 h 2541373"/>
              <a:gd name="connsiteX4" fmla="*/ 1322338 w 2391228"/>
              <a:gd name="connsiteY4" fmla="*/ 89417 h 2541373"/>
              <a:gd name="connsiteX5" fmla="*/ 1475467 w 2391228"/>
              <a:gd name="connsiteY5" fmla="*/ 811905 h 2541373"/>
              <a:gd name="connsiteX6" fmla="*/ 1589038 w 2391228"/>
              <a:gd name="connsiteY6" fmla="*/ 1292741 h 2541373"/>
              <a:gd name="connsiteX7" fmla="*/ 1767567 w 2391228"/>
              <a:gd name="connsiteY7" fmla="*/ 1773023 h 2541373"/>
              <a:gd name="connsiteX8" fmla="*/ 2106563 w 2391228"/>
              <a:gd name="connsiteY8" fmla="*/ 2261116 h 2541373"/>
              <a:gd name="connsiteX9" fmla="*/ 2391228 w 2391228"/>
              <a:gd name="connsiteY9" fmla="*/ 2541373 h 2541373"/>
              <a:gd name="connsiteX0" fmla="*/ 0 w 2391228"/>
              <a:gd name="connsiteY0" fmla="*/ 423278 h 2538735"/>
              <a:gd name="connsiteX1" fmla="*/ 369838 w 2391228"/>
              <a:gd name="connsiteY1" fmla="*/ 296329 h 2538735"/>
              <a:gd name="connsiteX2" fmla="*/ 1108528 w 2391228"/>
              <a:gd name="connsiteY2" fmla="*/ 52710 h 2538735"/>
              <a:gd name="connsiteX3" fmla="*/ 1280885 w 2391228"/>
              <a:gd name="connsiteY3" fmla="*/ 5085 h 2538735"/>
              <a:gd name="connsiteX4" fmla="*/ 1315988 w 2391228"/>
              <a:gd name="connsiteY4" fmla="*/ 93129 h 2538735"/>
              <a:gd name="connsiteX5" fmla="*/ 1475467 w 2391228"/>
              <a:gd name="connsiteY5" fmla="*/ 809267 h 2538735"/>
              <a:gd name="connsiteX6" fmla="*/ 1589038 w 2391228"/>
              <a:gd name="connsiteY6" fmla="*/ 1290103 h 2538735"/>
              <a:gd name="connsiteX7" fmla="*/ 1767567 w 2391228"/>
              <a:gd name="connsiteY7" fmla="*/ 1770385 h 2538735"/>
              <a:gd name="connsiteX8" fmla="*/ 2106563 w 2391228"/>
              <a:gd name="connsiteY8" fmla="*/ 2258478 h 2538735"/>
              <a:gd name="connsiteX9" fmla="*/ 2391228 w 2391228"/>
              <a:gd name="connsiteY9" fmla="*/ 2538735 h 2538735"/>
              <a:gd name="connsiteX0" fmla="*/ 0 w 2353128"/>
              <a:gd name="connsiteY0" fmla="*/ 399465 h 2538735"/>
              <a:gd name="connsiteX1" fmla="*/ 331738 w 2353128"/>
              <a:gd name="connsiteY1" fmla="*/ 296329 h 2538735"/>
              <a:gd name="connsiteX2" fmla="*/ 1070428 w 2353128"/>
              <a:gd name="connsiteY2" fmla="*/ 52710 h 2538735"/>
              <a:gd name="connsiteX3" fmla="*/ 1242785 w 2353128"/>
              <a:gd name="connsiteY3" fmla="*/ 5085 h 2538735"/>
              <a:gd name="connsiteX4" fmla="*/ 1277888 w 2353128"/>
              <a:gd name="connsiteY4" fmla="*/ 93129 h 2538735"/>
              <a:gd name="connsiteX5" fmla="*/ 1437367 w 2353128"/>
              <a:gd name="connsiteY5" fmla="*/ 809267 h 2538735"/>
              <a:gd name="connsiteX6" fmla="*/ 1550938 w 2353128"/>
              <a:gd name="connsiteY6" fmla="*/ 1290103 h 2538735"/>
              <a:gd name="connsiteX7" fmla="*/ 1729467 w 2353128"/>
              <a:gd name="connsiteY7" fmla="*/ 1770385 h 2538735"/>
              <a:gd name="connsiteX8" fmla="*/ 2068463 w 2353128"/>
              <a:gd name="connsiteY8" fmla="*/ 2258478 h 2538735"/>
              <a:gd name="connsiteX9" fmla="*/ 2353128 w 2353128"/>
              <a:gd name="connsiteY9" fmla="*/ 2538735 h 253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3128" h="2538735">
                <a:moveTo>
                  <a:pt x="0" y="399465"/>
                </a:moveTo>
                <a:cubicBezTo>
                  <a:pt x="60581" y="376719"/>
                  <a:pt x="146983" y="357032"/>
                  <a:pt x="331738" y="296329"/>
                </a:cubicBezTo>
                <a:lnTo>
                  <a:pt x="1070428" y="52710"/>
                </a:lnTo>
                <a:cubicBezTo>
                  <a:pt x="1281263" y="-12226"/>
                  <a:pt x="1208208" y="-1651"/>
                  <a:pt x="1242785" y="5085"/>
                </a:cubicBezTo>
                <a:cubicBezTo>
                  <a:pt x="1277362" y="11821"/>
                  <a:pt x="1253924" y="-40901"/>
                  <a:pt x="1277888" y="93129"/>
                </a:cubicBezTo>
                <a:cubicBezTo>
                  <a:pt x="1301852" y="227159"/>
                  <a:pt x="1391859" y="609771"/>
                  <a:pt x="1437367" y="809267"/>
                </a:cubicBezTo>
                <a:cubicBezTo>
                  <a:pt x="1482875" y="1008763"/>
                  <a:pt x="1498021" y="1137325"/>
                  <a:pt x="1550938" y="1290103"/>
                </a:cubicBezTo>
                <a:cubicBezTo>
                  <a:pt x="1603855" y="1442881"/>
                  <a:pt x="1643213" y="1608989"/>
                  <a:pt x="1729467" y="1770385"/>
                </a:cubicBezTo>
                <a:cubicBezTo>
                  <a:pt x="1815721" y="1931781"/>
                  <a:pt x="1979714" y="2171695"/>
                  <a:pt x="2068463" y="2258478"/>
                </a:cubicBezTo>
                <a:cubicBezTo>
                  <a:pt x="2187752" y="2390241"/>
                  <a:pt x="2299776" y="2473072"/>
                  <a:pt x="2353128" y="2538735"/>
                </a:cubicBezTo>
              </a:path>
            </a:pathLst>
          </a:custGeom>
          <a:noFill/>
          <a:ln w="66675" cap="sq" cmpd="sng">
            <a:solidFill>
              <a:srgbClr val="00B0F0">
                <a:alpha val="6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00" dirty="0">
              <a:solidFill>
                <a:schemeClr val="tx1"/>
              </a:solidFill>
            </a:endParaRPr>
          </a:p>
        </p:txBody>
      </p:sp>
      <p:sp>
        <p:nvSpPr>
          <p:cNvPr id="44" name="Puolivapaa piirto 43"/>
          <p:cNvSpPr/>
          <p:nvPr/>
        </p:nvSpPr>
        <p:spPr>
          <a:xfrm>
            <a:off x="5563725" y="3630294"/>
            <a:ext cx="2348365" cy="2540288"/>
          </a:xfrm>
          <a:custGeom>
            <a:avLst/>
            <a:gdLst>
              <a:gd name="connsiteX0" fmla="*/ 0 w 2189058"/>
              <a:gd name="connsiteY0" fmla="*/ 434248 h 2343602"/>
              <a:gd name="connsiteX1" fmla="*/ 1306285 w 2189058"/>
              <a:gd name="connsiteY1" fmla="*/ 9705 h 2343602"/>
              <a:gd name="connsiteX2" fmla="*/ 1415142 w 2189058"/>
              <a:gd name="connsiteY2" fmla="*/ 804362 h 2343602"/>
              <a:gd name="connsiteX3" fmla="*/ 1719942 w 2189058"/>
              <a:gd name="connsiteY3" fmla="*/ 1762305 h 2343602"/>
              <a:gd name="connsiteX4" fmla="*/ 2144485 w 2189058"/>
              <a:gd name="connsiteY4" fmla="*/ 2295705 h 2343602"/>
              <a:gd name="connsiteX5" fmla="*/ 2155371 w 2189058"/>
              <a:gd name="connsiteY5" fmla="*/ 2284819 h 2343602"/>
              <a:gd name="connsiteX0" fmla="*/ 0 w 2189058"/>
              <a:gd name="connsiteY0" fmla="*/ 620786 h 2530140"/>
              <a:gd name="connsiteX1" fmla="*/ 1306285 w 2189058"/>
              <a:gd name="connsiteY1" fmla="*/ 196243 h 2530140"/>
              <a:gd name="connsiteX2" fmla="*/ 1415142 w 2189058"/>
              <a:gd name="connsiteY2" fmla="*/ 990900 h 2530140"/>
              <a:gd name="connsiteX3" fmla="*/ 1719942 w 2189058"/>
              <a:gd name="connsiteY3" fmla="*/ 1948843 h 2530140"/>
              <a:gd name="connsiteX4" fmla="*/ 2144485 w 2189058"/>
              <a:gd name="connsiteY4" fmla="*/ 2482243 h 2530140"/>
              <a:gd name="connsiteX5" fmla="*/ 2155371 w 2189058"/>
              <a:gd name="connsiteY5" fmla="*/ 2471357 h 2530140"/>
              <a:gd name="connsiteX0" fmla="*/ 0 w 2189058"/>
              <a:gd name="connsiteY0" fmla="*/ 474264 h 2383618"/>
              <a:gd name="connsiteX1" fmla="*/ 1045028 w 2189058"/>
              <a:gd name="connsiteY1" fmla="*/ 125921 h 2383618"/>
              <a:gd name="connsiteX2" fmla="*/ 1306285 w 2189058"/>
              <a:gd name="connsiteY2" fmla="*/ 49721 h 2383618"/>
              <a:gd name="connsiteX3" fmla="*/ 1415142 w 2189058"/>
              <a:gd name="connsiteY3" fmla="*/ 844378 h 2383618"/>
              <a:gd name="connsiteX4" fmla="*/ 1719942 w 2189058"/>
              <a:gd name="connsiteY4" fmla="*/ 1802321 h 2383618"/>
              <a:gd name="connsiteX5" fmla="*/ 2144485 w 2189058"/>
              <a:gd name="connsiteY5" fmla="*/ 2335721 h 2383618"/>
              <a:gd name="connsiteX6" fmla="*/ 2155371 w 2189058"/>
              <a:gd name="connsiteY6" fmla="*/ 2324835 h 2383618"/>
              <a:gd name="connsiteX0" fmla="*/ 0 w 2189058"/>
              <a:gd name="connsiteY0" fmla="*/ 431391 h 2340745"/>
              <a:gd name="connsiteX1" fmla="*/ 1045028 w 2189058"/>
              <a:gd name="connsiteY1" fmla="*/ 83048 h 2340745"/>
              <a:gd name="connsiteX2" fmla="*/ 1306285 w 2189058"/>
              <a:gd name="connsiteY2" fmla="*/ 6848 h 2340745"/>
              <a:gd name="connsiteX3" fmla="*/ 1415142 w 2189058"/>
              <a:gd name="connsiteY3" fmla="*/ 801505 h 2340745"/>
              <a:gd name="connsiteX4" fmla="*/ 1719942 w 2189058"/>
              <a:gd name="connsiteY4" fmla="*/ 1759448 h 2340745"/>
              <a:gd name="connsiteX5" fmla="*/ 2144485 w 2189058"/>
              <a:gd name="connsiteY5" fmla="*/ 2292848 h 2340745"/>
              <a:gd name="connsiteX6" fmla="*/ 2155371 w 2189058"/>
              <a:gd name="connsiteY6" fmla="*/ 2281962 h 2340745"/>
              <a:gd name="connsiteX0" fmla="*/ 0 w 2189058"/>
              <a:gd name="connsiteY0" fmla="*/ 585204 h 2494558"/>
              <a:gd name="connsiteX1" fmla="*/ 1045028 w 2189058"/>
              <a:gd name="connsiteY1" fmla="*/ 236861 h 2494558"/>
              <a:gd name="connsiteX2" fmla="*/ 1306285 w 2189058"/>
              <a:gd name="connsiteY2" fmla="*/ 160661 h 2494558"/>
              <a:gd name="connsiteX3" fmla="*/ 1415142 w 2189058"/>
              <a:gd name="connsiteY3" fmla="*/ 955318 h 2494558"/>
              <a:gd name="connsiteX4" fmla="*/ 1719942 w 2189058"/>
              <a:gd name="connsiteY4" fmla="*/ 1913261 h 2494558"/>
              <a:gd name="connsiteX5" fmla="*/ 2144485 w 2189058"/>
              <a:gd name="connsiteY5" fmla="*/ 2446661 h 2494558"/>
              <a:gd name="connsiteX6" fmla="*/ 2155371 w 2189058"/>
              <a:gd name="connsiteY6" fmla="*/ 2435775 h 2494558"/>
              <a:gd name="connsiteX0" fmla="*/ 0 w 2189058"/>
              <a:gd name="connsiteY0" fmla="*/ 425972 h 2335326"/>
              <a:gd name="connsiteX1" fmla="*/ 1045028 w 2189058"/>
              <a:gd name="connsiteY1" fmla="*/ 77629 h 2335326"/>
              <a:gd name="connsiteX2" fmla="*/ 1306285 w 2189058"/>
              <a:gd name="connsiteY2" fmla="*/ 1429 h 2335326"/>
              <a:gd name="connsiteX3" fmla="*/ 1415142 w 2189058"/>
              <a:gd name="connsiteY3" fmla="*/ 796086 h 2335326"/>
              <a:gd name="connsiteX4" fmla="*/ 1719942 w 2189058"/>
              <a:gd name="connsiteY4" fmla="*/ 1754029 h 2335326"/>
              <a:gd name="connsiteX5" fmla="*/ 2144485 w 2189058"/>
              <a:gd name="connsiteY5" fmla="*/ 2287429 h 2335326"/>
              <a:gd name="connsiteX6" fmla="*/ 2155371 w 2189058"/>
              <a:gd name="connsiteY6" fmla="*/ 2276543 h 2335326"/>
              <a:gd name="connsiteX0" fmla="*/ 0 w 2189058"/>
              <a:gd name="connsiteY0" fmla="*/ 541725 h 2451079"/>
              <a:gd name="connsiteX1" fmla="*/ 1045028 w 2189058"/>
              <a:gd name="connsiteY1" fmla="*/ 193382 h 2451079"/>
              <a:gd name="connsiteX2" fmla="*/ 1306285 w 2189058"/>
              <a:gd name="connsiteY2" fmla="*/ 117182 h 2451079"/>
              <a:gd name="connsiteX3" fmla="*/ 1415142 w 2189058"/>
              <a:gd name="connsiteY3" fmla="*/ 911839 h 2451079"/>
              <a:gd name="connsiteX4" fmla="*/ 1719942 w 2189058"/>
              <a:gd name="connsiteY4" fmla="*/ 1869782 h 2451079"/>
              <a:gd name="connsiteX5" fmla="*/ 2144485 w 2189058"/>
              <a:gd name="connsiteY5" fmla="*/ 2403182 h 2451079"/>
              <a:gd name="connsiteX6" fmla="*/ 2155371 w 2189058"/>
              <a:gd name="connsiteY6" fmla="*/ 2392296 h 2451079"/>
              <a:gd name="connsiteX0" fmla="*/ 0 w 2189058"/>
              <a:gd name="connsiteY0" fmla="*/ 436366 h 2345720"/>
              <a:gd name="connsiteX1" fmla="*/ 1045028 w 2189058"/>
              <a:gd name="connsiteY1" fmla="*/ 88023 h 2345720"/>
              <a:gd name="connsiteX2" fmla="*/ 1306285 w 2189058"/>
              <a:gd name="connsiteY2" fmla="*/ 11823 h 2345720"/>
              <a:gd name="connsiteX3" fmla="*/ 1415142 w 2189058"/>
              <a:gd name="connsiteY3" fmla="*/ 806480 h 2345720"/>
              <a:gd name="connsiteX4" fmla="*/ 1719942 w 2189058"/>
              <a:gd name="connsiteY4" fmla="*/ 1764423 h 2345720"/>
              <a:gd name="connsiteX5" fmla="*/ 2144485 w 2189058"/>
              <a:gd name="connsiteY5" fmla="*/ 2297823 h 2345720"/>
              <a:gd name="connsiteX6" fmla="*/ 2155371 w 2189058"/>
              <a:gd name="connsiteY6" fmla="*/ 2286937 h 2345720"/>
              <a:gd name="connsiteX0" fmla="*/ 0 w 2183957"/>
              <a:gd name="connsiteY0" fmla="*/ 436366 h 2368163"/>
              <a:gd name="connsiteX1" fmla="*/ 1045028 w 2183957"/>
              <a:gd name="connsiteY1" fmla="*/ 88023 h 2368163"/>
              <a:gd name="connsiteX2" fmla="*/ 1306285 w 2183957"/>
              <a:gd name="connsiteY2" fmla="*/ 11823 h 2368163"/>
              <a:gd name="connsiteX3" fmla="*/ 1415142 w 2183957"/>
              <a:gd name="connsiteY3" fmla="*/ 806480 h 2368163"/>
              <a:gd name="connsiteX4" fmla="*/ 1719942 w 2183957"/>
              <a:gd name="connsiteY4" fmla="*/ 1764423 h 2368163"/>
              <a:gd name="connsiteX5" fmla="*/ 2144485 w 2183957"/>
              <a:gd name="connsiteY5" fmla="*/ 2297823 h 2368163"/>
              <a:gd name="connsiteX6" fmla="*/ 2144485 w 2183957"/>
              <a:gd name="connsiteY6" fmla="*/ 2330480 h 2368163"/>
              <a:gd name="connsiteX0" fmla="*/ 0 w 2208494"/>
              <a:gd name="connsiteY0" fmla="*/ 436366 h 2535902"/>
              <a:gd name="connsiteX1" fmla="*/ 1045028 w 2208494"/>
              <a:gd name="connsiteY1" fmla="*/ 88023 h 2535902"/>
              <a:gd name="connsiteX2" fmla="*/ 1306285 w 2208494"/>
              <a:gd name="connsiteY2" fmla="*/ 11823 h 2535902"/>
              <a:gd name="connsiteX3" fmla="*/ 1415142 w 2208494"/>
              <a:gd name="connsiteY3" fmla="*/ 806480 h 2535902"/>
              <a:gd name="connsiteX4" fmla="*/ 1719942 w 2208494"/>
              <a:gd name="connsiteY4" fmla="*/ 1764423 h 2535902"/>
              <a:gd name="connsiteX5" fmla="*/ 2144485 w 2208494"/>
              <a:gd name="connsiteY5" fmla="*/ 2297823 h 2535902"/>
              <a:gd name="connsiteX6" fmla="*/ 2188028 w 2208494"/>
              <a:gd name="connsiteY6" fmla="*/ 2526423 h 2535902"/>
              <a:gd name="connsiteX0" fmla="*/ 0 w 2332906"/>
              <a:gd name="connsiteY0" fmla="*/ 436366 h 2575753"/>
              <a:gd name="connsiteX1" fmla="*/ 1045028 w 2332906"/>
              <a:gd name="connsiteY1" fmla="*/ 88023 h 2575753"/>
              <a:gd name="connsiteX2" fmla="*/ 1306285 w 2332906"/>
              <a:gd name="connsiteY2" fmla="*/ 11823 h 2575753"/>
              <a:gd name="connsiteX3" fmla="*/ 1415142 w 2332906"/>
              <a:gd name="connsiteY3" fmla="*/ 806480 h 2575753"/>
              <a:gd name="connsiteX4" fmla="*/ 1719942 w 2332906"/>
              <a:gd name="connsiteY4" fmla="*/ 1764423 h 2575753"/>
              <a:gd name="connsiteX5" fmla="*/ 2144485 w 2332906"/>
              <a:gd name="connsiteY5" fmla="*/ 2297823 h 2575753"/>
              <a:gd name="connsiteX6" fmla="*/ 2327728 w 2332906"/>
              <a:gd name="connsiteY6" fmla="*/ 2567698 h 2575753"/>
              <a:gd name="connsiteX0" fmla="*/ 0 w 2332797"/>
              <a:gd name="connsiteY0" fmla="*/ 436366 h 2575806"/>
              <a:gd name="connsiteX1" fmla="*/ 1045028 w 2332797"/>
              <a:gd name="connsiteY1" fmla="*/ 88023 h 2575806"/>
              <a:gd name="connsiteX2" fmla="*/ 1306285 w 2332797"/>
              <a:gd name="connsiteY2" fmla="*/ 11823 h 2575806"/>
              <a:gd name="connsiteX3" fmla="*/ 1415142 w 2332797"/>
              <a:gd name="connsiteY3" fmla="*/ 806480 h 2575806"/>
              <a:gd name="connsiteX4" fmla="*/ 1738992 w 2332797"/>
              <a:gd name="connsiteY4" fmla="*/ 1754898 h 2575806"/>
              <a:gd name="connsiteX5" fmla="*/ 2144485 w 2332797"/>
              <a:gd name="connsiteY5" fmla="*/ 2297823 h 2575806"/>
              <a:gd name="connsiteX6" fmla="*/ 2327728 w 2332797"/>
              <a:gd name="connsiteY6" fmla="*/ 2567698 h 2575806"/>
              <a:gd name="connsiteX0" fmla="*/ 0 w 2332797"/>
              <a:gd name="connsiteY0" fmla="*/ 409593 h 2549033"/>
              <a:gd name="connsiteX1" fmla="*/ 1045028 w 2332797"/>
              <a:gd name="connsiteY1" fmla="*/ 61250 h 2549033"/>
              <a:gd name="connsiteX2" fmla="*/ 1265010 w 2332797"/>
              <a:gd name="connsiteY2" fmla="*/ 19975 h 2549033"/>
              <a:gd name="connsiteX3" fmla="*/ 1415142 w 2332797"/>
              <a:gd name="connsiteY3" fmla="*/ 779707 h 2549033"/>
              <a:gd name="connsiteX4" fmla="*/ 1738992 w 2332797"/>
              <a:gd name="connsiteY4" fmla="*/ 1728125 h 2549033"/>
              <a:gd name="connsiteX5" fmla="*/ 2144485 w 2332797"/>
              <a:gd name="connsiteY5" fmla="*/ 2271050 h 2549033"/>
              <a:gd name="connsiteX6" fmla="*/ 2327728 w 2332797"/>
              <a:gd name="connsiteY6" fmla="*/ 2540925 h 2549033"/>
              <a:gd name="connsiteX0" fmla="*/ 0 w 2332797"/>
              <a:gd name="connsiteY0" fmla="*/ 394795 h 2534235"/>
              <a:gd name="connsiteX1" fmla="*/ 1045028 w 2332797"/>
              <a:gd name="connsiteY1" fmla="*/ 46452 h 2534235"/>
              <a:gd name="connsiteX2" fmla="*/ 1265010 w 2332797"/>
              <a:gd name="connsiteY2" fmla="*/ 5177 h 2534235"/>
              <a:gd name="connsiteX3" fmla="*/ 1415142 w 2332797"/>
              <a:gd name="connsiteY3" fmla="*/ 764909 h 2534235"/>
              <a:gd name="connsiteX4" fmla="*/ 1738992 w 2332797"/>
              <a:gd name="connsiteY4" fmla="*/ 1713327 h 2534235"/>
              <a:gd name="connsiteX5" fmla="*/ 2144485 w 2332797"/>
              <a:gd name="connsiteY5" fmla="*/ 2256252 h 2534235"/>
              <a:gd name="connsiteX6" fmla="*/ 2327728 w 2332797"/>
              <a:gd name="connsiteY6" fmla="*/ 2526127 h 2534235"/>
              <a:gd name="connsiteX0" fmla="*/ 0 w 2332797"/>
              <a:gd name="connsiteY0" fmla="*/ 438882 h 2578322"/>
              <a:gd name="connsiteX1" fmla="*/ 1045028 w 2332797"/>
              <a:gd name="connsiteY1" fmla="*/ 90539 h 2578322"/>
              <a:gd name="connsiteX2" fmla="*/ 1056822 w 2332797"/>
              <a:gd name="connsiteY2" fmla="*/ 76476 h 2578322"/>
              <a:gd name="connsiteX3" fmla="*/ 1265010 w 2332797"/>
              <a:gd name="connsiteY3" fmla="*/ 49264 h 2578322"/>
              <a:gd name="connsiteX4" fmla="*/ 1415142 w 2332797"/>
              <a:gd name="connsiteY4" fmla="*/ 808996 h 2578322"/>
              <a:gd name="connsiteX5" fmla="*/ 1738992 w 2332797"/>
              <a:gd name="connsiteY5" fmla="*/ 1757414 h 2578322"/>
              <a:gd name="connsiteX6" fmla="*/ 2144485 w 2332797"/>
              <a:gd name="connsiteY6" fmla="*/ 2300339 h 2578322"/>
              <a:gd name="connsiteX7" fmla="*/ 2327728 w 2332797"/>
              <a:gd name="connsiteY7" fmla="*/ 2570214 h 2578322"/>
              <a:gd name="connsiteX0" fmla="*/ 0 w 2332797"/>
              <a:gd name="connsiteY0" fmla="*/ 441994 h 2581434"/>
              <a:gd name="connsiteX1" fmla="*/ 1045028 w 2332797"/>
              <a:gd name="connsiteY1" fmla="*/ 93651 h 2581434"/>
              <a:gd name="connsiteX2" fmla="*/ 1056822 w 2332797"/>
              <a:gd name="connsiteY2" fmla="*/ 79588 h 2581434"/>
              <a:gd name="connsiteX3" fmla="*/ 1265010 w 2332797"/>
              <a:gd name="connsiteY3" fmla="*/ 52376 h 2581434"/>
              <a:gd name="connsiteX4" fmla="*/ 1415142 w 2332797"/>
              <a:gd name="connsiteY4" fmla="*/ 812108 h 2581434"/>
              <a:gd name="connsiteX5" fmla="*/ 1738992 w 2332797"/>
              <a:gd name="connsiteY5" fmla="*/ 1760526 h 2581434"/>
              <a:gd name="connsiteX6" fmla="*/ 2144485 w 2332797"/>
              <a:gd name="connsiteY6" fmla="*/ 2303451 h 2581434"/>
              <a:gd name="connsiteX7" fmla="*/ 2327728 w 2332797"/>
              <a:gd name="connsiteY7" fmla="*/ 2573326 h 2581434"/>
              <a:gd name="connsiteX0" fmla="*/ 0 w 2332797"/>
              <a:gd name="connsiteY0" fmla="*/ 399957 h 2539397"/>
              <a:gd name="connsiteX1" fmla="*/ 1045028 w 2332797"/>
              <a:gd name="connsiteY1" fmla="*/ 51614 h 2539397"/>
              <a:gd name="connsiteX2" fmla="*/ 1056822 w 2332797"/>
              <a:gd name="connsiteY2" fmla="*/ 37551 h 2539397"/>
              <a:gd name="connsiteX3" fmla="*/ 1265010 w 2332797"/>
              <a:gd name="connsiteY3" fmla="*/ 10339 h 2539397"/>
              <a:gd name="connsiteX4" fmla="*/ 1415142 w 2332797"/>
              <a:gd name="connsiteY4" fmla="*/ 770071 h 2539397"/>
              <a:gd name="connsiteX5" fmla="*/ 1738992 w 2332797"/>
              <a:gd name="connsiteY5" fmla="*/ 1718489 h 2539397"/>
              <a:gd name="connsiteX6" fmla="*/ 2144485 w 2332797"/>
              <a:gd name="connsiteY6" fmla="*/ 2261414 h 2539397"/>
              <a:gd name="connsiteX7" fmla="*/ 2327728 w 2332797"/>
              <a:gd name="connsiteY7" fmla="*/ 2531289 h 2539397"/>
              <a:gd name="connsiteX0" fmla="*/ 0 w 2332797"/>
              <a:gd name="connsiteY0" fmla="*/ 446628 h 2586068"/>
              <a:gd name="connsiteX1" fmla="*/ 1045028 w 2332797"/>
              <a:gd name="connsiteY1" fmla="*/ 98285 h 2586068"/>
              <a:gd name="connsiteX2" fmla="*/ 1265010 w 2332797"/>
              <a:gd name="connsiteY2" fmla="*/ 57010 h 2586068"/>
              <a:gd name="connsiteX3" fmla="*/ 1415142 w 2332797"/>
              <a:gd name="connsiteY3" fmla="*/ 816742 h 2586068"/>
              <a:gd name="connsiteX4" fmla="*/ 1738992 w 2332797"/>
              <a:gd name="connsiteY4" fmla="*/ 1765160 h 2586068"/>
              <a:gd name="connsiteX5" fmla="*/ 2144485 w 2332797"/>
              <a:gd name="connsiteY5" fmla="*/ 2308085 h 2586068"/>
              <a:gd name="connsiteX6" fmla="*/ 2327728 w 2332797"/>
              <a:gd name="connsiteY6" fmla="*/ 2577960 h 2586068"/>
              <a:gd name="connsiteX0" fmla="*/ 0 w 2332797"/>
              <a:gd name="connsiteY0" fmla="*/ 403051 h 2542491"/>
              <a:gd name="connsiteX1" fmla="*/ 1045028 w 2332797"/>
              <a:gd name="connsiteY1" fmla="*/ 54708 h 2542491"/>
              <a:gd name="connsiteX2" fmla="*/ 1265010 w 2332797"/>
              <a:gd name="connsiteY2" fmla="*/ 13433 h 2542491"/>
              <a:gd name="connsiteX3" fmla="*/ 1415142 w 2332797"/>
              <a:gd name="connsiteY3" fmla="*/ 773165 h 2542491"/>
              <a:gd name="connsiteX4" fmla="*/ 1738992 w 2332797"/>
              <a:gd name="connsiteY4" fmla="*/ 1721583 h 2542491"/>
              <a:gd name="connsiteX5" fmla="*/ 2144485 w 2332797"/>
              <a:gd name="connsiteY5" fmla="*/ 2264508 h 2542491"/>
              <a:gd name="connsiteX6" fmla="*/ 2327728 w 2332797"/>
              <a:gd name="connsiteY6" fmla="*/ 2534383 h 2542491"/>
              <a:gd name="connsiteX0" fmla="*/ 0 w 2332797"/>
              <a:gd name="connsiteY0" fmla="*/ 448977 h 2588417"/>
              <a:gd name="connsiteX1" fmla="*/ 1045028 w 2332797"/>
              <a:gd name="connsiteY1" fmla="*/ 100634 h 2588417"/>
              <a:gd name="connsiteX2" fmla="*/ 1265010 w 2332797"/>
              <a:gd name="connsiteY2" fmla="*/ 59359 h 2588417"/>
              <a:gd name="connsiteX3" fmla="*/ 1421492 w 2332797"/>
              <a:gd name="connsiteY3" fmla="*/ 850841 h 2588417"/>
              <a:gd name="connsiteX4" fmla="*/ 1738992 w 2332797"/>
              <a:gd name="connsiteY4" fmla="*/ 1767509 h 2588417"/>
              <a:gd name="connsiteX5" fmla="*/ 2144485 w 2332797"/>
              <a:gd name="connsiteY5" fmla="*/ 2310434 h 2588417"/>
              <a:gd name="connsiteX6" fmla="*/ 2327728 w 2332797"/>
              <a:gd name="connsiteY6" fmla="*/ 2580309 h 2588417"/>
              <a:gd name="connsiteX0" fmla="*/ 0 w 2332797"/>
              <a:gd name="connsiteY0" fmla="*/ 397057 h 2536497"/>
              <a:gd name="connsiteX1" fmla="*/ 1045028 w 2332797"/>
              <a:gd name="connsiteY1" fmla="*/ 48714 h 2536497"/>
              <a:gd name="connsiteX2" fmla="*/ 1265010 w 2332797"/>
              <a:gd name="connsiteY2" fmla="*/ 7439 h 2536497"/>
              <a:gd name="connsiteX3" fmla="*/ 1421492 w 2332797"/>
              <a:gd name="connsiteY3" fmla="*/ 798921 h 2536497"/>
              <a:gd name="connsiteX4" fmla="*/ 1738992 w 2332797"/>
              <a:gd name="connsiteY4" fmla="*/ 1715589 h 2536497"/>
              <a:gd name="connsiteX5" fmla="*/ 2144485 w 2332797"/>
              <a:gd name="connsiteY5" fmla="*/ 2258514 h 2536497"/>
              <a:gd name="connsiteX6" fmla="*/ 2327728 w 2332797"/>
              <a:gd name="connsiteY6" fmla="*/ 2528389 h 2536497"/>
              <a:gd name="connsiteX0" fmla="*/ 0 w 2408997"/>
              <a:gd name="connsiteY0" fmla="*/ 425632 h 2536497"/>
              <a:gd name="connsiteX1" fmla="*/ 1121228 w 2408997"/>
              <a:gd name="connsiteY1" fmla="*/ 48714 h 2536497"/>
              <a:gd name="connsiteX2" fmla="*/ 1341210 w 2408997"/>
              <a:gd name="connsiteY2" fmla="*/ 7439 h 2536497"/>
              <a:gd name="connsiteX3" fmla="*/ 1497692 w 2408997"/>
              <a:gd name="connsiteY3" fmla="*/ 798921 h 2536497"/>
              <a:gd name="connsiteX4" fmla="*/ 1815192 w 2408997"/>
              <a:gd name="connsiteY4" fmla="*/ 1715589 h 2536497"/>
              <a:gd name="connsiteX5" fmla="*/ 2220685 w 2408997"/>
              <a:gd name="connsiteY5" fmla="*/ 2258514 h 2536497"/>
              <a:gd name="connsiteX6" fmla="*/ 2403928 w 2408997"/>
              <a:gd name="connsiteY6" fmla="*/ 2528389 h 2536497"/>
              <a:gd name="connsiteX0" fmla="*/ 0 w 2396297"/>
              <a:gd name="connsiteY0" fmla="*/ 412932 h 2536497"/>
              <a:gd name="connsiteX1" fmla="*/ 1108528 w 2396297"/>
              <a:gd name="connsiteY1" fmla="*/ 48714 h 2536497"/>
              <a:gd name="connsiteX2" fmla="*/ 1328510 w 2396297"/>
              <a:gd name="connsiteY2" fmla="*/ 7439 h 2536497"/>
              <a:gd name="connsiteX3" fmla="*/ 1484992 w 2396297"/>
              <a:gd name="connsiteY3" fmla="*/ 798921 h 2536497"/>
              <a:gd name="connsiteX4" fmla="*/ 1802492 w 2396297"/>
              <a:gd name="connsiteY4" fmla="*/ 1715589 h 2536497"/>
              <a:gd name="connsiteX5" fmla="*/ 2207985 w 2396297"/>
              <a:gd name="connsiteY5" fmla="*/ 2258514 h 2536497"/>
              <a:gd name="connsiteX6" fmla="*/ 2391228 w 2396297"/>
              <a:gd name="connsiteY6" fmla="*/ 2528389 h 2536497"/>
              <a:gd name="connsiteX0" fmla="*/ 0 w 2396297"/>
              <a:gd name="connsiteY0" fmla="*/ 412932 h 2536497"/>
              <a:gd name="connsiteX1" fmla="*/ 1108528 w 2396297"/>
              <a:gd name="connsiteY1" fmla="*/ 48714 h 2536497"/>
              <a:gd name="connsiteX2" fmla="*/ 1328510 w 2396297"/>
              <a:gd name="connsiteY2" fmla="*/ 7439 h 2536497"/>
              <a:gd name="connsiteX3" fmla="*/ 1484992 w 2396297"/>
              <a:gd name="connsiteY3" fmla="*/ 798921 h 2536497"/>
              <a:gd name="connsiteX4" fmla="*/ 1604913 w 2396297"/>
              <a:gd name="connsiteY4" fmla="*/ 1263882 h 2536497"/>
              <a:gd name="connsiteX5" fmla="*/ 1802492 w 2396297"/>
              <a:gd name="connsiteY5" fmla="*/ 1715589 h 2536497"/>
              <a:gd name="connsiteX6" fmla="*/ 2207985 w 2396297"/>
              <a:gd name="connsiteY6" fmla="*/ 2258514 h 2536497"/>
              <a:gd name="connsiteX7" fmla="*/ 2391228 w 2396297"/>
              <a:gd name="connsiteY7" fmla="*/ 2528389 h 2536497"/>
              <a:gd name="connsiteX0" fmla="*/ 0 w 2396369"/>
              <a:gd name="connsiteY0" fmla="*/ 412932 h 2536479"/>
              <a:gd name="connsiteX1" fmla="*/ 1108528 w 2396369"/>
              <a:gd name="connsiteY1" fmla="*/ 48714 h 2536479"/>
              <a:gd name="connsiteX2" fmla="*/ 1328510 w 2396369"/>
              <a:gd name="connsiteY2" fmla="*/ 7439 h 2536479"/>
              <a:gd name="connsiteX3" fmla="*/ 1484992 w 2396369"/>
              <a:gd name="connsiteY3" fmla="*/ 798921 h 2536479"/>
              <a:gd name="connsiteX4" fmla="*/ 1604913 w 2396369"/>
              <a:gd name="connsiteY4" fmla="*/ 1263882 h 2536479"/>
              <a:gd name="connsiteX5" fmla="*/ 1789792 w 2396369"/>
              <a:gd name="connsiteY5" fmla="*/ 1718764 h 2536479"/>
              <a:gd name="connsiteX6" fmla="*/ 2207985 w 2396369"/>
              <a:gd name="connsiteY6" fmla="*/ 2258514 h 2536479"/>
              <a:gd name="connsiteX7" fmla="*/ 2391228 w 2396369"/>
              <a:gd name="connsiteY7" fmla="*/ 2528389 h 2536479"/>
              <a:gd name="connsiteX0" fmla="*/ 0 w 2396369"/>
              <a:gd name="connsiteY0" fmla="*/ 412932 h 2536479"/>
              <a:gd name="connsiteX1" fmla="*/ 1108528 w 2396369"/>
              <a:gd name="connsiteY1" fmla="*/ 48714 h 2536479"/>
              <a:gd name="connsiteX2" fmla="*/ 1328510 w 2396369"/>
              <a:gd name="connsiteY2" fmla="*/ 7439 h 2536479"/>
              <a:gd name="connsiteX3" fmla="*/ 1484992 w 2396369"/>
              <a:gd name="connsiteY3" fmla="*/ 798921 h 2536479"/>
              <a:gd name="connsiteX4" fmla="*/ 1604913 w 2396369"/>
              <a:gd name="connsiteY4" fmla="*/ 1263882 h 2536479"/>
              <a:gd name="connsiteX5" fmla="*/ 1789792 w 2396369"/>
              <a:gd name="connsiteY5" fmla="*/ 1718764 h 2536479"/>
              <a:gd name="connsiteX6" fmla="*/ 2135138 w 2396369"/>
              <a:gd name="connsiteY6" fmla="*/ 2178282 h 2536479"/>
              <a:gd name="connsiteX7" fmla="*/ 2207985 w 2396369"/>
              <a:gd name="connsiteY7" fmla="*/ 2258514 h 2536479"/>
              <a:gd name="connsiteX8" fmla="*/ 2391228 w 2396369"/>
              <a:gd name="connsiteY8" fmla="*/ 2528389 h 2536479"/>
              <a:gd name="connsiteX0" fmla="*/ 0 w 2396369"/>
              <a:gd name="connsiteY0" fmla="*/ 412932 h 2536479"/>
              <a:gd name="connsiteX1" fmla="*/ 1108528 w 2396369"/>
              <a:gd name="connsiteY1" fmla="*/ 48714 h 2536479"/>
              <a:gd name="connsiteX2" fmla="*/ 1328510 w 2396369"/>
              <a:gd name="connsiteY2" fmla="*/ 7439 h 2536479"/>
              <a:gd name="connsiteX3" fmla="*/ 1484992 w 2396369"/>
              <a:gd name="connsiteY3" fmla="*/ 798921 h 2536479"/>
              <a:gd name="connsiteX4" fmla="*/ 1604913 w 2396369"/>
              <a:gd name="connsiteY4" fmla="*/ 1263882 h 2536479"/>
              <a:gd name="connsiteX5" fmla="*/ 1789792 w 2396369"/>
              <a:gd name="connsiteY5" fmla="*/ 1718764 h 2536479"/>
              <a:gd name="connsiteX6" fmla="*/ 2135138 w 2396369"/>
              <a:gd name="connsiteY6" fmla="*/ 2178282 h 2536479"/>
              <a:gd name="connsiteX7" fmla="*/ 2207985 w 2396369"/>
              <a:gd name="connsiteY7" fmla="*/ 2258514 h 2536479"/>
              <a:gd name="connsiteX8" fmla="*/ 2391228 w 2396369"/>
              <a:gd name="connsiteY8" fmla="*/ 2528389 h 2536479"/>
              <a:gd name="connsiteX0" fmla="*/ 0 w 2394917"/>
              <a:gd name="connsiteY0" fmla="*/ 412932 h 2534372"/>
              <a:gd name="connsiteX1" fmla="*/ 1108528 w 2394917"/>
              <a:gd name="connsiteY1" fmla="*/ 48714 h 2534372"/>
              <a:gd name="connsiteX2" fmla="*/ 1328510 w 2394917"/>
              <a:gd name="connsiteY2" fmla="*/ 7439 h 2534372"/>
              <a:gd name="connsiteX3" fmla="*/ 1484992 w 2394917"/>
              <a:gd name="connsiteY3" fmla="*/ 798921 h 2534372"/>
              <a:gd name="connsiteX4" fmla="*/ 1604913 w 2394917"/>
              <a:gd name="connsiteY4" fmla="*/ 1263882 h 2534372"/>
              <a:gd name="connsiteX5" fmla="*/ 1789792 w 2394917"/>
              <a:gd name="connsiteY5" fmla="*/ 1718764 h 2534372"/>
              <a:gd name="connsiteX6" fmla="*/ 2135138 w 2394917"/>
              <a:gd name="connsiteY6" fmla="*/ 2213207 h 2534372"/>
              <a:gd name="connsiteX7" fmla="*/ 2207985 w 2394917"/>
              <a:gd name="connsiteY7" fmla="*/ 2258514 h 2534372"/>
              <a:gd name="connsiteX8" fmla="*/ 2391228 w 2394917"/>
              <a:gd name="connsiteY8" fmla="*/ 2528389 h 2534372"/>
              <a:gd name="connsiteX0" fmla="*/ 0 w 2391228"/>
              <a:gd name="connsiteY0" fmla="*/ 412932 h 2528389"/>
              <a:gd name="connsiteX1" fmla="*/ 1108528 w 2391228"/>
              <a:gd name="connsiteY1" fmla="*/ 48714 h 2528389"/>
              <a:gd name="connsiteX2" fmla="*/ 1328510 w 2391228"/>
              <a:gd name="connsiteY2" fmla="*/ 7439 h 2528389"/>
              <a:gd name="connsiteX3" fmla="*/ 1484992 w 2391228"/>
              <a:gd name="connsiteY3" fmla="*/ 798921 h 2528389"/>
              <a:gd name="connsiteX4" fmla="*/ 1604913 w 2391228"/>
              <a:gd name="connsiteY4" fmla="*/ 1263882 h 2528389"/>
              <a:gd name="connsiteX5" fmla="*/ 1789792 w 2391228"/>
              <a:gd name="connsiteY5" fmla="*/ 1718764 h 2528389"/>
              <a:gd name="connsiteX6" fmla="*/ 2135138 w 2391228"/>
              <a:gd name="connsiteY6" fmla="*/ 2213207 h 2528389"/>
              <a:gd name="connsiteX7" fmla="*/ 2391228 w 2391228"/>
              <a:gd name="connsiteY7" fmla="*/ 2528389 h 2528389"/>
              <a:gd name="connsiteX0" fmla="*/ 0 w 2391228"/>
              <a:gd name="connsiteY0" fmla="*/ 412932 h 2528389"/>
              <a:gd name="connsiteX1" fmla="*/ 1108528 w 2391228"/>
              <a:gd name="connsiteY1" fmla="*/ 48714 h 2528389"/>
              <a:gd name="connsiteX2" fmla="*/ 1328510 w 2391228"/>
              <a:gd name="connsiteY2" fmla="*/ 7439 h 2528389"/>
              <a:gd name="connsiteX3" fmla="*/ 1484992 w 2391228"/>
              <a:gd name="connsiteY3" fmla="*/ 798921 h 2528389"/>
              <a:gd name="connsiteX4" fmla="*/ 1604913 w 2391228"/>
              <a:gd name="connsiteY4" fmla="*/ 1263882 h 2528389"/>
              <a:gd name="connsiteX5" fmla="*/ 1767567 w 2391228"/>
              <a:gd name="connsiteY5" fmla="*/ 1740989 h 2528389"/>
              <a:gd name="connsiteX6" fmla="*/ 2135138 w 2391228"/>
              <a:gd name="connsiteY6" fmla="*/ 2213207 h 2528389"/>
              <a:gd name="connsiteX7" fmla="*/ 2391228 w 2391228"/>
              <a:gd name="connsiteY7" fmla="*/ 2528389 h 2528389"/>
              <a:gd name="connsiteX0" fmla="*/ 0 w 2391228"/>
              <a:gd name="connsiteY0" fmla="*/ 412932 h 2528389"/>
              <a:gd name="connsiteX1" fmla="*/ 1108528 w 2391228"/>
              <a:gd name="connsiteY1" fmla="*/ 48714 h 2528389"/>
              <a:gd name="connsiteX2" fmla="*/ 1328510 w 2391228"/>
              <a:gd name="connsiteY2" fmla="*/ 7439 h 2528389"/>
              <a:gd name="connsiteX3" fmla="*/ 1484992 w 2391228"/>
              <a:gd name="connsiteY3" fmla="*/ 798921 h 2528389"/>
              <a:gd name="connsiteX4" fmla="*/ 1604913 w 2391228"/>
              <a:gd name="connsiteY4" fmla="*/ 1263882 h 2528389"/>
              <a:gd name="connsiteX5" fmla="*/ 1767567 w 2391228"/>
              <a:gd name="connsiteY5" fmla="*/ 1740989 h 2528389"/>
              <a:gd name="connsiteX6" fmla="*/ 2119263 w 2391228"/>
              <a:gd name="connsiteY6" fmla="*/ 2238607 h 2528389"/>
              <a:gd name="connsiteX7" fmla="*/ 2391228 w 2391228"/>
              <a:gd name="connsiteY7" fmla="*/ 2528389 h 2528389"/>
              <a:gd name="connsiteX0" fmla="*/ 0 w 2391228"/>
              <a:gd name="connsiteY0" fmla="*/ 412932 h 2528389"/>
              <a:gd name="connsiteX1" fmla="*/ 1108528 w 2391228"/>
              <a:gd name="connsiteY1" fmla="*/ 48714 h 2528389"/>
              <a:gd name="connsiteX2" fmla="*/ 1328510 w 2391228"/>
              <a:gd name="connsiteY2" fmla="*/ 7439 h 2528389"/>
              <a:gd name="connsiteX3" fmla="*/ 1484992 w 2391228"/>
              <a:gd name="connsiteY3" fmla="*/ 798921 h 2528389"/>
              <a:gd name="connsiteX4" fmla="*/ 1604913 w 2391228"/>
              <a:gd name="connsiteY4" fmla="*/ 1263882 h 2528389"/>
              <a:gd name="connsiteX5" fmla="*/ 1767567 w 2391228"/>
              <a:gd name="connsiteY5" fmla="*/ 1740989 h 2528389"/>
              <a:gd name="connsiteX6" fmla="*/ 2119263 w 2391228"/>
              <a:gd name="connsiteY6" fmla="*/ 2238607 h 2528389"/>
              <a:gd name="connsiteX7" fmla="*/ 2391228 w 2391228"/>
              <a:gd name="connsiteY7" fmla="*/ 2528389 h 2528389"/>
              <a:gd name="connsiteX0" fmla="*/ 0 w 2391228"/>
              <a:gd name="connsiteY0" fmla="*/ 412932 h 2528389"/>
              <a:gd name="connsiteX1" fmla="*/ 1108528 w 2391228"/>
              <a:gd name="connsiteY1" fmla="*/ 48714 h 2528389"/>
              <a:gd name="connsiteX2" fmla="*/ 1328510 w 2391228"/>
              <a:gd name="connsiteY2" fmla="*/ 7439 h 2528389"/>
              <a:gd name="connsiteX3" fmla="*/ 1484992 w 2391228"/>
              <a:gd name="connsiteY3" fmla="*/ 798921 h 2528389"/>
              <a:gd name="connsiteX4" fmla="*/ 1604913 w 2391228"/>
              <a:gd name="connsiteY4" fmla="*/ 1263882 h 2528389"/>
              <a:gd name="connsiteX5" fmla="*/ 1767567 w 2391228"/>
              <a:gd name="connsiteY5" fmla="*/ 1740989 h 2528389"/>
              <a:gd name="connsiteX6" fmla="*/ 2119263 w 2391228"/>
              <a:gd name="connsiteY6" fmla="*/ 2238607 h 2528389"/>
              <a:gd name="connsiteX7" fmla="*/ 2391228 w 2391228"/>
              <a:gd name="connsiteY7" fmla="*/ 2528389 h 2528389"/>
              <a:gd name="connsiteX0" fmla="*/ 0 w 2391228"/>
              <a:gd name="connsiteY0" fmla="*/ 465792 h 2581249"/>
              <a:gd name="connsiteX1" fmla="*/ 1108528 w 2391228"/>
              <a:gd name="connsiteY1" fmla="*/ 101574 h 2581249"/>
              <a:gd name="connsiteX2" fmla="*/ 1328510 w 2391228"/>
              <a:gd name="connsiteY2" fmla="*/ 60299 h 2581249"/>
              <a:gd name="connsiteX3" fmla="*/ 1472292 w 2391228"/>
              <a:gd name="connsiteY3" fmla="*/ 864481 h 2581249"/>
              <a:gd name="connsiteX4" fmla="*/ 1604913 w 2391228"/>
              <a:gd name="connsiteY4" fmla="*/ 1316742 h 2581249"/>
              <a:gd name="connsiteX5" fmla="*/ 1767567 w 2391228"/>
              <a:gd name="connsiteY5" fmla="*/ 1793849 h 2581249"/>
              <a:gd name="connsiteX6" fmla="*/ 2119263 w 2391228"/>
              <a:gd name="connsiteY6" fmla="*/ 2291467 h 2581249"/>
              <a:gd name="connsiteX7" fmla="*/ 2391228 w 2391228"/>
              <a:gd name="connsiteY7" fmla="*/ 2581249 h 2581249"/>
              <a:gd name="connsiteX0" fmla="*/ 0 w 2391228"/>
              <a:gd name="connsiteY0" fmla="*/ 417759 h 2533216"/>
              <a:gd name="connsiteX1" fmla="*/ 1108528 w 2391228"/>
              <a:gd name="connsiteY1" fmla="*/ 53541 h 2533216"/>
              <a:gd name="connsiteX2" fmla="*/ 1328510 w 2391228"/>
              <a:gd name="connsiteY2" fmla="*/ 12266 h 2533216"/>
              <a:gd name="connsiteX3" fmla="*/ 1312813 w 2391228"/>
              <a:gd name="connsiteY3" fmla="*/ 84435 h 2533216"/>
              <a:gd name="connsiteX4" fmla="*/ 1472292 w 2391228"/>
              <a:gd name="connsiteY4" fmla="*/ 816448 h 2533216"/>
              <a:gd name="connsiteX5" fmla="*/ 1604913 w 2391228"/>
              <a:gd name="connsiteY5" fmla="*/ 1268709 h 2533216"/>
              <a:gd name="connsiteX6" fmla="*/ 1767567 w 2391228"/>
              <a:gd name="connsiteY6" fmla="*/ 1745816 h 2533216"/>
              <a:gd name="connsiteX7" fmla="*/ 2119263 w 2391228"/>
              <a:gd name="connsiteY7" fmla="*/ 2243434 h 2533216"/>
              <a:gd name="connsiteX8" fmla="*/ 2391228 w 2391228"/>
              <a:gd name="connsiteY8" fmla="*/ 2533216 h 2533216"/>
              <a:gd name="connsiteX0" fmla="*/ 0 w 2391228"/>
              <a:gd name="connsiteY0" fmla="*/ 417759 h 2533216"/>
              <a:gd name="connsiteX1" fmla="*/ 1108528 w 2391228"/>
              <a:gd name="connsiteY1" fmla="*/ 53541 h 2533216"/>
              <a:gd name="connsiteX2" fmla="*/ 1328510 w 2391228"/>
              <a:gd name="connsiteY2" fmla="*/ 12266 h 2533216"/>
              <a:gd name="connsiteX3" fmla="*/ 1312813 w 2391228"/>
              <a:gd name="connsiteY3" fmla="*/ 84435 h 2533216"/>
              <a:gd name="connsiteX4" fmla="*/ 1472292 w 2391228"/>
              <a:gd name="connsiteY4" fmla="*/ 816448 h 2533216"/>
              <a:gd name="connsiteX5" fmla="*/ 1589038 w 2391228"/>
              <a:gd name="connsiteY5" fmla="*/ 1284584 h 2533216"/>
              <a:gd name="connsiteX6" fmla="*/ 1767567 w 2391228"/>
              <a:gd name="connsiteY6" fmla="*/ 1745816 h 2533216"/>
              <a:gd name="connsiteX7" fmla="*/ 2119263 w 2391228"/>
              <a:gd name="connsiteY7" fmla="*/ 2243434 h 2533216"/>
              <a:gd name="connsiteX8" fmla="*/ 2391228 w 2391228"/>
              <a:gd name="connsiteY8" fmla="*/ 2533216 h 2533216"/>
              <a:gd name="connsiteX0" fmla="*/ 0 w 2391228"/>
              <a:gd name="connsiteY0" fmla="*/ 421158 h 2536615"/>
              <a:gd name="connsiteX1" fmla="*/ 1108528 w 2391228"/>
              <a:gd name="connsiteY1" fmla="*/ 56940 h 2536615"/>
              <a:gd name="connsiteX2" fmla="*/ 1309460 w 2391228"/>
              <a:gd name="connsiteY2" fmla="*/ 9315 h 2536615"/>
              <a:gd name="connsiteX3" fmla="*/ 1312813 w 2391228"/>
              <a:gd name="connsiteY3" fmla="*/ 87834 h 2536615"/>
              <a:gd name="connsiteX4" fmla="*/ 1472292 w 2391228"/>
              <a:gd name="connsiteY4" fmla="*/ 819847 h 2536615"/>
              <a:gd name="connsiteX5" fmla="*/ 1589038 w 2391228"/>
              <a:gd name="connsiteY5" fmla="*/ 1287983 h 2536615"/>
              <a:gd name="connsiteX6" fmla="*/ 1767567 w 2391228"/>
              <a:gd name="connsiteY6" fmla="*/ 1749215 h 2536615"/>
              <a:gd name="connsiteX7" fmla="*/ 2119263 w 2391228"/>
              <a:gd name="connsiteY7" fmla="*/ 2246833 h 2536615"/>
              <a:gd name="connsiteX8" fmla="*/ 2391228 w 2391228"/>
              <a:gd name="connsiteY8" fmla="*/ 2536615 h 2536615"/>
              <a:gd name="connsiteX0" fmla="*/ 0 w 2391228"/>
              <a:gd name="connsiteY0" fmla="*/ 421158 h 2536615"/>
              <a:gd name="connsiteX1" fmla="*/ 1108528 w 2391228"/>
              <a:gd name="connsiteY1" fmla="*/ 56940 h 2536615"/>
              <a:gd name="connsiteX2" fmla="*/ 1309460 w 2391228"/>
              <a:gd name="connsiteY2" fmla="*/ 9315 h 2536615"/>
              <a:gd name="connsiteX3" fmla="*/ 1312813 w 2391228"/>
              <a:gd name="connsiteY3" fmla="*/ 87834 h 2536615"/>
              <a:gd name="connsiteX4" fmla="*/ 1472292 w 2391228"/>
              <a:gd name="connsiteY4" fmla="*/ 819847 h 2536615"/>
              <a:gd name="connsiteX5" fmla="*/ 1589038 w 2391228"/>
              <a:gd name="connsiteY5" fmla="*/ 1287983 h 2536615"/>
              <a:gd name="connsiteX6" fmla="*/ 1767567 w 2391228"/>
              <a:gd name="connsiteY6" fmla="*/ 1749215 h 2536615"/>
              <a:gd name="connsiteX7" fmla="*/ 2119263 w 2391228"/>
              <a:gd name="connsiteY7" fmla="*/ 2246833 h 2536615"/>
              <a:gd name="connsiteX8" fmla="*/ 2391228 w 2391228"/>
              <a:gd name="connsiteY8" fmla="*/ 2536615 h 2536615"/>
              <a:gd name="connsiteX0" fmla="*/ 0 w 2391228"/>
              <a:gd name="connsiteY0" fmla="*/ 421158 h 2536615"/>
              <a:gd name="connsiteX1" fmla="*/ 363488 w 2391228"/>
              <a:gd name="connsiteY1" fmla="*/ 284684 h 2536615"/>
              <a:gd name="connsiteX2" fmla="*/ 1108528 w 2391228"/>
              <a:gd name="connsiteY2" fmla="*/ 56940 h 2536615"/>
              <a:gd name="connsiteX3" fmla="*/ 1309460 w 2391228"/>
              <a:gd name="connsiteY3" fmla="*/ 9315 h 2536615"/>
              <a:gd name="connsiteX4" fmla="*/ 1312813 w 2391228"/>
              <a:gd name="connsiteY4" fmla="*/ 87834 h 2536615"/>
              <a:gd name="connsiteX5" fmla="*/ 1472292 w 2391228"/>
              <a:gd name="connsiteY5" fmla="*/ 819847 h 2536615"/>
              <a:gd name="connsiteX6" fmla="*/ 1589038 w 2391228"/>
              <a:gd name="connsiteY6" fmla="*/ 1287983 h 2536615"/>
              <a:gd name="connsiteX7" fmla="*/ 1767567 w 2391228"/>
              <a:gd name="connsiteY7" fmla="*/ 1749215 h 2536615"/>
              <a:gd name="connsiteX8" fmla="*/ 2119263 w 2391228"/>
              <a:gd name="connsiteY8" fmla="*/ 2246833 h 2536615"/>
              <a:gd name="connsiteX9" fmla="*/ 2391228 w 2391228"/>
              <a:gd name="connsiteY9" fmla="*/ 2536615 h 2536615"/>
              <a:gd name="connsiteX0" fmla="*/ 0 w 2391228"/>
              <a:gd name="connsiteY0" fmla="*/ 421158 h 2536615"/>
              <a:gd name="connsiteX1" fmla="*/ 369838 w 2391228"/>
              <a:gd name="connsiteY1" fmla="*/ 297384 h 2536615"/>
              <a:gd name="connsiteX2" fmla="*/ 1108528 w 2391228"/>
              <a:gd name="connsiteY2" fmla="*/ 56940 h 2536615"/>
              <a:gd name="connsiteX3" fmla="*/ 1309460 w 2391228"/>
              <a:gd name="connsiteY3" fmla="*/ 9315 h 2536615"/>
              <a:gd name="connsiteX4" fmla="*/ 1312813 w 2391228"/>
              <a:gd name="connsiteY4" fmla="*/ 87834 h 2536615"/>
              <a:gd name="connsiteX5" fmla="*/ 1472292 w 2391228"/>
              <a:gd name="connsiteY5" fmla="*/ 819847 h 2536615"/>
              <a:gd name="connsiteX6" fmla="*/ 1589038 w 2391228"/>
              <a:gd name="connsiteY6" fmla="*/ 1287983 h 2536615"/>
              <a:gd name="connsiteX7" fmla="*/ 1767567 w 2391228"/>
              <a:gd name="connsiteY7" fmla="*/ 1749215 h 2536615"/>
              <a:gd name="connsiteX8" fmla="*/ 2119263 w 2391228"/>
              <a:gd name="connsiteY8" fmla="*/ 2246833 h 2536615"/>
              <a:gd name="connsiteX9" fmla="*/ 2391228 w 2391228"/>
              <a:gd name="connsiteY9" fmla="*/ 2536615 h 2536615"/>
              <a:gd name="connsiteX0" fmla="*/ 0 w 2391228"/>
              <a:gd name="connsiteY0" fmla="*/ 424831 h 2540288"/>
              <a:gd name="connsiteX1" fmla="*/ 369838 w 2391228"/>
              <a:gd name="connsiteY1" fmla="*/ 301057 h 2540288"/>
              <a:gd name="connsiteX2" fmla="*/ 1108528 w 2391228"/>
              <a:gd name="connsiteY2" fmla="*/ 60613 h 2540288"/>
              <a:gd name="connsiteX3" fmla="*/ 1280885 w 2391228"/>
              <a:gd name="connsiteY3" fmla="*/ 6638 h 2540288"/>
              <a:gd name="connsiteX4" fmla="*/ 1312813 w 2391228"/>
              <a:gd name="connsiteY4" fmla="*/ 91507 h 2540288"/>
              <a:gd name="connsiteX5" fmla="*/ 1472292 w 2391228"/>
              <a:gd name="connsiteY5" fmla="*/ 823520 h 2540288"/>
              <a:gd name="connsiteX6" fmla="*/ 1589038 w 2391228"/>
              <a:gd name="connsiteY6" fmla="*/ 1291656 h 2540288"/>
              <a:gd name="connsiteX7" fmla="*/ 1767567 w 2391228"/>
              <a:gd name="connsiteY7" fmla="*/ 1752888 h 2540288"/>
              <a:gd name="connsiteX8" fmla="*/ 2119263 w 2391228"/>
              <a:gd name="connsiteY8" fmla="*/ 2250506 h 2540288"/>
              <a:gd name="connsiteX9" fmla="*/ 2391228 w 2391228"/>
              <a:gd name="connsiteY9" fmla="*/ 2540288 h 2540288"/>
              <a:gd name="connsiteX0" fmla="*/ 0 w 2348365"/>
              <a:gd name="connsiteY0" fmla="*/ 405781 h 2540288"/>
              <a:gd name="connsiteX1" fmla="*/ 326975 w 2348365"/>
              <a:gd name="connsiteY1" fmla="*/ 301057 h 2540288"/>
              <a:gd name="connsiteX2" fmla="*/ 1065665 w 2348365"/>
              <a:gd name="connsiteY2" fmla="*/ 60613 h 2540288"/>
              <a:gd name="connsiteX3" fmla="*/ 1238022 w 2348365"/>
              <a:gd name="connsiteY3" fmla="*/ 6638 h 2540288"/>
              <a:gd name="connsiteX4" fmla="*/ 1269950 w 2348365"/>
              <a:gd name="connsiteY4" fmla="*/ 91507 h 2540288"/>
              <a:gd name="connsiteX5" fmla="*/ 1429429 w 2348365"/>
              <a:gd name="connsiteY5" fmla="*/ 823520 h 2540288"/>
              <a:gd name="connsiteX6" fmla="*/ 1546175 w 2348365"/>
              <a:gd name="connsiteY6" fmla="*/ 1291656 h 2540288"/>
              <a:gd name="connsiteX7" fmla="*/ 1724704 w 2348365"/>
              <a:gd name="connsiteY7" fmla="*/ 1752888 h 2540288"/>
              <a:gd name="connsiteX8" fmla="*/ 2076400 w 2348365"/>
              <a:gd name="connsiteY8" fmla="*/ 2250506 h 2540288"/>
              <a:gd name="connsiteX9" fmla="*/ 2348365 w 2348365"/>
              <a:gd name="connsiteY9" fmla="*/ 2540288 h 254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8365" h="2540288">
                <a:moveTo>
                  <a:pt x="0" y="405781"/>
                </a:moveTo>
                <a:cubicBezTo>
                  <a:pt x="60581" y="383035"/>
                  <a:pt x="142220" y="361760"/>
                  <a:pt x="326975" y="301057"/>
                </a:cubicBezTo>
                <a:lnTo>
                  <a:pt x="1065665" y="60613"/>
                </a:lnTo>
                <a:cubicBezTo>
                  <a:pt x="1276500" y="-4323"/>
                  <a:pt x="1232550" y="1489"/>
                  <a:pt x="1238022" y="6638"/>
                </a:cubicBezTo>
                <a:cubicBezTo>
                  <a:pt x="1243494" y="11787"/>
                  <a:pt x="1245986" y="-42523"/>
                  <a:pt x="1269950" y="91507"/>
                </a:cubicBezTo>
                <a:cubicBezTo>
                  <a:pt x="1293914" y="225537"/>
                  <a:pt x="1383392" y="623495"/>
                  <a:pt x="1429429" y="823520"/>
                </a:cubicBezTo>
                <a:cubicBezTo>
                  <a:pt x="1475467" y="1023545"/>
                  <a:pt x="1493258" y="1138878"/>
                  <a:pt x="1546175" y="1291656"/>
                </a:cubicBezTo>
                <a:cubicBezTo>
                  <a:pt x="1599092" y="1444434"/>
                  <a:pt x="1636333" y="1593080"/>
                  <a:pt x="1724704" y="1752888"/>
                </a:cubicBezTo>
                <a:cubicBezTo>
                  <a:pt x="1813075" y="1912696"/>
                  <a:pt x="1987651" y="2163723"/>
                  <a:pt x="2076400" y="2250506"/>
                </a:cubicBezTo>
                <a:cubicBezTo>
                  <a:pt x="2195689" y="2382269"/>
                  <a:pt x="2295013" y="2474625"/>
                  <a:pt x="2348365" y="2540288"/>
                </a:cubicBezTo>
              </a:path>
            </a:pathLst>
          </a:custGeom>
          <a:noFill/>
          <a:ln w="47625" cap="sq"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p:cNvCxnSpPr/>
          <p:nvPr/>
        </p:nvCxnSpPr>
        <p:spPr>
          <a:xfrm flipV="1">
            <a:off x="5580112" y="3917374"/>
            <a:ext cx="1267497" cy="390530"/>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73" name="Tekstiruutu 3072"/>
          <p:cNvSpPr txBox="1"/>
          <p:nvPr/>
        </p:nvSpPr>
        <p:spPr>
          <a:xfrm>
            <a:off x="6725457" y="3573596"/>
            <a:ext cx="942887" cy="215444"/>
          </a:xfrm>
          <a:prstGeom prst="rect">
            <a:avLst/>
          </a:prstGeom>
          <a:noFill/>
        </p:spPr>
        <p:txBody>
          <a:bodyPr wrap="none" rtlCol="0">
            <a:spAutoFit/>
          </a:bodyPr>
          <a:lstStyle/>
          <a:p>
            <a:r>
              <a:rPr lang="fi-FI" sz="800" dirty="0" err="1" smtClean="0"/>
              <a:t>Täyttötie/kv-väylä</a:t>
            </a:r>
            <a:endParaRPr lang="fi-FI" sz="800" dirty="0"/>
          </a:p>
        </p:txBody>
      </p:sp>
      <p:sp>
        <p:nvSpPr>
          <p:cNvPr id="26" name="Suorakulmio 25"/>
          <p:cNvSpPr/>
          <p:nvPr/>
        </p:nvSpPr>
        <p:spPr>
          <a:xfrm>
            <a:off x="5980492" y="3645024"/>
            <a:ext cx="378630" cy="246221"/>
          </a:xfrm>
          <a:prstGeom prst="rect">
            <a:avLst/>
          </a:prstGeom>
        </p:spPr>
        <p:txBody>
          <a:bodyPr wrap="none">
            <a:spAutoFit/>
          </a:bodyPr>
          <a:lstStyle/>
          <a:p>
            <a:r>
              <a:rPr lang="fi-FI" sz="1000" dirty="0" err="1"/>
              <a:t>Pha</a:t>
            </a:r>
            <a:endParaRPr lang="fi-FI" sz="1000" dirty="0"/>
          </a:p>
        </p:txBody>
      </p:sp>
      <p:cxnSp>
        <p:nvCxnSpPr>
          <p:cNvPr id="45" name="Suora yhdysviiva 44"/>
          <p:cNvCxnSpPr/>
          <p:nvPr/>
        </p:nvCxnSpPr>
        <p:spPr>
          <a:xfrm flipV="1">
            <a:off x="5586845" y="4187536"/>
            <a:ext cx="1347355" cy="391391"/>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Puolivapaa piirto 7"/>
          <p:cNvSpPr/>
          <p:nvPr/>
        </p:nvSpPr>
        <p:spPr>
          <a:xfrm>
            <a:off x="5566063" y="3664527"/>
            <a:ext cx="1274618" cy="609600"/>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22663 w 1274618"/>
              <a:gd name="connsiteY0" fmla="*/ 0 h 609600"/>
              <a:gd name="connsiteX1" fmla="*/ 0 w 1274618"/>
              <a:gd name="connsiteY1" fmla="*/ 394855 h 609600"/>
              <a:gd name="connsiteX2" fmla="*/ 24245 w 1274618"/>
              <a:gd name="connsiteY2" fmla="*/ 609600 h 609600"/>
              <a:gd name="connsiteX3" fmla="*/ 1274618 w 1274618"/>
              <a:gd name="connsiteY3" fmla="*/ 242456 h 609600"/>
              <a:gd name="connsiteX4" fmla="*/ 1222663 w 1274618"/>
              <a:gd name="connsiteY4" fmla="*/ 0 h 609600"/>
              <a:gd name="connsiteX0" fmla="*/ 1222663 w 1274618"/>
              <a:gd name="connsiteY0" fmla="*/ 0 h 609600"/>
              <a:gd name="connsiteX1" fmla="*/ 0 w 1274618"/>
              <a:gd name="connsiteY1" fmla="*/ 394855 h 609600"/>
              <a:gd name="connsiteX2" fmla="*/ 24245 w 1274618"/>
              <a:gd name="connsiteY2" fmla="*/ 609600 h 609600"/>
              <a:gd name="connsiteX3" fmla="*/ 1274618 w 1274618"/>
              <a:gd name="connsiteY3" fmla="*/ 225138 h 609600"/>
              <a:gd name="connsiteX4" fmla="*/ 1222663 w 1274618"/>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618" h="609600">
                <a:moveTo>
                  <a:pt x="1222663" y="0"/>
                </a:moveTo>
                <a:lnTo>
                  <a:pt x="0" y="394855"/>
                </a:lnTo>
                <a:lnTo>
                  <a:pt x="24245" y="609600"/>
                </a:lnTo>
                <a:lnTo>
                  <a:pt x="1274618" y="225138"/>
                </a:lnTo>
                <a:lnTo>
                  <a:pt x="1222663" y="0"/>
                </a:lnTo>
                <a:close/>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Puolivapaa piirto 45"/>
          <p:cNvSpPr/>
          <p:nvPr/>
        </p:nvSpPr>
        <p:spPr>
          <a:xfrm>
            <a:off x="5582321" y="3943447"/>
            <a:ext cx="1319646" cy="609600"/>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46" h="609600">
                <a:moveTo>
                  <a:pt x="1274618" y="0"/>
                </a:moveTo>
                <a:lnTo>
                  <a:pt x="0" y="387928"/>
                </a:lnTo>
                <a:cubicBezTo>
                  <a:pt x="1154" y="459509"/>
                  <a:pt x="2309" y="538019"/>
                  <a:pt x="3463" y="609600"/>
                </a:cubicBezTo>
                <a:lnTo>
                  <a:pt x="1319646" y="225137"/>
                </a:lnTo>
                <a:lnTo>
                  <a:pt x="1274618" y="0"/>
                </a:lnTo>
                <a:close/>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Puolivapaa piirto 47"/>
          <p:cNvSpPr/>
          <p:nvPr/>
        </p:nvSpPr>
        <p:spPr>
          <a:xfrm>
            <a:off x="5589687" y="4223259"/>
            <a:ext cx="1371754" cy="588818"/>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754" h="588818">
                <a:moveTo>
                  <a:pt x="769550" y="369522"/>
                </a:moveTo>
                <a:cubicBezTo>
                  <a:pt x="989912" y="307539"/>
                  <a:pt x="1189492" y="262875"/>
                  <a:pt x="1371754" y="214746"/>
                </a:cubicBezTo>
                <a:lnTo>
                  <a:pt x="1319799" y="0"/>
                </a:lnTo>
                <a:lnTo>
                  <a:pt x="3617" y="384465"/>
                </a:lnTo>
                <a:cubicBezTo>
                  <a:pt x="4771" y="456046"/>
                  <a:pt x="-1001" y="517237"/>
                  <a:pt x="153" y="588818"/>
                </a:cubicBezTo>
                <a:lnTo>
                  <a:pt x="770935" y="377837"/>
                </a:ln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Puolivapaa piirto 48"/>
          <p:cNvSpPr/>
          <p:nvPr/>
        </p:nvSpPr>
        <p:spPr>
          <a:xfrm>
            <a:off x="5631872" y="4976040"/>
            <a:ext cx="1542936" cy="551925"/>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510146"/>
              <a:gd name="connsiteY0" fmla="*/ 0 h 609600"/>
              <a:gd name="connsiteX1" fmla="*/ 0 w 1510146"/>
              <a:gd name="connsiteY1" fmla="*/ 387928 h 609600"/>
              <a:gd name="connsiteX2" fmla="*/ 3463 w 1510146"/>
              <a:gd name="connsiteY2" fmla="*/ 609600 h 609600"/>
              <a:gd name="connsiteX3" fmla="*/ 1510146 w 1510146"/>
              <a:gd name="connsiteY3" fmla="*/ 308264 h 609600"/>
              <a:gd name="connsiteX4" fmla="*/ 1274618 w 1510146"/>
              <a:gd name="connsiteY4" fmla="*/ 0 h 609600"/>
              <a:gd name="connsiteX0" fmla="*/ 1274618 w 1510146"/>
              <a:gd name="connsiteY0" fmla="*/ 0 h 609600"/>
              <a:gd name="connsiteX1" fmla="*/ 0 w 1510146"/>
              <a:gd name="connsiteY1" fmla="*/ 387928 h 609600"/>
              <a:gd name="connsiteX2" fmla="*/ 3463 w 1510146"/>
              <a:gd name="connsiteY2" fmla="*/ 609600 h 609600"/>
              <a:gd name="connsiteX3" fmla="*/ 1023619 w 1510146"/>
              <a:gd name="connsiteY3" fmla="*/ 409913 h 609600"/>
              <a:gd name="connsiteX4" fmla="*/ 1510146 w 1510146"/>
              <a:gd name="connsiteY4" fmla="*/ 308264 h 609600"/>
              <a:gd name="connsiteX5" fmla="*/ 1274618 w 1510146"/>
              <a:gd name="connsiteY5" fmla="*/ 0 h 609600"/>
              <a:gd name="connsiteX0" fmla="*/ 1274618 w 1510146"/>
              <a:gd name="connsiteY0" fmla="*/ 0 h 609600"/>
              <a:gd name="connsiteX1" fmla="*/ 0 w 1510146"/>
              <a:gd name="connsiteY1" fmla="*/ 387928 h 609600"/>
              <a:gd name="connsiteX2" fmla="*/ 3463 w 1510146"/>
              <a:gd name="connsiteY2" fmla="*/ 609600 h 609600"/>
              <a:gd name="connsiteX3" fmla="*/ 1231437 w 1510146"/>
              <a:gd name="connsiteY3" fmla="*/ 292149 h 609600"/>
              <a:gd name="connsiteX4" fmla="*/ 1510146 w 1510146"/>
              <a:gd name="connsiteY4" fmla="*/ 308264 h 609600"/>
              <a:gd name="connsiteX5" fmla="*/ 1274618 w 1510146"/>
              <a:gd name="connsiteY5" fmla="*/ 0 h 609600"/>
              <a:gd name="connsiteX0" fmla="*/ 1274618 w 1510146"/>
              <a:gd name="connsiteY0" fmla="*/ 0 h 609600"/>
              <a:gd name="connsiteX1" fmla="*/ 0 w 1510146"/>
              <a:gd name="connsiteY1" fmla="*/ 387928 h 609600"/>
              <a:gd name="connsiteX2" fmla="*/ 3463 w 1510146"/>
              <a:gd name="connsiteY2" fmla="*/ 609600 h 609600"/>
              <a:gd name="connsiteX3" fmla="*/ 1234901 w 1510146"/>
              <a:gd name="connsiteY3" fmla="*/ 278295 h 609600"/>
              <a:gd name="connsiteX4" fmla="*/ 1510146 w 1510146"/>
              <a:gd name="connsiteY4" fmla="*/ 308264 h 609600"/>
              <a:gd name="connsiteX5" fmla="*/ 1274618 w 1510146"/>
              <a:gd name="connsiteY5" fmla="*/ 0 h 609600"/>
              <a:gd name="connsiteX0" fmla="*/ 1274618 w 1510146"/>
              <a:gd name="connsiteY0" fmla="*/ 0 h 609600"/>
              <a:gd name="connsiteX1" fmla="*/ 0 w 1510146"/>
              <a:gd name="connsiteY1" fmla="*/ 387928 h 609600"/>
              <a:gd name="connsiteX2" fmla="*/ 3463 w 1510146"/>
              <a:gd name="connsiteY2" fmla="*/ 609600 h 609600"/>
              <a:gd name="connsiteX3" fmla="*/ 1234901 w 1510146"/>
              <a:gd name="connsiteY3" fmla="*/ 278295 h 609600"/>
              <a:gd name="connsiteX4" fmla="*/ 1510146 w 1510146"/>
              <a:gd name="connsiteY4" fmla="*/ 308264 h 609600"/>
              <a:gd name="connsiteX5" fmla="*/ 1274618 w 1510146"/>
              <a:gd name="connsiteY5" fmla="*/ 0 h 609600"/>
              <a:gd name="connsiteX0" fmla="*/ 1274618 w 1510146"/>
              <a:gd name="connsiteY0" fmla="*/ 0 h 609600"/>
              <a:gd name="connsiteX1" fmla="*/ 0 w 1510146"/>
              <a:gd name="connsiteY1" fmla="*/ 387928 h 609600"/>
              <a:gd name="connsiteX2" fmla="*/ 3463 w 1510146"/>
              <a:gd name="connsiteY2" fmla="*/ 609600 h 609600"/>
              <a:gd name="connsiteX3" fmla="*/ 1234901 w 1510146"/>
              <a:gd name="connsiteY3" fmla="*/ 278295 h 609600"/>
              <a:gd name="connsiteX4" fmla="*/ 1510146 w 1510146"/>
              <a:gd name="connsiteY4" fmla="*/ 308264 h 609600"/>
              <a:gd name="connsiteX5" fmla="*/ 1274618 w 1510146"/>
              <a:gd name="connsiteY5" fmla="*/ 0 h 609600"/>
              <a:gd name="connsiteX0" fmla="*/ 1274618 w 1510146"/>
              <a:gd name="connsiteY0" fmla="*/ 0 h 609600"/>
              <a:gd name="connsiteX1" fmla="*/ 0 w 1510146"/>
              <a:gd name="connsiteY1" fmla="*/ 387928 h 609600"/>
              <a:gd name="connsiteX2" fmla="*/ 3463 w 1510146"/>
              <a:gd name="connsiteY2" fmla="*/ 609600 h 609600"/>
              <a:gd name="connsiteX3" fmla="*/ 1248755 w 1510146"/>
              <a:gd name="connsiteY3" fmla="*/ 267904 h 609600"/>
              <a:gd name="connsiteX4" fmla="*/ 1510146 w 1510146"/>
              <a:gd name="connsiteY4" fmla="*/ 308264 h 609600"/>
              <a:gd name="connsiteX5" fmla="*/ 1274618 w 1510146"/>
              <a:gd name="connsiteY5" fmla="*/ 0 h 609600"/>
              <a:gd name="connsiteX0" fmla="*/ 1274618 w 1510146"/>
              <a:gd name="connsiteY0" fmla="*/ 0 h 592282"/>
              <a:gd name="connsiteX1" fmla="*/ 0 w 1510146"/>
              <a:gd name="connsiteY1" fmla="*/ 387928 h 592282"/>
              <a:gd name="connsiteX2" fmla="*/ 10391 w 1510146"/>
              <a:gd name="connsiteY2" fmla="*/ 592282 h 592282"/>
              <a:gd name="connsiteX3" fmla="*/ 1248755 w 1510146"/>
              <a:gd name="connsiteY3" fmla="*/ 267904 h 592282"/>
              <a:gd name="connsiteX4" fmla="*/ 1510146 w 1510146"/>
              <a:gd name="connsiteY4" fmla="*/ 308264 h 592282"/>
              <a:gd name="connsiteX5" fmla="*/ 1274618 w 1510146"/>
              <a:gd name="connsiteY5" fmla="*/ 0 h 592282"/>
              <a:gd name="connsiteX0" fmla="*/ 1274618 w 1510146"/>
              <a:gd name="connsiteY0" fmla="*/ 0 h 578428"/>
              <a:gd name="connsiteX1" fmla="*/ 0 w 1510146"/>
              <a:gd name="connsiteY1" fmla="*/ 387928 h 578428"/>
              <a:gd name="connsiteX2" fmla="*/ 38100 w 1510146"/>
              <a:gd name="connsiteY2" fmla="*/ 578428 h 578428"/>
              <a:gd name="connsiteX3" fmla="*/ 1248755 w 1510146"/>
              <a:gd name="connsiteY3" fmla="*/ 267904 h 578428"/>
              <a:gd name="connsiteX4" fmla="*/ 1510146 w 1510146"/>
              <a:gd name="connsiteY4" fmla="*/ 308264 h 578428"/>
              <a:gd name="connsiteX5" fmla="*/ 1274618 w 1510146"/>
              <a:gd name="connsiteY5" fmla="*/ 0 h 578428"/>
              <a:gd name="connsiteX0" fmla="*/ 1236567 w 1472095"/>
              <a:gd name="connsiteY0" fmla="*/ 0 h 578428"/>
              <a:gd name="connsiteX1" fmla="*/ 17367 w 1472095"/>
              <a:gd name="connsiteY1" fmla="*/ 367146 h 578428"/>
              <a:gd name="connsiteX2" fmla="*/ 49 w 1472095"/>
              <a:gd name="connsiteY2" fmla="*/ 578428 h 578428"/>
              <a:gd name="connsiteX3" fmla="*/ 1210704 w 1472095"/>
              <a:gd name="connsiteY3" fmla="*/ 267904 h 578428"/>
              <a:gd name="connsiteX4" fmla="*/ 1472095 w 1472095"/>
              <a:gd name="connsiteY4" fmla="*/ 308264 h 578428"/>
              <a:gd name="connsiteX5" fmla="*/ 1236567 w 1472095"/>
              <a:gd name="connsiteY5" fmla="*/ 0 h 578428"/>
              <a:gd name="connsiteX0" fmla="*/ 1219200 w 1454728"/>
              <a:gd name="connsiteY0" fmla="*/ 0 h 533401"/>
              <a:gd name="connsiteX1" fmla="*/ 0 w 1454728"/>
              <a:gd name="connsiteY1" fmla="*/ 367146 h 533401"/>
              <a:gd name="connsiteX2" fmla="*/ 131618 w 1454728"/>
              <a:gd name="connsiteY2" fmla="*/ 533401 h 533401"/>
              <a:gd name="connsiteX3" fmla="*/ 1193337 w 1454728"/>
              <a:gd name="connsiteY3" fmla="*/ 267904 h 533401"/>
              <a:gd name="connsiteX4" fmla="*/ 1454728 w 1454728"/>
              <a:gd name="connsiteY4" fmla="*/ 308264 h 533401"/>
              <a:gd name="connsiteX5" fmla="*/ 1219200 w 1454728"/>
              <a:gd name="connsiteY5" fmla="*/ 0 h 533401"/>
              <a:gd name="connsiteX0" fmla="*/ 1219200 w 1454728"/>
              <a:gd name="connsiteY0" fmla="*/ 0 h 533401"/>
              <a:gd name="connsiteX1" fmla="*/ 0 w 1454728"/>
              <a:gd name="connsiteY1" fmla="*/ 367146 h 533401"/>
              <a:gd name="connsiteX2" fmla="*/ 131618 w 1454728"/>
              <a:gd name="connsiteY2" fmla="*/ 533401 h 533401"/>
              <a:gd name="connsiteX3" fmla="*/ 1193337 w 1454728"/>
              <a:gd name="connsiteY3" fmla="*/ 267904 h 533401"/>
              <a:gd name="connsiteX4" fmla="*/ 1454728 w 1454728"/>
              <a:gd name="connsiteY4" fmla="*/ 308264 h 533401"/>
              <a:gd name="connsiteX5" fmla="*/ 1219200 w 1454728"/>
              <a:gd name="connsiteY5" fmla="*/ 0 h 533401"/>
              <a:gd name="connsiteX0" fmla="*/ 1219200 w 1423555"/>
              <a:gd name="connsiteY0" fmla="*/ 0 h 533401"/>
              <a:gd name="connsiteX1" fmla="*/ 0 w 1423555"/>
              <a:gd name="connsiteY1" fmla="*/ 367146 h 533401"/>
              <a:gd name="connsiteX2" fmla="*/ 131618 w 1423555"/>
              <a:gd name="connsiteY2" fmla="*/ 533401 h 533401"/>
              <a:gd name="connsiteX3" fmla="*/ 1193337 w 1423555"/>
              <a:gd name="connsiteY3" fmla="*/ 267904 h 533401"/>
              <a:gd name="connsiteX4" fmla="*/ 1423555 w 1423555"/>
              <a:gd name="connsiteY4" fmla="*/ 228600 h 533401"/>
              <a:gd name="connsiteX5" fmla="*/ 1219200 w 1423555"/>
              <a:gd name="connsiteY5" fmla="*/ 0 h 533401"/>
              <a:gd name="connsiteX0" fmla="*/ 1219200 w 1423555"/>
              <a:gd name="connsiteY0" fmla="*/ 0 h 533401"/>
              <a:gd name="connsiteX1" fmla="*/ 0 w 1423555"/>
              <a:gd name="connsiteY1" fmla="*/ 367146 h 533401"/>
              <a:gd name="connsiteX2" fmla="*/ 131618 w 1423555"/>
              <a:gd name="connsiteY2" fmla="*/ 533401 h 533401"/>
              <a:gd name="connsiteX3" fmla="*/ 1193337 w 1423555"/>
              <a:gd name="connsiteY3" fmla="*/ 267904 h 533401"/>
              <a:gd name="connsiteX4" fmla="*/ 1423555 w 1423555"/>
              <a:gd name="connsiteY4" fmla="*/ 228600 h 533401"/>
              <a:gd name="connsiteX5" fmla="*/ 1219200 w 1423555"/>
              <a:gd name="connsiteY5" fmla="*/ 0 h 533401"/>
              <a:gd name="connsiteX0" fmla="*/ 1219200 w 1420092"/>
              <a:gd name="connsiteY0" fmla="*/ 0 h 533401"/>
              <a:gd name="connsiteX1" fmla="*/ 0 w 1420092"/>
              <a:gd name="connsiteY1" fmla="*/ 367146 h 533401"/>
              <a:gd name="connsiteX2" fmla="*/ 131618 w 1420092"/>
              <a:gd name="connsiteY2" fmla="*/ 533401 h 533401"/>
              <a:gd name="connsiteX3" fmla="*/ 1193337 w 1420092"/>
              <a:gd name="connsiteY3" fmla="*/ 267904 h 533401"/>
              <a:gd name="connsiteX4" fmla="*/ 1420092 w 1420092"/>
              <a:gd name="connsiteY4" fmla="*/ 221672 h 533401"/>
              <a:gd name="connsiteX5" fmla="*/ 1219200 w 1420092"/>
              <a:gd name="connsiteY5" fmla="*/ 0 h 533401"/>
              <a:gd name="connsiteX0" fmla="*/ 1336963 w 1420092"/>
              <a:gd name="connsiteY0" fmla="*/ 0 h 554182"/>
              <a:gd name="connsiteX1" fmla="*/ 0 w 1420092"/>
              <a:gd name="connsiteY1" fmla="*/ 387927 h 554182"/>
              <a:gd name="connsiteX2" fmla="*/ 131618 w 1420092"/>
              <a:gd name="connsiteY2" fmla="*/ 554182 h 554182"/>
              <a:gd name="connsiteX3" fmla="*/ 1193337 w 1420092"/>
              <a:gd name="connsiteY3" fmla="*/ 288685 h 554182"/>
              <a:gd name="connsiteX4" fmla="*/ 1420092 w 1420092"/>
              <a:gd name="connsiteY4" fmla="*/ 242453 h 554182"/>
              <a:gd name="connsiteX5" fmla="*/ 1336963 w 1420092"/>
              <a:gd name="connsiteY5" fmla="*/ 0 h 554182"/>
              <a:gd name="connsiteX0" fmla="*/ 1336963 w 1420092"/>
              <a:gd name="connsiteY0" fmla="*/ 0 h 554182"/>
              <a:gd name="connsiteX1" fmla="*/ 0 w 1420092"/>
              <a:gd name="connsiteY1" fmla="*/ 387927 h 554182"/>
              <a:gd name="connsiteX2" fmla="*/ 131618 w 1420092"/>
              <a:gd name="connsiteY2" fmla="*/ 554182 h 554182"/>
              <a:gd name="connsiteX3" fmla="*/ 1193337 w 1420092"/>
              <a:gd name="connsiteY3" fmla="*/ 288685 h 554182"/>
              <a:gd name="connsiteX4" fmla="*/ 1420092 w 1420092"/>
              <a:gd name="connsiteY4" fmla="*/ 242453 h 554182"/>
              <a:gd name="connsiteX5" fmla="*/ 1336963 w 1420092"/>
              <a:gd name="connsiteY5" fmla="*/ 0 h 554182"/>
              <a:gd name="connsiteX0" fmla="*/ 1336963 w 1420092"/>
              <a:gd name="connsiteY0" fmla="*/ 0 h 543791"/>
              <a:gd name="connsiteX1" fmla="*/ 0 w 1420092"/>
              <a:gd name="connsiteY1" fmla="*/ 387927 h 543791"/>
              <a:gd name="connsiteX2" fmla="*/ 159327 w 1420092"/>
              <a:gd name="connsiteY2" fmla="*/ 543791 h 543791"/>
              <a:gd name="connsiteX3" fmla="*/ 1193337 w 1420092"/>
              <a:gd name="connsiteY3" fmla="*/ 288685 h 543791"/>
              <a:gd name="connsiteX4" fmla="*/ 1420092 w 1420092"/>
              <a:gd name="connsiteY4" fmla="*/ 242453 h 543791"/>
              <a:gd name="connsiteX5" fmla="*/ 1336963 w 1420092"/>
              <a:gd name="connsiteY5" fmla="*/ 0 h 543791"/>
              <a:gd name="connsiteX0" fmla="*/ 1336963 w 1420092"/>
              <a:gd name="connsiteY0" fmla="*/ 0 h 543791"/>
              <a:gd name="connsiteX1" fmla="*/ 0 w 1420092"/>
              <a:gd name="connsiteY1" fmla="*/ 387927 h 543791"/>
              <a:gd name="connsiteX2" fmla="*/ 159327 w 1420092"/>
              <a:gd name="connsiteY2" fmla="*/ 543791 h 543791"/>
              <a:gd name="connsiteX3" fmla="*/ 1193337 w 1420092"/>
              <a:gd name="connsiteY3" fmla="*/ 288685 h 543791"/>
              <a:gd name="connsiteX4" fmla="*/ 1420092 w 1420092"/>
              <a:gd name="connsiteY4" fmla="*/ 242453 h 543791"/>
              <a:gd name="connsiteX5" fmla="*/ 1336963 w 1420092"/>
              <a:gd name="connsiteY5" fmla="*/ 0 h 543791"/>
              <a:gd name="connsiteX0" fmla="*/ 1357745 w 1440874"/>
              <a:gd name="connsiteY0" fmla="*/ 0 h 543791"/>
              <a:gd name="connsiteX1" fmla="*/ 0 w 1440874"/>
              <a:gd name="connsiteY1" fmla="*/ 381000 h 543791"/>
              <a:gd name="connsiteX2" fmla="*/ 180109 w 1440874"/>
              <a:gd name="connsiteY2" fmla="*/ 543791 h 543791"/>
              <a:gd name="connsiteX3" fmla="*/ 1214119 w 1440874"/>
              <a:gd name="connsiteY3" fmla="*/ 288685 h 543791"/>
              <a:gd name="connsiteX4" fmla="*/ 1440874 w 1440874"/>
              <a:gd name="connsiteY4" fmla="*/ 242453 h 543791"/>
              <a:gd name="connsiteX5" fmla="*/ 1357745 w 1440874"/>
              <a:gd name="connsiteY5" fmla="*/ 0 h 543791"/>
              <a:gd name="connsiteX0" fmla="*/ 1357745 w 1440874"/>
              <a:gd name="connsiteY0" fmla="*/ 0 h 543791"/>
              <a:gd name="connsiteX1" fmla="*/ 8774 w 1440874"/>
              <a:gd name="connsiteY1" fmla="*/ 364887 h 543791"/>
              <a:gd name="connsiteX2" fmla="*/ 0 w 1440874"/>
              <a:gd name="connsiteY2" fmla="*/ 381000 h 543791"/>
              <a:gd name="connsiteX3" fmla="*/ 180109 w 1440874"/>
              <a:gd name="connsiteY3" fmla="*/ 543791 h 543791"/>
              <a:gd name="connsiteX4" fmla="*/ 1214119 w 1440874"/>
              <a:gd name="connsiteY4" fmla="*/ 288685 h 543791"/>
              <a:gd name="connsiteX5" fmla="*/ 1440874 w 1440874"/>
              <a:gd name="connsiteY5" fmla="*/ 242453 h 543791"/>
              <a:gd name="connsiteX6" fmla="*/ 1357745 w 1440874"/>
              <a:gd name="connsiteY6" fmla="*/ 0 h 543791"/>
              <a:gd name="connsiteX0" fmla="*/ 1445952 w 1529081"/>
              <a:gd name="connsiteY0" fmla="*/ 0 h 543791"/>
              <a:gd name="connsiteX1" fmla="*/ 0 w 1529081"/>
              <a:gd name="connsiteY1" fmla="*/ 389133 h 543791"/>
              <a:gd name="connsiteX2" fmla="*/ 88207 w 1529081"/>
              <a:gd name="connsiteY2" fmla="*/ 381000 h 543791"/>
              <a:gd name="connsiteX3" fmla="*/ 268316 w 1529081"/>
              <a:gd name="connsiteY3" fmla="*/ 543791 h 543791"/>
              <a:gd name="connsiteX4" fmla="*/ 1302326 w 1529081"/>
              <a:gd name="connsiteY4" fmla="*/ 288685 h 543791"/>
              <a:gd name="connsiteX5" fmla="*/ 1529081 w 1529081"/>
              <a:gd name="connsiteY5" fmla="*/ 242453 h 543791"/>
              <a:gd name="connsiteX6" fmla="*/ 1445952 w 1529081"/>
              <a:gd name="connsiteY6" fmla="*/ 0 h 543791"/>
              <a:gd name="connsiteX0" fmla="*/ 88207 w 1529081"/>
              <a:gd name="connsiteY0" fmla="*/ 381000 h 543791"/>
              <a:gd name="connsiteX1" fmla="*/ 268316 w 1529081"/>
              <a:gd name="connsiteY1" fmla="*/ 543791 h 543791"/>
              <a:gd name="connsiteX2" fmla="*/ 1302326 w 1529081"/>
              <a:gd name="connsiteY2" fmla="*/ 288685 h 543791"/>
              <a:gd name="connsiteX3" fmla="*/ 1529081 w 1529081"/>
              <a:gd name="connsiteY3" fmla="*/ 242453 h 543791"/>
              <a:gd name="connsiteX4" fmla="*/ 1445952 w 1529081"/>
              <a:gd name="connsiteY4" fmla="*/ 0 h 543791"/>
              <a:gd name="connsiteX5" fmla="*/ 0 w 1529081"/>
              <a:gd name="connsiteY5" fmla="*/ 389133 h 543791"/>
              <a:gd name="connsiteX6" fmla="*/ 179647 w 1529081"/>
              <a:gd name="connsiteY6" fmla="*/ 472440 h 543791"/>
              <a:gd name="connsiteX0" fmla="*/ 88207 w 1529081"/>
              <a:gd name="connsiteY0" fmla="*/ 381000 h 543791"/>
              <a:gd name="connsiteX1" fmla="*/ 268316 w 1529081"/>
              <a:gd name="connsiteY1" fmla="*/ 543791 h 543791"/>
              <a:gd name="connsiteX2" fmla="*/ 1302326 w 1529081"/>
              <a:gd name="connsiteY2" fmla="*/ 288685 h 543791"/>
              <a:gd name="connsiteX3" fmla="*/ 1529081 w 1529081"/>
              <a:gd name="connsiteY3" fmla="*/ 242453 h 543791"/>
              <a:gd name="connsiteX4" fmla="*/ 1445952 w 1529081"/>
              <a:gd name="connsiteY4" fmla="*/ 0 h 543791"/>
              <a:gd name="connsiteX5" fmla="*/ 0 w 1529081"/>
              <a:gd name="connsiteY5" fmla="*/ 389133 h 543791"/>
              <a:gd name="connsiteX0" fmla="*/ 46644 w 1529081"/>
              <a:gd name="connsiteY0" fmla="*/ 436418 h 543791"/>
              <a:gd name="connsiteX1" fmla="*/ 268316 w 1529081"/>
              <a:gd name="connsiteY1" fmla="*/ 543791 h 543791"/>
              <a:gd name="connsiteX2" fmla="*/ 1302326 w 1529081"/>
              <a:gd name="connsiteY2" fmla="*/ 288685 h 543791"/>
              <a:gd name="connsiteX3" fmla="*/ 1529081 w 1529081"/>
              <a:gd name="connsiteY3" fmla="*/ 242453 h 543791"/>
              <a:gd name="connsiteX4" fmla="*/ 1445952 w 1529081"/>
              <a:gd name="connsiteY4" fmla="*/ 0 h 543791"/>
              <a:gd name="connsiteX5" fmla="*/ 0 w 1529081"/>
              <a:gd name="connsiteY5" fmla="*/ 389133 h 543791"/>
              <a:gd name="connsiteX0" fmla="*/ 46644 w 1529081"/>
              <a:gd name="connsiteY0" fmla="*/ 436418 h 568037"/>
              <a:gd name="connsiteX1" fmla="*/ 212898 w 1529081"/>
              <a:gd name="connsiteY1" fmla="*/ 568037 h 568037"/>
              <a:gd name="connsiteX2" fmla="*/ 1302326 w 1529081"/>
              <a:gd name="connsiteY2" fmla="*/ 288685 h 568037"/>
              <a:gd name="connsiteX3" fmla="*/ 1529081 w 1529081"/>
              <a:gd name="connsiteY3" fmla="*/ 242453 h 568037"/>
              <a:gd name="connsiteX4" fmla="*/ 1445952 w 1529081"/>
              <a:gd name="connsiteY4" fmla="*/ 0 h 568037"/>
              <a:gd name="connsiteX5" fmla="*/ 0 w 1529081"/>
              <a:gd name="connsiteY5" fmla="*/ 389133 h 568037"/>
              <a:gd name="connsiteX0" fmla="*/ 0 w 1537855"/>
              <a:gd name="connsiteY0" fmla="*/ 370609 h 568037"/>
              <a:gd name="connsiteX1" fmla="*/ 221672 w 1537855"/>
              <a:gd name="connsiteY1" fmla="*/ 568037 h 568037"/>
              <a:gd name="connsiteX2" fmla="*/ 1311100 w 1537855"/>
              <a:gd name="connsiteY2" fmla="*/ 288685 h 568037"/>
              <a:gd name="connsiteX3" fmla="*/ 1537855 w 1537855"/>
              <a:gd name="connsiteY3" fmla="*/ 242453 h 568037"/>
              <a:gd name="connsiteX4" fmla="*/ 1454726 w 1537855"/>
              <a:gd name="connsiteY4" fmla="*/ 0 h 568037"/>
              <a:gd name="connsiteX5" fmla="*/ 8774 w 1537855"/>
              <a:gd name="connsiteY5" fmla="*/ 389133 h 568037"/>
              <a:gd name="connsiteX0" fmla="*/ 0 w 1537855"/>
              <a:gd name="connsiteY0" fmla="*/ 370609 h 568037"/>
              <a:gd name="connsiteX1" fmla="*/ 221672 w 1537855"/>
              <a:gd name="connsiteY1" fmla="*/ 568037 h 568037"/>
              <a:gd name="connsiteX2" fmla="*/ 1311100 w 1537855"/>
              <a:gd name="connsiteY2" fmla="*/ 288685 h 568037"/>
              <a:gd name="connsiteX3" fmla="*/ 1537855 w 1537855"/>
              <a:gd name="connsiteY3" fmla="*/ 242453 h 568037"/>
              <a:gd name="connsiteX4" fmla="*/ 1454726 w 1537855"/>
              <a:gd name="connsiteY4" fmla="*/ 0 h 568037"/>
              <a:gd name="connsiteX5" fmla="*/ 8774 w 1537855"/>
              <a:gd name="connsiteY5" fmla="*/ 389133 h 568037"/>
              <a:gd name="connsiteX0" fmla="*/ 212898 w 1529081"/>
              <a:gd name="connsiteY0" fmla="*/ 568037 h 568037"/>
              <a:gd name="connsiteX1" fmla="*/ 1302326 w 1529081"/>
              <a:gd name="connsiteY1" fmla="*/ 288685 h 568037"/>
              <a:gd name="connsiteX2" fmla="*/ 1529081 w 1529081"/>
              <a:gd name="connsiteY2" fmla="*/ 242453 h 568037"/>
              <a:gd name="connsiteX3" fmla="*/ 1445952 w 1529081"/>
              <a:gd name="connsiteY3" fmla="*/ 0 h 568037"/>
              <a:gd name="connsiteX4" fmla="*/ 0 w 1529081"/>
              <a:gd name="connsiteY4" fmla="*/ 389133 h 568037"/>
              <a:gd name="connsiteX0" fmla="*/ 12007 w 1529081"/>
              <a:gd name="connsiteY0" fmla="*/ 387928 h 389133"/>
              <a:gd name="connsiteX1" fmla="*/ 1302326 w 1529081"/>
              <a:gd name="connsiteY1" fmla="*/ 288685 h 389133"/>
              <a:gd name="connsiteX2" fmla="*/ 1529081 w 1529081"/>
              <a:gd name="connsiteY2" fmla="*/ 242453 h 389133"/>
              <a:gd name="connsiteX3" fmla="*/ 1445952 w 1529081"/>
              <a:gd name="connsiteY3" fmla="*/ 0 h 389133"/>
              <a:gd name="connsiteX4" fmla="*/ 0 w 1529081"/>
              <a:gd name="connsiteY4" fmla="*/ 389133 h 389133"/>
              <a:gd name="connsiteX0" fmla="*/ 12007 w 1529081"/>
              <a:gd name="connsiteY0" fmla="*/ 387928 h 389133"/>
              <a:gd name="connsiteX1" fmla="*/ 429491 w 1529081"/>
              <a:gd name="connsiteY1" fmla="*/ 337178 h 389133"/>
              <a:gd name="connsiteX2" fmla="*/ 1302326 w 1529081"/>
              <a:gd name="connsiteY2" fmla="*/ 288685 h 389133"/>
              <a:gd name="connsiteX3" fmla="*/ 1529081 w 1529081"/>
              <a:gd name="connsiteY3" fmla="*/ 242453 h 389133"/>
              <a:gd name="connsiteX4" fmla="*/ 1445952 w 1529081"/>
              <a:gd name="connsiteY4" fmla="*/ 0 h 389133"/>
              <a:gd name="connsiteX5" fmla="*/ 0 w 1529081"/>
              <a:gd name="connsiteY5" fmla="*/ 389133 h 389133"/>
              <a:gd name="connsiteX0" fmla="*/ 12007 w 1529081"/>
              <a:gd name="connsiteY0" fmla="*/ 387928 h 570186"/>
              <a:gd name="connsiteX1" fmla="*/ 232064 w 1529081"/>
              <a:gd name="connsiteY1" fmla="*/ 569242 h 570186"/>
              <a:gd name="connsiteX2" fmla="*/ 1302326 w 1529081"/>
              <a:gd name="connsiteY2" fmla="*/ 288685 h 570186"/>
              <a:gd name="connsiteX3" fmla="*/ 1529081 w 1529081"/>
              <a:gd name="connsiteY3" fmla="*/ 242453 h 570186"/>
              <a:gd name="connsiteX4" fmla="*/ 1445952 w 1529081"/>
              <a:gd name="connsiteY4" fmla="*/ 0 h 570186"/>
              <a:gd name="connsiteX5" fmla="*/ 0 w 1529081"/>
              <a:gd name="connsiteY5" fmla="*/ 389133 h 570186"/>
              <a:gd name="connsiteX0" fmla="*/ 12007 w 1529081"/>
              <a:gd name="connsiteY0" fmla="*/ 387928 h 570186"/>
              <a:gd name="connsiteX1" fmla="*/ 232064 w 1529081"/>
              <a:gd name="connsiteY1" fmla="*/ 569242 h 570186"/>
              <a:gd name="connsiteX2" fmla="*/ 1302326 w 1529081"/>
              <a:gd name="connsiteY2" fmla="*/ 288685 h 570186"/>
              <a:gd name="connsiteX3" fmla="*/ 1529081 w 1529081"/>
              <a:gd name="connsiteY3" fmla="*/ 242453 h 570186"/>
              <a:gd name="connsiteX4" fmla="*/ 1445952 w 1529081"/>
              <a:gd name="connsiteY4" fmla="*/ 0 h 570186"/>
              <a:gd name="connsiteX5" fmla="*/ 0 w 1529081"/>
              <a:gd name="connsiteY5" fmla="*/ 389133 h 570186"/>
              <a:gd name="connsiteX0" fmla="*/ 12007 w 1529081"/>
              <a:gd name="connsiteY0" fmla="*/ 387928 h 570186"/>
              <a:gd name="connsiteX1" fmla="*/ 232064 w 1529081"/>
              <a:gd name="connsiteY1" fmla="*/ 569242 h 570186"/>
              <a:gd name="connsiteX2" fmla="*/ 1302326 w 1529081"/>
              <a:gd name="connsiteY2" fmla="*/ 288685 h 570186"/>
              <a:gd name="connsiteX3" fmla="*/ 1529081 w 1529081"/>
              <a:gd name="connsiteY3" fmla="*/ 242453 h 570186"/>
              <a:gd name="connsiteX4" fmla="*/ 1445952 w 1529081"/>
              <a:gd name="connsiteY4" fmla="*/ 0 h 570186"/>
              <a:gd name="connsiteX5" fmla="*/ 0 w 1529081"/>
              <a:gd name="connsiteY5" fmla="*/ 389133 h 570186"/>
              <a:gd name="connsiteX0" fmla="*/ 12007 w 1529081"/>
              <a:gd name="connsiteY0" fmla="*/ 387928 h 569242"/>
              <a:gd name="connsiteX1" fmla="*/ 232064 w 1529081"/>
              <a:gd name="connsiteY1" fmla="*/ 569242 h 569242"/>
              <a:gd name="connsiteX2" fmla="*/ 1302326 w 1529081"/>
              <a:gd name="connsiteY2" fmla="*/ 288685 h 569242"/>
              <a:gd name="connsiteX3" fmla="*/ 1529081 w 1529081"/>
              <a:gd name="connsiteY3" fmla="*/ 242453 h 569242"/>
              <a:gd name="connsiteX4" fmla="*/ 1445952 w 1529081"/>
              <a:gd name="connsiteY4" fmla="*/ 0 h 569242"/>
              <a:gd name="connsiteX5" fmla="*/ 0 w 1529081"/>
              <a:gd name="connsiteY5" fmla="*/ 389133 h 569242"/>
              <a:gd name="connsiteX0" fmla="*/ 12007 w 1529081"/>
              <a:gd name="connsiteY0" fmla="*/ 387928 h 569242"/>
              <a:gd name="connsiteX1" fmla="*/ 232064 w 1529081"/>
              <a:gd name="connsiteY1" fmla="*/ 569242 h 569242"/>
              <a:gd name="connsiteX2" fmla="*/ 1302326 w 1529081"/>
              <a:gd name="connsiteY2" fmla="*/ 288685 h 569242"/>
              <a:gd name="connsiteX3" fmla="*/ 1529081 w 1529081"/>
              <a:gd name="connsiteY3" fmla="*/ 242453 h 569242"/>
              <a:gd name="connsiteX4" fmla="*/ 1445952 w 1529081"/>
              <a:gd name="connsiteY4" fmla="*/ 0 h 569242"/>
              <a:gd name="connsiteX5" fmla="*/ 0 w 1529081"/>
              <a:gd name="connsiteY5" fmla="*/ 389133 h 569242"/>
              <a:gd name="connsiteX0" fmla="*/ 25862 w 1542936"/>
              <a:gd name="connsiteY0" fmla="*/ 387928 h 569242"/>
              <a:gd name="connsiteX1" fmla="*/ 245919 w 1542936"/>
              <a:gd name="connsiteY1" fmla="*/ 569242 h 569242"/>
              <a:gd name="connsiteX2" fmla="*/ 1316181 w 1542936"/>
              <a:gd name="connsiteY2" fmla="*/ 288685 h 569242"/>
              <a:gd name="connsiteX3" fmla="*/ 1542936 w 1542936"/>
              <a:gd name="connsiteY3" fmla="*/ 242453 h 569242"/>
              <a:gd name="connsiteX4" fmla="*/ 1459807 w 1542936"/>
              <a:gd name="connsiteY4" fmla="*/ 0 h 569242"/>
              <a:gd name="connsiteX5" fmla="*/ 0 w 1542936"/>
              <a:gd name="connsiteY5" fmla="*/ 413379 h 569242"/>
              <a:gd name="connsiteX0" fmla="*/ 25862 w 1542936"/>
              <a:gd name="connsiteY0" fmla="*/ 374074 h 555388"/>
              <a:gd name="connsiteX1" fmla="*/ 245919 w 1542936"/>
              <a:gd name="connsiteY1" fmla="*/ 555388 h 555388"/>
              <a:gd name="connsiteX2" fmla="*/ 1316181 w 1542936"/>
              <a:gd name="connsiteY2" fmla="*/ 274831 h 555388"/>
              <a:gd name="connsiteX3" fmla="*/ 1542936 w 1542936"/>
              <a:gd name="connsiteY3" fmla="*/ 228599 h 555388"/>
              <a:gd name="connsiteX4" fmla="*/ 1459807 w 1542936"/>
              <a:gd name="connsiteY4" fmla="*/ 0 h 555388"/>
              <a:gd name="connsiteX5" fmla="*/ 0 w 1542936"/>
              <a:gd name="connsiteY5" fmla="*/ 399525 h 555388"/>
              <a:gd name="connsiteX0" fmla="*/ 25862 w 1542936"/>
              <a:gd name="connsiteY0" fmla="*/ 370611 h 551925"/>
              <a:gd name="connsiteX1" fmla="*/ 245919 w 1542936"/>
              <a:gd name="connsiteY1" fmla="*/ 551925 h 551925"/>
              <a:gd name="connsiteX2" fmla="*/ 1316181 w 1542936"/>
              <a:gd name="connsiteY2" fmla="*/ 271368 h 551925"/>
              <a:gd name="connsiteX3" fmla="*/ 1542936 w 1542936"/>
              <a:gd name="connsiteY3" fmla="*/ 225136 h 551925"/>
              <a:gd name="connsiteX4" fmla="*/ 1463271 w 1542936"/>
              <a:gd name="connsiteY4" fmla="*/ 0 h 551925"/>
              <a:gd name="connsiteX5" fmla="*/ 0 w 1542936"/>
              <a:gd name="connsiteY5" fmla="*/ 396062 h 55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936" h="551925">
                <a:moveTo>
                  <a:pt x="25862" y="370611"/>
                </a:moveTo>
                <a:cubicBezTo>
                  <a:pt x="33097" y="417571"/>
                  <a:pt x="79357" y="474947"/>
                  <a:pt x="245919" y="551925"/>
                </a:cubicBezTo>
                <a:cubicBezTo>
                  <a:pt x="488680" y="500748"/>
                  <a:pt x="1132916" y="287155"/>
                  <a:pt x="1316181" y="271368"/>
                </a:cubicBezTo>
                <a:cubicBezTo>
                  <a:pt x="1411392" y="253649"/>
                  <a:pt x="1451188" y="232464"/>
                  <a:pt x="1542936" y="225136"/>
                </a:cubicBezTo>
                <a:lnTo>
                  <a:pt x="1463271" y="0"/>
                </a:lnTo>
                <a:lnTo>
                  <a:pt x="0" y="396062"/>
                </a:ln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Puolivapaa piirto 49"/>
          <p:cNvSpPr/>
          <p:nvPr/>
        </p:nvSpPr>
        <p:spPr>
          <a:xfrm>
            <a:off x="5465574" y="5172407"/>
            <a:ext cx="369278" cy="373690"/>
          </a:xfrm>
          <a:custGeom>
            <a:avLst/>
            <a:gdLst>
              <a:gd name="connsiteX0" fmla="*/ 461434 w 461434"/>
              <a:gd name="connsiteY0" fmla="*/ 396535 h 396535"/>
              <a:gd name="connsiteX1" fmla="*/ 330200 w 461434"/>
              <a:gd name="connsiteY1" fmla="*/ 210269 h 396535"/>
              <a:gd name="connsiteX2" fmla="*/ 190500 w 461434"/>
              <a:gd name="connsiteY2" fmla="*/ 19769 h 396535"/>
              <a:gd name="connsiteX3" fmla="*/ 0 w 461434"/>
              <a:gd name="connsiteY3" fmla="*/ 15535 h 396535"/>
              <a:gd name="connsiteX0" fmla="*/ 461434 w 461434"/>
              <a:gd name="connsiteY0" fmla="*/ 389067 h 389067"/>
              <a:gd name="connsiteX1" fmla="*/ 330200 w 461434"/>
              <a:gd name="connsiteY1" fmla="*/ 202801 h 389067"/>
              <a:gd name="connsiteX2" fmla="*/ 186267 w 461434"/>
              <a:gd name="connsiteY2" fmla="*/ 29235 h 389067"/>
              <a:gd name="connsiteX3" fmla="*/ 0 w 461434"/>
              <a:gd name="connsiteY3" fmla="*/ 8067 h 389067"/>
              <a:gd name="connsiteX0" fmla="*/ 481331 w 481331"/>
              <a:gd name="connsiteY0" fmla="*/ 382931 h 382931"/>
              <a:gd name="connsiteX1" fmla="*/ 350097 w 481331"/>
              <a:gd name="connsiteY1" fmla="*/ 196665 h 382931"/>
              <a:gd name="connsiteX2" fmla="*/ 206164 w 481331"/>
              <a:gd name="connsiteY2" fmla="*/ 23099 h 382931"/>
              <a:gd name="connsiteX3" fmla="*/ 11431 w 481331"/>
              <a:gd name="connsiteY3" fmla="*/ 1931 h 382931"/>
              <a:gd name="connsiteX4" fmla="*/ 19897 w 481331"/>
              <a:gd name="connsiteY4" fmla="*/ 1931 h 382931"/>
              <a:gd name="connsiteX0" fmla="*/ 481331 w 481331"/>
              <a:gd name="connsiteY0" fmla="*/ 382931 h 382931"/>
              <a:gd name="connsiteX1" fmla="*/ 430532 w 481331"/>
              <a:gd name="connsiteY1" fmla="*/ 323665 h 382931"/>
              <a:gd name="connsiteX2" fmla="*/ 350097 w 481331"/>
              <a:gd name="connsiteY2" fmla="*/ 196665 h 382931"/>
              <a:gd name="connsiteX3" fmla="*/ 206164 w 481331"/>
              <a:gd name="connsiteY3" fmla="*/ 23099 h 382931"/>
              <a:gd name="connsiteX4" fmla="*/ 11431 w 481331"/>
              <a:gd name="connsiteY4" fmla="*/ 1931 h 382931"/>
              <a:gd name="connsiteX5" fmla="*/ 19897 w 481331"/>
              <a:gd name="connsiteY5" fmla="*/ 1931 h 382931"/>
              <a:gd name="connsiteX0" fmla="*/ 536365 w 536365"/>
              <a:gd name="connsiteY0" fmla="*/ 374464 h 374464"/>
              <a:gd name="connsiteX1" fmla="*/ 430532 w 536365"/>
              <a:gd name="connsiteY1" fmla="*/ 323665 h 374464"/>
              <a:gd name="connsiteX2" fmla="*/ 350097 w 536365"/>
              <a:gd name="connsiteY2" fmla="*/ 196665 h 374464"/>
              <a:gd name="connsiteX3" fmla="*/ 206164 w 536365"/>
              <a:gd name="connsiteY3" fmla="*/ 23099 h 374464"/>
              <a:gd name="connsiteX4" fmla="*/ 11431 w 536365"/>
              <a:gd name="connsiteY4" fmla="*/ 1931 h 374464"/>
              <a:gd name="connsiteX5" fmla="*/ 19897 w 536365"/>
              <a:gd name="connsiteY5" fmla="*/ 1931 h 374464"/>
              <a:gd name="connsiteX0" fmla="*/ 531031 w 531031"/>
              <a:gd name="connsiteY0" fmla="*/ 372942 h 372942"/>
              <a:gd name="connsiteX1" fmla="*/ 425198 w 531031"/>
              <a:gd name="connsiteY1" fmla="*/ 322143 h 372942"/>
              <a:gd name="connsiteX2" fmla="*/ 344763 w 531031"/>
              <a:gd name="connsiteY2" fmla="*/ 195143 h 372942"/>
              <a:gd name="connsiteX3" fmla="*/ 200830 w 531031"/>
              <a:gd name="connsiteY3" fmla="*/ 21577 h 372942"/>
              <a:gd name="connsiteX4" fmla="*/ 6097 w 531031"/>
              <a:gd name="connsiteY4" fmla="*/ 409 h 372942"/>
              <a:gd name="connsiteX5" fmla="*/ 69981 w 531031"/>
              <a:gd name="connsiteY5" fmla="*/ 35045 h 372942"/>
              <a:gd name="connsiteX0" fmla="*/ 524934 w 524934"/>
              <a:gd name="connsiteY0" fmla="*/ 372942 h 372942"/>
              <a:gd name="connsiteX1" fmla="*/ 419101 w 524934"/>
              <a:gd name="connsiteY1" fmla="*/ 322143 h 372942"/>
              <a:gd name="connsiteX2" fmla="*/ 338666 w 524934"/>
              <a:gd name="connsiteY2" fmla="*/ 195143 h 372942"/>
              <a:gd name="connsiteX3" fmla="*/ 194733 w 524934"/>
              <a:gd name="connsiteY3" fmla="*/ 21577 h 372942"/>
              <a:gd name="connsiteX4" fmla="*/ 0 w 524934"/>
              <a:gd name="connsiteY4" fmla="*/ 409 h 372942"/>
              <a:gd name="connsiteX0" fmla="*/ 445271 w 445271"/>
              <a:gd name="connsiteY0" fmla="*/ 362570 h 362570"/>
              <a:gd name="connsiteX1" fmla="*/ 339438 w 445271"/>
              <a:gd name="connsiteY1" fmla="*/ 311771 h 362570"/>
              <a:gd name="connsiteX2" fmla="*/ 259003 w 445271"/>
              <a:gd name="connsiteY2" fmla="*/ 184771 h 362570"/>
              <a:gd name="connsiteX3" fmla="*/ 115070 w 445271"/>
              <a:gd name="connsiteY3" fmla="*/ 11205 h 362570"/>
              <a:gd name="connsiteX4" fmla="*/ 0 w 445271"/>
              <a:gd name="connsiteY4" fmla="*/ 14283 h 362570"/>
              <a:gd name="connsiteX0" fmla="*/ 445271 w 445271"/>
              <a:gd name="connsiteY0" fmla="*/ 369024 h 369024"/>
              <a:gd name="connsiteX1" fmla="*/ 339438 w 445271"/>
              <a:gd name="connsiteY1" fmla="*/ 318225 h 369024"/>
              <a:gd name="connsiteX2" fmla="*/ 259003 w 445271"/>
              <a:gd name="connsiteY2" fmla="*/ 191225 h 369024"/>
              <a:gd name="connsiteX3" fmla="*/ 115070 w 445271"/>
              <a:gd name="connsiteY3" fmla="*/ 17659 h 369024"/>
              <a:gd name="connsiteX4" fmla="*/ 0 w 445271"/>
              <a:gd name="connsiteY4" fmla="*/ 3419 h 369024"/>
              <a:gd name="connsiteX0" fmla="*/ 369071 w 369071"/>
              <a:gd name="connsiteY0" fmla="*/ 403705 h 403705"/>
              <a:gd name="connsiteX1" fmla="*/ 263238 w 369071"/>
              <a:gd name="connsiteY1" fmla="*/ 352906 h 403705"/>
              <a:gd name="connsiteX2" fmla="*/ 182803 w 369071"/>
              <a:gd name="connsiteY2" fmla="*/ 225906 h 403705"/>
              <a:gd name="connsiteX3" fmla="*/ 38870 w 369071"/>
              <a:gd name="connsiteY3" fmla="*/ 52340 h 403705"/>
              <a:gd name="connsiteX4" fmla="*/ 0 w 369071"/>
              <a:gd name="connsiteY4" fmla="*/ 0 h 403705"/>
              <a:gd name="connsiteX0" fmla="*/ 369071 w 369071"/>
              <a:gd name="connsiteY0" fmla="*/ 403705 h 403705"/>
              <a:gd name="connsiteX1" fmla="*/ 263238 w 369071"/>
              <a:gd name="connsiteY1" fmla="*/ 352906 h 403705"/>
              <a:gd name="connsiteX2" fmla="*/ 182803 w 369071"/>
              <a:gd name="connsiteY2" fmla="*/ 225906 h 403705"/>
              <a:gd name="connsiteX3" fmla="*/ 0 w 369071"/>
              <a:gd name="connsiteY3" fmla="*/ 0 h 403705"/>
              <a:gd name="connsiteX0" fmla="*/ 362143 w 362143"/>
              <a:gd name="connsiteY0" fmla="*/ 424487 h 424487"/>
              <a:gd name="connsiteX1" fmla="*/ 256310 w 362143"/>
              <a:gd name="connsiteY1" fmla="*/ 373688 h 424487"/>
              <a:gd name="connsiteX2" fmla="*/ 175875 w 362143"/>
              <a:gd name="connsiteY2" fmla="*/ 246688 h 424487"/>
              <a:gd name="connsiteX3" fmla="*/ 0 w 362143"/>
              <a:gd name="connsiteY3" fmla="*/ 0 h 424487"/>
              <a:gd name="connsiteX0" fmla="*/ 362143 w 362143"/>
              <a:gd name="connsiteY0" fmla="*/ 424487 h 424487"/>
              <a:gd name="connsiteX1" fmla="*/ 256310 w 362143"/>
              <a:gd name="connsiteY1" fmla="*/ 373688 h 424487"/>
              <a:gd name="connsiteX2" fmla="*/ 165484 w 362143"/>
              <a:gd name="connsiteY2" fmla="*/ 253616 h 424487"/>
              <a:gd name="connsiteX3" fmla="*/ 0 w 362143"/>
              <a:gd name="connsiteY3" fmla="*/ 0 h 424487"/>
              <a:gd name="connsiteX0" fmla="*/ 365607 w 365607"/>
              <a:gd name="connsiteY0" fmla="*/ 448733 h 448733"/>
              <a:gd name="connsiteX1" fmla="*/ 259774 w 365607"/>
              <a:gd name="connsiteY1" fmla="*/ 397934 h 448733"/>
              <a:gd name="connsiteX2" fmla="*/ 168948 w 365607"/>
              <a:gd name="connsiteY2" fmla="*/ 277862 h 448733"/>
              <a:gd name="connsiteX3" fmla="*/ 0 w 365607"/>
              <a:gd name="connsiteY3" fmla="*/ 0 h 448733"/>
              <a:gd name="connsiteX0" fmla="*/ 393316 w 393316"/>
              <a:gd name="connsiteY0" fmla="*/ 476442 h 476442"/>
              <a:gd name="connsiteX1" fmla="*/ 259774 w 393316"/>
              <a:gd name="connsiteY1" fmla="*/ 397934 h 476442"/>
              <a:gd name="connsiteX2" fmla="*/ 168948 w 393316"/>
              <a:gd name="connsiteY2" fmla="*/ 277862 h 476442"/>
              <a:gd name="connsiteX3" fmla="*/ 0 w 393316"/>
              <a:gd name="connsiteY3" fmla="*/ 0 h 476442"/>
              <a:gd name="connsiteX0" fmla="*/ 459125 w 459125"/>
              <a:gd name="connsiteY0" fmla="*/ 375997 h 375997"/>
              <a:gd name="connsiteX1" fmla="*/ 325583 w 459125"/>
              <a:gd name="connsiteY1" fmla="*/ 297489 h 375997"/>
              <a:gd name="connsiteX2" fmla="*/ 234757 w 459125"/>
              <a:gd name="connsiteY2" fmla="*/ 177417 h 375997"/>
              <a:gd name="connsiteX3" fmla="*/ 0 w 459125"/>
              <a:gd name="connsiteY3" fmla="*/ 0 h 375997"/>
              <a:gd name="connsiteX0" fmla="*/ 459125 w 459125"/>
              <a:gd name="connsiteY0" fmla="*/ 375997 h 375997"/>
              <a:gd name="connsiteX1" fmla="*/ 325583 w 459125"/>
              <a:gd name="connsiteY1" fmla="*/ 297489 h 375997"/>
              <a:gd name="connsiteX2" fmla="*/ 200121 w 459125"/>
              <a:gd name="connsiteY2" fmla="*/ 250153 h 375997"/>
              <a:gd name="connsiteX3" fmla="*/ 0 w 459125"/>
              <a:gd name="connsiteY3" fmla="*/ 0 h 375997"/>
              <a:gd name="connsiteX0" fmla="*/ 459125 w 459125"/>
              <a:gd name="connsiteY0" fmla="*/ 375997 h 375997"/>
              <a:gd name="connsiteX1" fmla="*/ 294410 w 459125"/>
              <a:gd name="connsiteY1" fmla="*/ 332125 h 375997"/>
              <a:gd name="connsiteX2" fmla="*/ 200121 w 459125"/>
              <a:gd name="connsiteY2" fmla="*/ 250153 h 375997"/>
              <a:gd name="connsiteX3" fmla="*/ 0 w 459125"/>
              <a:gd name="connsiteY3" fmla="*/ 0 h 375997"/>
              <a:gd name="connsiteX0" fmla="*/ 327507 w 327507"/>
              <a:gd name="connsiteY0" fmla="*/ 403706 h 403706"/>
              <a:gd name="connsiteX1" fmla="*/ 294410 w 327507"/>
              <a:gd name="connsiteY1" fmla="*/ 332125 h 403706"/>
              <a:gd name="connsiteX2" fmla="*/ 200121 w 327507"/>
              <a:gd name="connsiteY2" fmla="*/ 250153 h 403706"/>
              <a:gd name="connsiteX3" fmla="*/ 0 w 327507"/>
              <a:gd name="connsiteY3" fmla="*/ 0 h 403706"/>
              <a:gd name="connsiteX0" fmla="*/ 327507 w 327507"/>
              <a:gd name="connsiteY0" fmla="*/ 403706 h 403706"/>
              <a:gd name="connsiteX1" fmla="*/ 263238 w 327507"/>
              <a:gd name="connsiteY1" fmla="*/ 370225 h 403706"/>
              <a:gd name="connsiteX2" fmla="*/ 200121 w 327507"/>
              <a:gd name="connsiteY2" fmla="*/ 250153 h 403706"/>
              <a:gd name="connsiteX3" fmla="*/ 0 w 327507"/>
              <a:gd name="connsiteY3" fmla="*/ 0 h 403706"/>
              <a:gd name="connsiteX0" fmla="*/ 327507 w 327507"/>
              <a:gd name="connsiteY0" fmla="*/ 403706 h 403706"/>
              <a:gd name="connsiteX1" fmla="*/ 263238 w 327507"/>
              <a:gd name="connsiteY1" fmla="*/ 370225 h 403706"/>
              <a:gd name="connsiteX2" fmla="*/ 182803 w 327507"/>
              <a:gd name="connsiteY2" fmla="*/ 277862 h 403706"/>
              <a:gd name="connsiteX3" fmla="*/ 0 w 327507"/>
              <a:gd name="connsiteY3" fmla="*/ 0 h 403706"/>
              <a:gd name="connsiteX0" fmla="*/ 263238 w 263238"/>
              <a:gd name="connsiteY0" fmla="*/ 370225 h 370225"/>
              <a:gd name="connsiteX1" fmla="*/ 182803 w 263238"/>
              <a:gd name="connsiteY1" fmla="*/ 277862 h 370225"/>
              <a:gd name="connsiteX2" fmla="*/ 0 w 263238"/>
              <a:gd name="connsiteY2" fmla="*/ 0 h 370225"/>
              <a:gd name="connsiteX0" fmla="*/ 285976 w 285976"/>
              <a:gd name="connsiteY0" fmla="*/ 366762 h 366762"/>
              <a:gd name="connsiteX1" fmla="*/ 182803 w 285976"/>
              <a:gd name="connsiteY1" fmla="*/ 277862 h 366762"/>
              <a:gd name="connsiteX2" fmla="*/ 0 w 285976"/>
              <a:gd name="connsiteY2" fmla="*/ 0 h 366762"/>
              <a:gd name="connsiteX0" fmla="*/ 300187 w 300187"/>
              <a:gd name="connsiteY0" fmla="*/ 377153 h 377153"/>
              <a:gd name="connsiteX1" fmla="*/ 182803 w 300187"/>
              <a:gd name="connsiteY1" fmla="*/ 277862 h 377153"/>
              <a:gd name="connsiteX2" fmla="*/ 0 w 300187"/>
              <a:gd name="connsiteY2" fmla="*/ 0 h 377153"/>
              <a:gd name="connsiteX0" fmla="*/ 300187 w 300187"/>
              <a:gd name="connsiteY0" fmla="*/ 377153 h 377153"/>
              <a:gd name="connsiteX1" fmla="*/ 179961 w 300187"/>
              <a:gd name="connsiteY1" fmla="*/ 291717 h 377153"/>
              <a:gd name="connsiteX2" fmla="*/ 0 w 300187"/>
              <a:gd name="connsiteY2" fmla="*/ 0 h 377153"/>
              <a:gd name="connsiteX0" fmla="*/ 331452 w 331452"/>
              <a:gd name="connsiteY0" fmla="*/ 359835 h 359835"/>
              <a:gd name="connsiteX1" fmla="*/ 211226 w 331452"/>
              <a:gd name="connsiteY1" fmla="*/ 274399 h 359835"/>
              <a:gd name="connsiteX2" fmla="*/ 0 w 331452"/>
              <a:gd name="connsiteY2" fmla="*/ 0 h 359835"/>
              <a:gd name="connsiteX0" fmla="*/ 303030 w 303030"/>
              <a:gd name="connsiteY0" fmla="*/ 373690 h 373690"/>
              <a:gd name="connsiteX1" fmla="*/ 182804 w 303030"/>
              <a:gd name="connsiteY1" fmla="*/ 288254 h 373690"/>
              <a:gd name="connsiteX2" fmla="*/ 0 w 303030"/>
              <a:gd name="connsiteY2" fmla="*/ 0 h 373690"/>
              <a:gd name="connsiteX0" fmla="*/ 303030 w 303030"/>
              <a:gd name="connsiteY0" fmla="*/ 373690 h 373690"/>
              <a:gd name="connsiteX1" fmla="*/ 182804 w 303030"/>
              <a:gd name="connsiteY1" fmla="*/ 288254 h 373690"/>
              <a:gd name="connsiteX2" fmla="*/ 0 w 303030"/>
              <a:gd name="connsiteY2" fmla="*/ 0 h 373690"/>
            </a:gdLst>
            <a:ahLst/>
            <a:cxnLst>
              <a:cxn ang="0">
                <a:pos x="connsiteX0" y="connsiteY0"/>
              </a:cxn>
              <a:cxn ang="0">
                <a:pos x="connsiteX1" y="connsiteY1"/>
              </a:cxn>
              <a:cxn ang="0">
                <a:pos x="connsiteX2" y="connsiteY2"/>
              </a:cxn>
            </a:cxnLst>
            <a:rect l="l" t="t" r="r" b="b"/>
            <a:pathLst>
              <a:path w="303030" h="373690">
                <a:moveTo>
                  <a:pt x="303030" y="373690"/>
                </a:moveTo>
                <a:cubicBezTo>
                  <a:pt x="278913" y="352716"/>
                  <a:pt x="233309" y="350536"/>
                  <a:pt x="182804" y="288254"/>
                </a:cubicBezTo>
                <a:cubicBezTo>
                  <a:pt x="132299" y="225972"/>
                  <a:pt x="29557" y="74773"/>
                  <a:pt x="0" y="0"/>
                </a:cubicBezTo>
              </a:path>
            </a:pathLst>
          </a:custGeom>
          <a:no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Puolivapaa piirto 53"/>
          <p:cNvSpPr/>
          <p:nvPr/>
        </p:nvSpPr>
        <p:spPr>
          <a:xfrm>
            <a:off x="5532537" y="4708927"/>
            <a:ext cx="1556467" cy="609599"/>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36964"/>
              <a:gd name="connsiteY0" fmla="*/ 0 h 609600"/>
              <a:gd name="connsiteX1" fmla="*/ 0 w 1336964"/>
              <a:gd name="connsiteY1" fmla="*/ 387928 h 609600"/>
              <a:gd name="connsiteX2" fmla="*/ 3463 w 1336964"/>
              <a:gd name="connsiteY2" fmla="*/ 609600 h 609600"/>
              <a:gd name="connsiteX3" fmla="*/ 1336964 w 1336964"/>
              <a:gd name="connsiteY3" fmla="*/ 228600 h 609600"/>
              <a:gd name="connsiteX4" fmla="*/ 1274618 w 1336964"/>
              <a:gd name="connsiteY4" fmla="*/ 0 h 609600"/>
              <a:gd name="connsiteX0" fmla="*/ 1392390 w 1454736"/>
              <a:gd name="connsiteY0" fmla="*/ 0 h 606136"/>
              <a:gd name="connsiteX1" fmla="*/ 117772 w 1454736"/>
              <a:gd name="connsiteY1" fmla="*/ 387928 h 606136"/>
              <a:gd name="connsiteX2" fmla="*/ 8 w 1454736"/>
              <a:gd name="connsiteY2" fmla="*/ 606136 h 606136"/>
              <a:gd name="connsiteX3" fmla="*/ 1454736 w 1454736"/>
              <a:gd name="connsiteY3" fmla="*/ 228600 h 606136"/>
              <a:gd name="connsiteX4" fmla="*/ 1392390 w 1454736"/>
              <a:gd name="connsiteY4" fmla="*/ 0 h 606136"/>
              <a:gd name="connsiteX0" fmla="*/ 1392390 w 1454736"/>
              <a:gd name="connsiteY0" fmla="*/ 0 h 606136"/>
              <a:gd name="connsiteX1" fmla="*/ 117772 w 1454736"/>
              <a:gd name="connsiteY1" fmla="*/ 387928 h 606136"/>
              <a:gd name="connsiteX2" fmla="*/ 8 w 1454736"/>
              <a:gd name="connsiteY2" fmla="*/ 606136 h 606136"/>
              <a:gd name="connsiteX3" fmla="*/ 1454736 w 1454736"/>
              <a:gd name="connsiteY3" fmla="*/ 214745 h 606136"/>
              <a:gd name="connsiteX4" fmla="*/ 1392390 w 1454736"/>
              <a:gd name="connsiteY4" fmla="*/ 0 h 606136"/>
              <a:gd name="connsiteX0" fmla="*/ 1517072 w 1579418"/>
              <a:gd name="connsiteY0" fmla="*/ 0 h 606136"/>
              <a:gd name="connsiteX1" fmla="*/ 0 w 1579418"/>
              <a:gd name="connsiteY1" fmla="*/ 450273 h 606136"/>
              <a:gd name="connsiteX2" fmla="*/ 124690 w 1579418"/>
              <a:gd name="connsiteY2" fmla="*/ 606136 h 606136"/>
              <a:gd name="connsiteX3" fmla="*/ 1579418 w 1579418"/>
              <a:gd name="connsiteY3" fmla="*/ 214745 h 606136"/>
              <a:gd name="connsiteX4" fmla="*/ 1517072 w 1579418"/>
              <a:gd name="connsiteY4" fmla="*/ 0 h 606136"/>
              <a:gd name="connsiteX0" fmla="*/ 1517072 w 1579418"/>
              <a:gd name="connsiteY0" fmla="*/ 0 h 606136"/>
              <a:gd name="connsiteX1" fmla="*/ 0 w 1579418"/>
              <a:gd name="connsiteY1" fmla="*/ 450273 h 606136"/>
              <a:gd name="connsiteX2" fmla="*/ 124690 w 1579418"/>
              <a:gd name="connsiteY2" fmla="*/ 606136 h 606136"/>
              <a:gd name="connsiteX3" fmla="*/ 1579418 w 1579418"/>
              <a:gd name="connsiteY3" fmla="*/ 214745 h 606136"/>
              <a:gd name="connsiteX4" fmla="*/ 1517072 w 1579418"/>
              <a:gd name="connsiteY4" fmla="*/ 0 h 606136"/>
              <a:gd name="connsiteX0" fmla="*/ 1517072 w 1579418"/>
              <a:gd name="connsiteY0" fmla="*/ 0 h 606136"/>
              <a:gd name="connsiteX1" fmla="*/ 0 w 1579418"/>
              <a:gd name="connsiteY1" fmla="*/ 450273 h 606136"/>
              <a:gd name="connsiteX2" fmla="*/ 124690 w 1579418"/>
              <a:gd name="connsiteY2" fmla="*/ 606136 h 606136"/>
              <a:gd name="connsiteX3" fmla="*/ 1579418 w 1579418"/>
              <a:gd name="connsiteY3" fmla="*/ 214745 h 606136"/>
              <a:gd name="connsiteX4" fmla="*/ 1517072 w 1579418"/>
              <a:gd name="connsiteY4" fmla="*/ 0 h 606136"/>
              <a:gd name="connsiteX0" fmla="*/ 1499754 w 1562100"/>
              <a:gd name="connsiteY0" fmla="*/ 0 h 606136"/>
              <a:gd name="connsiteX1" fmla="*/ 0 w 1562100"/>
              <a:gd name="connsiteY1" fmla="*/ 419100 h 606136"/>
              <a:gd name="connsiteX2" fmla="*/ 107372 w 1562100"/>
              <a:gd name="connsiteY2" fmla="*/ 606136 h 606136"/>
              <a:gd name="connsiteX3" fmla="*/ 1562100 w 1562100"/>
              <a:gd name="connsiteY3" fmla="*/ 214745 h 606136"/>
              <a:gd name="connsiteX4" fmla="*/ 1499754 w 1562100"/>
              <a:gd name="connsiteY4" fmla="*/ 0 h 606136"/>
              <a:gd name="connsiteX0" fmla="*/ 1510145 w 1562100"/>
              <a:gd name="connsiteY0" fmla="*/ 0 h 616527"/>
              <a:gd name="connsiteX1" fmla="*/ 0 w 1562100"/>
              <a:gd name="connsiteY1" fmla="*/ 429491 h 616527"/>
              <a:gd name="connsiteX2" fmla="*/ 107372 w 1562100"/>
              <a:gd name="connsiteY2" fmla="*/ 616527 h 616527"/>
              <a:gd name="connsiteX3" fmla="*/ 1562100 w 1562100"/>
              <a:gd name="connsiteY3" fmla="*/ 225136 h 616527"/>
              <a:gd name="connsiteX4" fmla="*/ 1510145 w 1562100"/>
              <a:gd name="connsiteY4" fmla="*/ 0 h 616527"/>
              <a:gd name="connsiteX0" fmla="*/ 1510145 w 1569028"/>
              <a:gd name="connsiteY0" fmla="*/ 0 h 616527"/>
              <a:gd name="connsiteX1" fmla="*/ 0 w 1569028"/>
              <a:gd name="connsiteY1" fmla="*/ 429491 h 616527"/>
              <a:gd name="connsiteX2" fmla="*/ 107372 w 1569028"/>
              <a:gd name="connsiteY2" fmla="*/ 616527 h 616527"/>
              <a:gd name="connsiteX3" fmla="*/ 1569028 w 1569028"/>
              <a:gd name="connsiteY3" fmla="*/ 225136 h 616527"/>
              <a:gd name="connsiteX4" fmla="*/ 1510145 w 1569028"/>
              <a:gd name="connsiteY4" fmla="*/ 0 h 616527"/>
              <a:gd name="connsiteX0" fmla="*/ 1511535 w 1570418"/>
              <a:gd name="connsiteY0" fmla="*/ 0 h 616527"/>
              <a:gd name="connsiteX1" fmla="*/ 1390 w 1570418"/>
              <a:gd name="connsiteY1" fmla="*/ 429491 h 616527"/>
              <a:gd name="connsiteX2" fmla="*/ 108762 w 1570418"/>
              <a:gd name="connsiteY2" fmla="*/ 616527 h 616527"/>
              <a:gd name="connsiteX3" fmla="*/ 1570418 w 1570418"/>
              <a:gd name="connsiteY3" fmla="*/ 225136 h 616527"/>
              <a:gd name="connsiteX4" fmla="*/ 1511535 w 1570418"/>
              <a:gd name="connsiteY4" fmla="*/ 0 h 616527"/>
              <a:gd name="connsiteX0" fmla="*/ 1511535 w 1570418"/>
              <a:gd name="connsiteY0" fmla="*/ 0 h 626918"/>
              <a:gd name="connsiteX1" fmla="*/ 1390 w 1570418"/>
              <a:gd name="connsiteY1" fmla="*/ 429491 h 626918"/>
              <a:gd name="connsiteX2" fmla="*/ 108762 w 1570418"/>
              <a:gd name="connsiteY2" fmla="*/ 626918 h 626918"/>
              <a:gd name="connsiteX3" fmla="*/ 1570418 w 1570418"/>
              <a:gd name="connsiteY3" fmla="*/ 225136 h 626918"/>
              <a:gd name="connsiteX4" fmla="*/ 1511535 w 1570418"/>
              <a:gd name="connsiteY4" fmla="*/ 0 h 626918"/>
              <a:gd name="connsiteX0" fmla="*/ 1511535 w 1580809"/>
              <a:gd name="connsiteY0" fmla="*/ 0 h 626918"/>
              <a:gd name="connsiteX1" fmla="*/ 1390 w 1580809"/>
              <a:gd name="connsiteY1" fmla="*/ 429491 h 626918"/>
              <a:gd name="connsiteX2" fmla="*/ 108762 w 1580809"/>
              <a:gd name="connsiteY2" fmla="*/ 626918 h 626918"/>
              <a:gd name="connsiteX3" fmla="*/ 1580809 w 1580809"/>
              <a:gd name="connsiteY3" fmla="*/ 232063 h 626918"/>
              <a:gd name="connsiteX4" fmla="*/ 1511535 w 1580809"/>
              <a:gd name="connsiteY4" fmla="*/ 0 h 626918"/>
              <a:gd name="connsiteX0" fmla="*/ 1511535 w 1580809"/>
              <a:gd name="connsiteY0" fmla="*/ 0 h 613063"/>
              <a:gd name="connsiteX1" fmla="*/ 1390 w 1580809"/>
              <a:gd name="connsiteY1" fmla="*/ 415636 h 613063"/>
              <a:gd name="connsiteX2" fmla="*/ 108762 w 1580809"/>
              <a:gd name="connsiteY2" fmla="*/ 613063 h 613063"/>
              <a:gd name="connsiteX3" fmla="*/ 1580809 w 1580809"/>
              <a:gd name="connsiteY3" fmla="*/ 218208 h 613063"/>
              <a:gd name="connsiteX4" fmla="*/ 1511535 w 1580809"/>
              <a:gd name="connsiteY4" fmla="*/ 0 h 613063"/>
              <a:gd name="connsiteX0" fmla="*/ 1487813 w 1557087"/>
              <a:gd name="connsiteY0" fmla="*/ 0 h 613063"/>
              <a:gd name="connsiteX1" fmla="*/ 1914 w 1557087"/>
              <a:gd name="connsiteY1" fmla="*/ 408709 h 613063"/>
              <a:gd name="connsiteX2" fmla="*/ 85040 w 1557087"/>
              <a:gd name="connsiteY2" fmla="*/ 613063 h 613063"/>
              <a:gd name="connsiteX3" fmla="*/ 1557087 w 1557087"/>
              <a:gd name="connsiteY3" fmla="*/ 218208 h 613063"/>
              <a:gd name="connsiteX4" fmla="*/ 1487813 w 1557087"/>
              <a:gd name="connsiteY4" fmla="*/ 0 h 613063"/>
              <a:gd name="connsiteX0" fmla="*/ 1487409 w 1556683"/>
              <a:gd name="connsiteY0" fmla="*/ 0 h 609599"/>
              <a:gd name="connsiteX1" fmla="*/ 1510 w 1556683"/>
              <a:gd name="connsiteY1" fmla="*/ 408709 h 609599"/>
              <a:gd name="connsiteX2" fmla="*/ 101954 w 1556683"/>
              <a:gd name="connsiteY2" fmla="*/ 609599 h 609599"/>
              <a:gd name="connsiteX3" fmla="*/ 1556683 w 1556683"/>
              <a:gd name="connsiteY3" fmla="*/ 218208 h 609599"/>
              <a:gd name="connsiteX4" fmla="*/ 1487409 w 1556683"/>
              <a:gd name="connsiteY4" fmla="*/ 0 h 609599"/>
              <a:gd name="connsiteX0" fmla="*/ 1487193 w 1556467"/>
              <a:gd name="connsiteY0" fmla="*/ 0 h 609599"/>
              <a:gd name="connsiteX1" fmla="*/ 1294 w 1556467"/>
              <a:gd name="connsiteY1" fmla="*/ 408709 h 609599"/>
              <a:gd name="connsiteX2" fmla="*/ 101738 w 1556467"/>
              <a:gd name="connsiteY2" fmla="*/ 609599 h 609599"/>
              <a:gd name="connsiteX3" fmla="*/ 1556467 w 1556467"/>
              <a:gd name="connsiteY3" fmla="*/ 218208 h 609599"/>
              <a:gd name="connsiteX4" fmla="*/ 1487193 w 1556467"/>
              <a:gd name="connsiteY4" fmla="*/ 0 h 609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467" h="609599">
                <a:moveTo>
                  <a:pt x="1487193" y="0"/>
                </a:moveTo>
                <a:lnTo>
                  <a:pt x="1294" y="408709"/>
                </a:lnTo>
                <a:cubicBezTo>
                  <a:pt x="-11407" y="452580"/>
                  <a:pt x="72875" y="551872"/>
                  <a:pt x="101738" y="609599"/>
                </a:cubicBezTo>
                <a:lnTo>
                  <a:pt x="1556467" y="218208"/>
                </a:lnTo>
                <a:lnTo>
                  <a:pt x="1487193" y="0"/>
                </a:lnTo>
                <a:close/>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5" name="Suora yhdysviiva 54"/>
          <p:cNvCxnSpPr/>
          <p:nvPr/>
        </p:nvCxnSpPr>
        <p:spPr>
          <a:xfrm flipV="1">
            <a:off x="5628409" y="4953000"/>
            <a:ext cx="1468582" cy="398319"/>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uora yhdysviiva 59"/>
          <p:cNvCxnSpPr/>
          <p:nvPr/>
        </p:nvCxnSpPr>
        <p:spPr>
          <a:xfrm flipV="1">
            <a:off x="5534891" y="4686866"/>
            <a:ext cx="1513803" cy="411607"/>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Puolivapaa piirto 61"/>
          <p:cNvSpPr/>
          <p:nvPr/>
        </p:nvSpPr>
        <p:spPr>
          <a:xfrm>
            <a:off x="5551056" y="4492532"/>
            <a:ext cx="1454729" cy="568036"/>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36964"/>
              <a:gd name="connsiteY0" fmla="*/ 0 h 609600"/>
              <a:gd name="connsiteX1" fmla="*/ 0 w 1336964"/>
              <a:gd name="connsiteY1" fmla="*/ 387928 h 609600"/>
              <a:gd name="connsiteX2" fmla="*/ 3463 w 1336964"/>
              <a:gd name="connsiteY2" fmla="*/ 609600 h 609600"/>
              <a:gd name="connsiteX3" fmla="*/ 1336964 w 1336964"/>
              <a:gd name="connsiteY3" fmla="*/ 228600 h 609600"/>
              <a:gd name="connsiteX4" fmla="*/ 1274618 w 1336964"/>
              <a:gd name="connsiteY4" fmla="*/ 0 h 609600"/>
              <a:gd name="connsiteX0" fmla="*/ 1392390 w 1454736"/>
              <a:gd name="connsiteY0" fmla="*/ 0 h 606136"/>
              <a:gd name="connsiteX1" fmla="*/ 117772 w 1454736"/>
              <a:gd name="connsiteY1" fmla="*/ 387928 h 606136"/>
              <a:gd name="connsiteX2" fmla="*/ 8 w 1454736"/>
              <a:gd name="connsiteY2" fmla="*/ 606136 h 606136"/>
              <a:gd name="connsiteX3" fmla="*/ 1454736 w 1454736"/>
              <a:gd name="connsiteY3" fmla="*/ 228600 h 606136"/>
              <a:gd name="connsiteX4" fmla="*/ 1392390 w 1454736"/>
              <a:gd name="connsiteY4" fmla="*/ 0 h 606136"/>
              <a:gd name="connsiteX0" fmla="*/ 1392390 w 1454736"/>
              <a:gd name="connsiteY0" fmla="*/ 0 h 606136"/>
              <a:gd name="connsiteX1" fmla="*/ 117772 w 1454736"/>
              <a:gd name="connsiteY1" fmla="*/ 387928 h 606136"/>
              <a:gd name="connsiteX2" fmla="*/ 8 w 1454736"/>
              <a:gd name="connsiteY2" fmla="*/ 606136 h 606136"/>
              <a:gd name="connsiteX3" fmla="*/ 1454736 w 1454736"/>
              <a:gd name="connsiteY3" fmla="*/ 214745 h 606136"/>
              <a:gd name="connsiteX4" fmla="*/ 1392390 w 1454736"/>
              <a:gd name="connsiteY4" fmla="*/ 0 h 606136"/>
              <a:gd name="connsiteX0" fmla="*/ 1517072 w 1579418"/>
              <a:gd name="connsiteY0" fmla="*/ 0 h 606136"/>
              <a:gd name="connsiteX1" fmla="*/ 0 w 1579418"/>
              <a:gd name="connsiteY1" fmla="*/ 450273 h 606136"/>
              <a:gd name="connsiteX2" fmla="*/ 124690 w 1579418"/>
              <a:gd name="connsiteY2" fmla="*/ 606136 h 606136"/>
              <a:gd name="connsiteX3" fmla="*/ 1579418 w 1579418"/>
              <a:gd name="connsiteY3" fmla="*/ 214745 h 606136"/>
              <a:gd name="connsiteX4" fmla="*/ 1517072 w 1579418"/>
              <a:gd name="connsiteY4" fmla="*/ 0 h 606136"/>
              <a:gd name="connsiteX0" fmla="*/ 1517072 w 1579418"/>
              <a:gd name="connsiteY0" fmla="*/ 0 h 606136"/>
              <a:gd name="connsiteX1" fmla="*/ 0 w 1579418"/>
              <a:gd name="connsiteY1" fmla="*/ 450273 h 606136"/>
              <a:gd name="connsiteX2" fmla="*/ 124690 w 1579418"/>
              <a:gd name="connsiteY2" fmla="*/ 606136 h 606136"/>
              <a:gd name="connsiteX3" fmla="*/ 1579418 w 1579418"/>
              <a:gd name="connsiteY3" fmla="*/ 214745 h 606136"/>
              <a:gd name="connsiteX4" fmla="*/ 1517072 w 1579418"/>
              <a:gd name="connsiteY4" fmla="*/ 0 h 606136"/>
              <a:gd name="connsiteX0" fmla="*/ 1517072 w 1579418"/>
              <a:gd name="connsiteY0" fmla="*/ 0 h 606136"/>
              <a:gd name="connsiteX1" fmla="*/ 0 w 1579418"/>
              <a:gd name="connsiteY1" fmla="*/ 450273 h 606136"/>
              <a:gd name="connsiteX2" fmla="*/ 124690 w 1579418"/>
              <a:gd name="connsiteY2" fmla="*/ 606136 h 606136"/>
              <a:gd name="connsiteX3" fmla="*/ 1579418 w 1579418"/>
              <a:gd name="connsiteY3" fmla="*/ 214745 h 606136"/>
              <a:gd name="connsiteX4" fmla="*/ 1517072 w 1579418"/>
              <a:gd name="connsiteY4" fmla="*/ 0 h 606136"/>
              <a:gd name="connsiteX0" fmla="*/ 1499754 w 1562100"/>
              <a:gd name="connsiteY0" fmla="*/ 0 h 606136"/>
              <a:gd name="connsiteX1" fmla="*/ 0 w 1562100"/>
              <a:gd name="connsiteY1" fmla="*/ 419100 h 606136"/>
              <a:gd name="connsiteX2" fmla="*/ 107372 w 1562100"/>
              <a:gd name="connsiteY2" fmla="*/ 606136 h 606136"/>
              <a:gd name="connsiteX3" fmla="*/ 1562100 w 1562100"/>
              <a:gd name="connsiteY3" fmla="*/ 214745 h 606136"/>
              <a:gd name="connsiteX4" fmla="*/ 1499754 w 1562100"/>
              <a:gd name="connsiteY4" fmla="*/ 0 h 606136"/>
              <a:gd name="connsiteX0" fmla="*/ 1510145 w 1562100"/>
              <a:gd name="connsiteY0" fmla="*/ 0 h 616527"/>
              <a:gd name="connsiteX1" fmla="*/ 0 w 1562100"/>
              <a:gd name="connsiteY1" fmla="*/ 429491 h 616527"/>
              <a:gd name="connsiteX2" fmla="*/ 107372 w 1562100"/>
              <a:gd name="connsiteY2" fmla="*/ 616527 h 616527"/>
              <a:gd name="connsiteX3" fmla="*/ 1562100 w 1562100"/>
              <a:gd name="connsiteY3" fmla="*/ 225136 h 616527"/>
              <a:gd name="connsiteX4" fmla="*/ 1510145 w 1562100"/>
              <a:gd name="connsiteY4" fmla="*/ 0 h 616527"/>
              <a:gd name="connsiteX0" fmla="*/ 1510145 w 1569028"/>
              <a:gd name="connsiteY0" fmla="*/ 0 h 616527"/>
              <a:gd name="connsiteX1" fmla="*/ 0 w 1569028"/>
              <a:gd name="connsiteY1" fmla="*/ 429491 h 616527"/>
              <a:gd name="connsiteX2" fmla="*/ 107372 w 1569028"/>
              <a:gd name="connsiteY2" fmla="*/ 616527 h 616527"/>
              <a:gd name="connsiteX3" fmla="*/ 1569028 w 1569028"/>
              <a:gd name="connsiteY3" fmla="*/ 225136 h 616527"/>
              <a:gd name="connsiteX4" fmla="*/ 1510145 w 1569028"/>
              <a:gd name="connsiteY4" fmla="*/ 0 h 616527"/>
              <a:gd name="connsiteX0" fmla="*/ 1511535 w 1570418"/>
              <a:gd name="connsiteY0" fmla="*/ 0 h 616527"/>
              <a:gd name="connsiteX1" fmla="*/ 1390 w 1570418"/>
              <a:gd name="connsiteY1" fmla="*/ 429491 h 616527"/>
              <a:gd name="connsiteX2" fmla="*/ 108762 w 1570418"/>
              <a:gd name="connsiteY2" fmla="*/ 616527 h 616527"/>
              <a:gd name="connsiteX3" fmla="*/ 1570418 w 1570418"/>
              <a:gd name="connsiteY3" fmla="*/ 225136 h 616527"/>
              <a:gd name="connsiteX4" fmla="*/ 1511535 w 1570418"/>
              <a:gd name="connsiteY4" fmla="*/ 0 h 616527"/>
              <a:gd name="connsiteX0" fmla="*/ 1511535 w 1570418"/>
              <a:gd name="connsiteY0" fmla="*/ 0 h 626918"/>
              <a:gd name="connsiteX1" fmla="*/ 1390 w 1570418"/>
              <a:gd name="connsiteY1" fmla="*/ 429491 h 626918"/>
              <a:gd name="connsiteX2" fmla="*/ 108762 w 1570418"/>
              <a:gd name="connsiteY2" fmla="*/ 626918 h 626918"/>
              <a:gd name="connsiteX3" fmla="*/ 1570418 w 1570418"/>
              <a:gd name="connsiteY3" fmla="*/ 225136 h 626918"/>
              <a:gd name="connsiteX4" fmla="*/ 1511535 w 1570418"/>
              <a:gd name="connsiteY4" fmla="*/ 0 h 626918"/>
              <a:gd name="connsiteX0" fmla="*/ 1511535 w 1580809"/>
              <a:gd name="connsiteY0" fmla="*/ 0 h 626918"/>
              <a:gd name="connsiteX1" fmla="*/ 1390 w 1580809"/>
              <a:gd name="connsiteY1" fmla="*/ 429491 h 626918"/>
              <a:gd name="connsiteX2" fmla="*/ 108762 w 1580809"/>
              <a:gd name="connsiteY2" fmla="*/ 626918 h 626918"/>
              <a:gd name="connsiteX3" fmla="*/ 1580809 w 1580809"/>
              <a:gd name="connsiteY3" fmla="*/ 232063 h 626918"/>
              <a:gd name="connsiteX4" fmla="*/ 1511535 w 1580809"/>
              <a:gd name="connsiteY4" fmla="*/ 0 h 626918"/>
              <a:gd name="connsiteX0" fmla="*/ 1511535 w 1580809"/>
              <a:gd name="connsiteY0" fmla="*/ 0 h 613063"/>
              <a:gd name="connsiteX1" fmla="*/ 1390 w 1580809"/>
              <a:gd name="connsiteY1" fmla="*/ 415636 h 613063"/>
              <a:gd name="connsiteX2" fmla="*/ 108762 w 1580809"/>
              <a:gd name="connsiteY2" fmla="*/ 613063 h 613063"/>
              <a:gd name="connsiteX3" fmla="*/ 1580809 w 1580809"/>
              <a:gd name="connsiteY3" fmla="*/ 218208 h 613063"/>
              <a:gd name="connsiteX4" fmla="*/ 1511535 w 1580809"/>
              <a:gd name="connsiteY4" fmla="*/ 0 h 613063"/>
              <a:gd name="connsiteX0" fmla="*/ 1511535 w 1511535"/>
              <a:gd name="connsiteY0" fmla="*/ 0 h 613063"/>
              <a:gd name="connsiteX1" fmla="*/ 1390 w 1511535"/>
              <a:gd name="connsiteY1" fmla="*/ 415636 h 613063"/>
              <a:gd name="connsiteX2" fmla="*/ 108762 w 1511535"/>
              <a:gd name="connsiteY2" fmla="*/ 613063 h 613063"/>
              <a:gd name="connsiteX3" fmla="*/ 1497682 w 1511535"/>
              <a:gd name="connsiteY3" fmla="*/ 235526 h 613063"/>
              <a:gd name="connsiteX4" fmla="*/ 1511535 w 1511535"/>
              <a:gd name="connsiteY4" fmla="*/ 0 h 613063"/>
              <a:gd name="connsiteX0" fmla="*/ 1469971 w 1497682"/>
              <a:gd name="connsiteY0" fmla="*/ 0 h 564572"/>
              <a:gd name="connsiteX1" fmla="*/ 1390 w 1497682"/>
              <a:gd name="connsiteY1" fmla="*/ 367145 h 564572"/>
              <a:gd name="connsiteX2" fmla="*/ 108762 w 1497682"/>
              <a:gd name="connsiteY2" fmla="*/ 564572 h 564572"/>
              <a:gd name="connsiteX3" fmla="*/ 1497682 w 1497682"/>
              <a:gd name="connsiteY3" fmla="*/ 187035 h 564572"/>
              <a:gd name="connsiteX4" fmla="*/ 1469971 w 1497682"/>
              <a:gd name="connsiteY4" fmla="*/ 0 h 564572"/>
              <a:gd name="connsiteX0" fmla="*/ 1456117 w 1497682"/>
              <a:gd name="connsiteY0" fmla="*/ 0 h 568036"/>
              <a:gd name="connsiteX1" fmla="*/ 1390 w 1497682"/>
              <a:gd name="connsiteY1" fmla="*/ 370609 h 568036"/>
              <a:gd name="connsiteX2" fmla="*/ 108762 w 1497682"/>
              <a:gd name="connsiteY2" fmla="*/ 568036 h 568036"/>
              <a:gd name="connsiteX3" fmla="*/ 1497682 w 1497682"/>
              <a:gd name="connsiteY3" fmla="*/ 190499 h 568036"/>
              <a:gd name="connsiteX4" fmla="*/ 1456117 w 1497682"/>
              <a:gd name="connsiteY4" fmla="*/ 0 h 568036"/>
              <a:gd name="connsiteX0" fmla="*/ 1456117 w 1508073"/>
              <a:gd name="connsiteY0" fmla="*/ 0 h 568036"/>
              <a:gd name="connsiteX1" fmla="*/ 1390 w 1508073"/>
              <a:gd name="connsiteY1" fmla="*/ 370609 h 568036"/>
              <a:gd name="connsiteX2" fmla="*/ 108762 w 1508073"/>
              <a:gd name="connsiteY2" fmla="*/ 568036 h 568036"/>
              <a:gd name="connsiteX3" fmla="*/ 1508073 w 1508073"/>
              <a:gd name="connsiteY3" fmla="*/ 183572 h 568036"/>
              <a:gd name="connsiteX4" fmla="*/ 1456117 w 1508073"/>
              <a:gd name="connsiteY4" fmla="*/ 0 h 568036"/>
              <a:gd name="connsiteX0" fmla="*/ 1456117 w 1497682"/>
              <a:gd name="connsiteY0" fmla="*/ 0 h 568036"/>
              <a:gd name="connsiteX1" fmla="*/ 1390 w 1497682"/>
              <a:gd name="connsiteY1" fmla="*/ 370609 h 568036"/>
              <a:gd name="connsiteX2" fmla="*/ 108762 w 1497682"/>
              <a:gd name="connsiteY2" fmla="*/ 568036 h 568036"/>
              <a:gd name="connsiteX3" fmla="*/ 1497682 w 1497682"/>
              <a:gd name="connsiteY3" fmla="*/ 183572 h 568036"/>
              <a:gd name="connsiteX4" fmla="*/ 1456117 w 1497682"/>
              <a:gd name="connsiteY4" fmla="*/ 0 h 568036"/>
              <a:gd name="connsiteX0" fmla="*/ 1469971 w 1497682"/>
              <a:gd name="connsiteY0" fmla="*/ 0 h 557645"/>
              <a:gd name="connsiteX1" fmla="*/ 1390 w 1497682"/>
              <a:gd name="connsiteY1" fmla="*/ 360218 h 557645"/>
              <a:gd name="connsiteX2" fmla="*/ 108762 w 1497682"/>
              <a:gd name="connsiteY2" fmla="*/ 557645 h 557645"/>
              <a:gd name="connsiteX3" fmla="*/ 1497682 w 1497682"/>
              <a:gd name="connsiteY3" fmla="*/ 173181 h 557645"/>
              <a:gd name="connsiteX4" fmla="*/ 1469971 w 1497682"/>
              <a:gd name="connsiteY4" fmla="*/ 0 h 557645"/>
              <a:gd name="connsiteX0" fmla="*/ 1473452 w 1501163"/>
              <a:gd name="connsiteY0" fmla="*/ 0 h 568036"/>
              <a:gd name="connsiteX1" fmla="*/ 4871 w 1501163"/>
              <a:gd name="connsiteY1" fmla="*/ 360218 h 568036"/>
              <a:gd name="connsiteX2" fmla="*/ 46434 w 1501163"/>
              <a:gd name="connsiteY2" fmla="*/ 568036 h 568036"/>
              <a:gd name="connsiteX3" fmla="*/ 1501163 w 1501163"/>
              <a:gd name="connsiteY3" fmla="*/ 173181 h 568036"/>
              <a:gd name="connsiteX4" fmla="*/ 1473452 w 1501163"/>
              <a:gd name="connsiteY4" fmla="*/ 0 h 568036"/>
              <a:gd name="connsiteX0" fmla="*/ 1440930 w 1468641"/>
              <a:gd name="connsiteY0" fmla="*/ 0 h 568036"/>
              <a:gd name="connsiteX1" fmla="*/ 52013 w 1468641"/>
              <a:gd name="connsiteY1" fmla="*/ 349827 h 568036"/>
              <a:gd name="connsiteX2" fmla="*/ 13912 w 1468641"/>
              <a:gd name="connsiteY2" fmla="*/ 568036 h 568036"/>
              <a:gd name="connsiteX3" fmla="*/ 1468641 w 1468641"/>
              <a:gd name="connsiteY3" fmla="*/ 173181 h 568036"/>
              <a:gd name="connsiteX4" fmla="*/ 1440930 w 1468641"/>
              <a:gd name="connsiteY4" fmla="*/ 0 h 568036"/>
              <a:gd name="connsiteX0" fmla="*/ 1427018 w 1454729"/>
              <a:gd name="connsiteY0" fmla="*/ 0 h 568036"/>
              <a:gd name="connsiteX1" fmla="*/ 38101 w 1454729"/>
              <a:gd name="connsiteY1" fmla="*/ 349827 h 568036"/>
              <a:gd name="connsiteX2" fmla="*/ 0 w 1454729"/>
              <a:gd name="connsiteY2" fmla="*/ 568036 h 568036"/>
              <a:gd name="connsiteX3" fmla="*/ 1454729 w 1454729"/>
              <a:gd name="connsiteY3" fmla="*/ 173181 h 568036"/>
              <a:gd name="connsiteX4" fmla="*/ 1427018 w 1454729"/>
              <a:gd name="connsiteY4" fmla="*/ 0 h 568036"/>
              <a:gd name="connsiteX0" fmla="*/ 1427018 w 1454729"/>
              <a:gd name="connsiteY0" fmla="*/ 0 h 568036"/>
              <a:gd name="connsiteX1" fmla="*/ 38101 w 1454729"/>
              <a:gd name="connsiteY1" fmla="*/ 349827 h 568036"/>
              <a:gd name="connsiteX2" fmla="*/ 0 w 1454729"/>
              <a:gd name="connsiteY2" fmla="*/ 568036 h 568036"/>
              <a:gd name="connsiteX3" fmla="*/ 1454729 w 1454729"/>
              <a:gd name="connsiteY3" fmla="*/ 173181 h 568036"/>
              <a:gd name="connsiteX4" fmla="*/ 1427018 w 1454729"/>
              <a:gd name="connsiteY4" fmla="*/ 0 h 568036"/>
              <a:gd name="connsiteX0" fmla="*/ 1427018 w 1454729"/>
              <a:gd name="connsiteY0" fmla="*/ 0 h 568036"/>
              <a:gd name="connsiteX1" fmla="*/ 34638 w 1454729"/>
              <a:gd name="connsiteY1" fmla="*/ 460663 h 568036"/>
              <a:gd name="connsiteX2" fmla="*/ 0 w 1454729"/>
              <a:gd name="connsiteY2" fmla="*/ 568036 h 568036"/>
              <a:gd name="connsiteX3" fmla="*/ 1454729 w 1454729"/>
              <a:gd name="connsiteY3" fmla="*/ 173181 h 568036"/>
              <a:gd name="connsiteX4" fmla="*/ 1427018 w 1454729"/>
              <a:gd name="connsiteY4" fmla="*/ 0 h 568036"/>
              <a:gd name="connsiteX0" fmla="*/ 1427018 w 1454729"/>
              <a:gd name="connsiteY0" fmla="*/ 0 h 568036"/>
              <a:gd name="connsiteX1" fmla="*/ 31174 w 1454729"/>
              <a:gd name="connsiteY1" fmla="*/ 505691 h 568036"/>
              <a:gd name="connsiteX2" fmla="*/ 0 w 1454729"/>
              <a:gd name="connsiteY2" fmla="*/ 568036 h 568036"/>
              <a:gd name="connsiteX3" fmla="*/ 1454729 w 1454729"/>
              <a:gd name="connsiteY3" fmla="*/ 173181 h 568036"/>
              <a:gd name="connsiteX4" fmla="*/ 1427018 w 1454729"/>
              <a:gd name="connsiteY4" fmla="*/ 0 h 568036"/>
              <a:gd name="connsiteX0" fmla="*/ 1427018 w 1454729"/>
              <a:gd name="connsiteY0" fmla="*/ 0 h 568036"/>
              <a:gd name="connsiteX1" fmla="*/ 31174 w 1454729"/>
              <a:gd name="connsiteY1" fmla="*/ 505691 h 568036"/>
              <a:gd name="connsiteX2" fmla="*/ 0 w 1454729"/>
              <a:gd name="connsiteY2" fmla="*/ 568036 h 568036"/>
              <a:gd name="connsiteX3" fmla="*/ 1454729 w 1454729"/>
              <a:gd name="connsiteY3" fmla="*/ 173181 h 568036"/>
              <a:gd name="connsiteX4" fmla="*/ 1427018 w 1454729"/>
              <a:gd name="connsiteY4" fmla="*/ 0 h 568036"/>
              <a:gd name="connsiteX0" fmla="*/ 1427018 w 1454729"/>
              <a:gd name="connsiteY0" fmla="*/ 0 h 568036"/>
              <a:gd name="connsiteX1" fmla="*/ 894771 w 1454729"/>
              <a:gd name="connsiteY1" fmla="*/ 176450 h 568036"/>
              <a:gd name="connsiteX2" fmla="*/ 31174 w 1454729"/>
              <a:gd name="connsiteY2" fmla="*/ 505691 h 568036"/>
              <a:gd name="connsiteX3" fmla="*/ 0 w 1454729"/>
              <a:gd name="connsiteY3" fmla="*/ 568036 h 568036"/>
              <a:gd name="connsiteX4" fmla="*/ 1454729 w 1454729"/>
              <a:gd name="connsiteY4" fmla="*/ 173181 h 568036"/>
              <a:gd name="connsiteX5" fmla="*/ 1427018 w 1454729"/>
              <a:gd name="connsiteY5" fmla="*/ 0 h 568036"/>
              <a:gd name="connsiteX0" fmla="*/ 1427018 w 1454729"/>
              <a:gd name="connsiteY0" fmla="*/ 0 h 568036"/>
              <a:gd name="connsiteX1" fmla="*/ 873989 w 1454729"/>
              <a:gd name="connsiteY1" fmla="*/ 152205 h 568036"/>
              <a:gd name="connsiteX2" fmla="*/ 31174 w 1454729"/>
              <a:gd name="connsiteY2" fmla="*/ 505691 h 568036"/>
              <a:gd name="connsiteX3" fmla="*/ 0 w 1454729"/>
              <a:gd name="connsiteY3" fmla="*/ 568036 h 568036"/>
              <a:gd name="connsiteX4" fmla="*/ 1454729 w 1454729"/>
              <a:gd name="connsiteY4" fmla="*/ 173181 h 568036"/>
              <a:gd name="connsiteX5" fmla="*/ 1427018 w 1454729"/>
              <a:gd name="connsiteY5" fmla="*/ 0 h 568036"/>
              <a:gd name="connsiteX0" fmla="*/ 1427018 w 1454729"/>
              <a:gd name="connsiteY0" fmla="*/ 0 h 568036"/>
              <a:gd name="connsiteX1" fmla="*/ 873989 w 1454729"/>
              <a:gd name="connsiteY1" fmla="*/ 152205 h 568036"/>
              <a:gd name="connsiteX2" fmla="*/ 31174 w 1454729"/>
              <a:gd name="connsiteY2" fmla="*/ 505691 h 568036"/>
              <a:gd name="connsiteX3" fmla="*/ 0 w 1454729"/>
              <a:gd name="connsiteY3" fmla="*/ 568036 h 568036"/>
              <a:gd name="connsiteX4" fmla="*/ 1454729 w 1454729"/>
              <a:gd name="connsiteY4" fmla="*/ 173181 h 568036"/>
              <a:gd name="connsiteX5" fmla="*/ 1427018 w 1454729"/>
              <a:gd name="connsiteY5" fmla="*/ 0 h 568036"/>
              <a:gd name="connsiteX0" fmla="*/ 1427018 w 1454729"/>
              <a:gd name="connsiteY0" fmla="*/ 0 h 568036"/>
              <a:gd name="connsiteX1" fmla="*/ 867062 w 1454729"/>
              <a:gd name="connsiteY1" fmla="*/ 141814 h 568036"/>
              <a:gd name="connsiteX2" fmla="*/ 31174 w 1454729"/>
              <a:gd name="connsiteY2" fmla="*/ 505691 h 568036"/>
              <a:gd name="connsiteX3" fmla="*/ 0 w 1454729"/>
              <a:gd name="connsiteY3" fmla="*/ 568036 h 568036"/>
              <a:gd name="connsiteX4" fmla="*/ 1454729 w 1454729"/>
              <a:gd name="connsiteY4" fmla="*/ 173181 h 568036"/>
              <a:gd name="connsiteX5" fmla="*/ 1427018 w 1454729"/>
              <a:gd name="connsiteY5" fmla="*/ 0 h 568036"/>
              <a:gd name="connsiteX0" fmla="*/ 1427018 w 1454729"/>
              <a:gd name="connsiteY0" fmla="*/ 0 h 568036"/>
              <a:gd name="connsiteX1" fmla="*/ 867062 w 1454729"/>
              <a:gd name="connsiteY1" fmla="*/ 141814 h 568036"/>
              <a:gd name="connsiteX2" fmla="*/ 31174 w 1454729"/>
              <a:gd name="connsiteY2" fmla="*/ 505691 h 568036"/>
              <a:gd name="connsiteX3" fmla="*/ 0 w 1454729"/>
              <a:gd name="connsiteY3" fmla="*/ 568036 h 568036"/>
              <a:gd name="connsiteX4" fmla="*/ 1454729 w 1454729"/>
              <a:gd name="connsiteY4" fmla="*/ 173181 h 568036"/>
              <a:gd name="connsiteX5" fmla="*/ 1427018 w 1454729"/>
              <a:gd name="connsiteY5" fmla="*/ 0 h 568036"/>
              <a:gd name="connsiteX0" fmla="*/ 1427018 w 1454729"/>
              <a:gd name="connsiteY0" fmla="*/ 0 h 568036"/>
              <a:gd name="connsiteX1" fmla="*/ 867062 w 1454729"/>
              <a:gd name="connsiteY1" fmla="*/ 148741 h 568036"/>
              <a:gd name="connsiteX2" fmla="*/ 31174 w 1454729"/>
              <a:gd name="connsiteY2" fmla="*/ 505691 h 568036"/>
              <a:gd name="connsiteX3" fmla="*/ 0 w 1454729"/>
              <a:gd name="connsiteY3" fmla="*/ 568036 h 568036"/>
              <a:gd name="connsiteX4" fmla="*/ 1454729 w 1454729"/>
              <a:gd name="connsiteY4" fmla="*/ 173181 h 568036"/>
              <a:gd name="connsiteX5" fmla="*/ 1427018 w 1454729"/>
              <a:gd name="connsiteY5" fmla="*/ 0 h 568036"/>
              <a:gd name="connsiteX0" fmla="*/ 1427018 w 1454729"/>
              <a:gd name="connsiteY0" fmla="*/ 0 h 568036"/>
              <a:gd name="connsiteX1" fmla="*/ 867062 w 1454729"/>
              <a:gd name="connsiteY1" fmla="*/ 148741 h 568036"/>
              <a:gd name="connsiteX2" fmla="*/ 31174 w 1454729"/>
              <a:gd name="connsiteY2" fmla="*/ 505691 h 568036"/>
              <a:gd name="connsiteX3" fmla="*/ 0 w 1454729"/>
              <a:gd name="connsiteY3" fmla="*/ 568036 h 568036"/>
              <a:gd name="connsiteX4" fmla="*/ 1454729 w 1454729"/>
              <a:gd name="connsiteY4" fmla="*/ 173181 h 568036"/>
              <a:gd name="connsiteX5" fmla="*/ 1427018 w 1454729"/>
              <a:gd name="connsiteY5" fmla="*/ 0 h 568036"/>
              <a:gd name="connsiteX0" fmla="*/ 1427018 w 1454729"/>
              <a:gd name="connsiteY0" fmla="*/ 0 h 568036"/>
              <a:gd name="connsiteX1" fmla="*/ 867062 w 1454729"/>
              <a:gd name="connsiteY1" fmla="*/ 148741 h 568036"/>
              <a:gd name="connsiteX2" fmla="*/ 45029 w 1454729"/>
              <a:gd name="connsiteY2" fmla="*/ 377536 h 568036"/>
              <a:gd name="connsiteX3" fmla="*/ 0 w 1454729"/>
              <a:gd name="connsiteY3" fmla="*/ 568036 h 568036"/>
              <a:gd name="connsiteX4" fmla="*/ 1454729 w 1454729"/>
              <a:gd name="connsiteY4" fmla="*/ 173181 h 568036"/>
              <a:gd name="connsiteX5" fmla="*/ 1427018 w 1454729"/>
              <a:gd name="connsiteY5" fmla="*/ 0 h 568036"/>
              <a:gd name="connsiteX0" fmla="*/ 1427018 w 1454729"/>
              <a:gd name="connsiteY0" fmla="*/ 0 h 568036"/>
              <a:gd name="connsiteX1" fmla="*/ 867062 w 1454729"/>
              <a:gd name="connsiteY1" fmla="*/ 148741 h 568036"/>
              <a:gd name="connsiteX2" fmla="*/ 45029 w 1454729"/>
              <a:gd name="connsiteY2" fmla="*/ 377536 h 568036"/>
              <a:gd name="connsiteX3" fmla="*/ 0 w 1454729"/>
              <a:gd name="connsiteY3" fmla="*/ 568036 h 568036"/>
              <a:gd name="connsiteX4" fmla="*/ 1454729 w 1454729"/>
              <a:gd name="connsiteY4" fmla="*/ 173181 h 568036"/>
              <a:gd name="connsiteX5" fmla="*/ 1427018 w 1454729"/>
              <a:gd name="connsiteY5" fmla="*/ 0 h 568036"/>
              <a:gd name="connsiteX0" fmla="*/ 1427018 w 1454729"/>
              <a:gd name="connsiteY0" fmla="*/ 0 h 568036"/>
              <a:gd name="connsiteX1" fmla="*/ 867062 w 1454729"/>
              <a:gd name="connsiteY1" fmla="*/ 148741 h 568036"/>
              <a:gd name="connsiteX2" fmla="*/ 45029 w 1454729"/>
              <a:gd name="connsiteY2" fmla="*/ 377536 h 568036"/>
              <a:gd name="connsiteX3" fmla="*/ 0 w 1454729"/>
              <a:gd name="connsiteY3" fmla="*/ 568036 h 568036"/>
              <a:gd name="connsiteX4" fmla="*/ 1454729 w 1454729"/>
              <a:gd name="connsiteY4" fmla="*/ 173181 h 568036"/>
              <a:gd name="connsiteX5" fmla="*/ 1427018 w 1454729"/>
              <a:gd name="connsiteY5" fmla="*/ 0 h 56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729" h="568036">
                <a:moveTo>
                  <a:pt x="1427018" y="0"/>
                </a:moveTo>
                <a:cubicBezTo>
                  <a:pt x="1333692" y="545"/>
                  <a:pt x="1110094" y="78313"/>
                  <a:pt x="867062" y="148741"/>
                </a:cubicBezTo>
                <a:lnTo>
                  <a:pt x="45029" y="377536"/>
                </a:lnTo>
                <a:cubicBezTo>
                  <a:pt x="32328" y="421407"/>
                  <a:pt x="26554" y="496455"/>
                  <a:pt x="0" y="568036"/>
                </a:cubicBezTo>
                <a:lnTo>
                  <a:pt x="1454729" y="173181"/>
                </a:lnTo>
                <a:lnTo>
                  <a:pt x="1427018" y="0"/>
                </a:lnTo>
                <a:close/>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3" name="Suora yhdysviiva 62"/>
          <p:cNvCxnSpPr/>
          <p:nvPr/>
        </p:nvCxnSpPr>
        <p:spPr>
          <a:xfrm flipV="1">
            <a:off x="5583382" y="4620491"/>
            <a:ext cx="807027" cy="221674"/>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5724128" y="4541058"/>
            <a:ext cx="1098378" cy="400110"/>
          </a:xfrm>
          <a:prstGeom prst="rect">
            <a:avLst/>
          </a:prstGeom>
          <a:noFill/>
        </p:spPr>
        <p:txBody>
          <a:bodyPr wrap="none" rtlCol="0">
            <a:spAutoFit/>
          </a:bodyPr>
          <a:lstStyle/>
          <a:p>
            <a:r>
              <a:rPr lang="fi-FI" sz="1000" dirty="0" smtClean="0"/>
              <a:t>900 m täyttöteitä</a:t>
            </a:r>
          </a:p>
          <a:p>
            <a:r>
              <a:rPr lang="fi-FI" sz="1000" dirty="0" smtClean="0"/>
              <a:t>18 000 € </a:t>
            </a:r>
            <a:endParaRPr lang="fi-FI" sz="1000" dirty="0"/>
          </a:p>
        </p:txBody>
      </p:sp>
      <p:cxnSp>
        <p:nvCxnSpPr>
          <p:cNvPr id="67" name="Suora yhdysviiva 66"/>
          <p:cNvCxnSpPr/>
          <p:nvPr/>
        </p:nvCxnSpPr>
        <p:spPr>
          <a:xfrm flipV="1">
            <a:off x="5243945" y="2570018"/>
            <a:ext cx="1884219" cy="651164"/>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uora yhdysviiva 67"/>
          <p:cNvCxnSpPr/>
          <p:nvPr/>
        </p:nvCxnSpPr>
        <p:spPr>
          <a:xfrm flipV="1">
            <a:off x="5292436" y="2812473"/>
            <a:ext cx="1911928" cy="651164"/>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Puolivapaa piirto 69"/>
          <p:cNvSpPr/>
          <p:nvPr/>
        </p:nvSpPr>
        <p:spPr>
          <a:xfrm rot="21445561">
            <a:off x="5227562" y="2637388"/>
            <a:ext cx="1959657" cy="762927"/>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83750 w 1383750"/>
              <a:gd name="connsiteY0" fmla="*/ 0 h 646300"/>
              <a:gd name="connsiteX1" fmla="*/ 0 w 1383750"/>
              <a:gd name="connsiteY1" fmla="*/ 424628 h 646300"/>
              <a:gd name="connsiteX2" fmla="*/ 3463 w 1383750"/>
              <a:gd name="connsiteY2" fmla="*/ 646300 h 646300"/>
              <a:gd name="connsiteX3" fmla="*/ 1319646 w 1383750"/>
              <a:gd name="connsiteY3" fmla="*/ 261837 h 646300"/>
              <a:gd name="connsiteX4" fmla="*/ 1383750 w 1383750"/>
              <a:gd name="connsiteY4" fmla="*/ 0 h 646300"/>
              <a:gd name="connsiteX0" fmla="*/ 1383750 w 1449382"/>
              <a:gd name="connsiteY0" fmla="*/ 0 h 646300"/>
              <a:gd name="connsiteX1" fmla="*/ 0 w 1449382"/>
              <a:gd name="connsiteY1" fmla="*/ 424628 h 646300"/>
              <a:gd name="connsiteX2" fmla="*/ 3463 w 1449382"/>
              <a:gd name="connsiteY2" fmla="*/ 646300 h 646300"/>
              <a:gd name="connsiteX3" fmla="*/ 1449382 w 1449382"/>
              <a:gd name="connsiteY3" fmla="*/ 229531 h 646300"/>
              <a:gd name="connsiteX4" fmla="*/ 1383750 w 1449382"/>
              <a:gd name="connsiteY4" fmla="*/ 0 h 646300"/>
              <a:gd name="connsiteX0" fmla="*/ 1893714 w 1959346"/>
              <a:gd name="connsiteY0" fmla="*/ 0 h 646300"/>
              <a:gd name="connsiteX1" fmla="*/ 0 w 1959346"/>
              <a:gd name="connsiteY1" fmla="*/ 585461 h 646300"/>
              <a:gd name="connsiteX2" fmla="*/ 513427 w 1959346"/>
              <a:gd name="connsiteY2" fmla="*/ 646300 h 646300"/>
              <a:gd name="connsiteX3" fmla="*/ 1959346 w 1959346"/>
              <a:gd name="connsiteY3" fmla="*/ 229531 h 646300"/>
              <a:gd name="connsiteX4" fmla="*/ 1893714 w 1959346"/>
              <a:gd name="connsiteY4" fmla="*/ 0 h 646300"/>
              <a:gd name="connsiteX0" fmla="*/ 1893714 w 1959346"/>
              <a:gd name="connsiteY0" fmla="*/ 0 h 787616"/>
              <a:gd name="connsiteX1" fmla="*/ 0 w 1959346"/>
              <a:gd name="connsiteY1" fmla="*/ 585461 h 787616"/>
              <a:gd name="connsiteX2" fmla="*/ 32077 w 1959346"/>
              <a:gd name="connsiteY2" fmla="*/ 787616 h 787616"/>
              <a:gd name="connsiteX3" fmla="*/ 1959346 w 1959346"/>
              <a:gd name="connsiteY3" fmla="*/ 229531 h 787616"/>
              <a:gd name="connsiteX4" fmla="*/ 1893714 w 1959346"/>
              <a:gd name="connsiteY4" fmla="*/ 0 h 787616"/>
              <a:gd name="connsiteX0" fmla="*/ 1903161 w 1968793"/>
              <a:gd name="connsiteY0" fmla="*/ 0 h 787616"/>
              <a:gd name="connsiteX1" fmla="*/ 0 w 1968793"/>
              <a:gd name="connsiteY1" fmla="*/ 564233 h 787616"/>
              <a:gd name="connsiteX2" fmla="*/ 41524 w 1968793"/>
              <a:gd name="connsiteY2" fmla="*/ 787616 h 787616"/>
              <a:gd name="connsiteX3" fmla="*/ 1968793 w 1968793"/>
              <a:gd name="connsiteY3" fmla="*/ 229531 h 787616"/>
              <a:gd name="connsiteX4" fmla="*/ 1903161 w 1968793"/>
              <a:gd name="connsiteY4" fmla="*/ 0 h 787616"/>
              <a:gd name="connsiteX0" fmla="*/ 1922832 w 1968793"/>
              <a:gd name="connsiteY0" fmla="*/ 0 h 762461"/>
              <a:gd name="connsiteX1" fmla="*/ 0 w 1968793"/>
              <a:gd name="connsiteY1" fmla="*/ 539078 h 762461"/>
              <a:gd name="connsiteX2" fmla="*/ 41524 w 1968793"/>
              <a:gd name="connsiteY2" fmla="*/ 762461 h 762461"/>
              <a:gd name="connsiteX3" fmla="*/ 1968793 w 1968793"/>
              <a:gd name="connsiteY3" fmla="*/ 204376 h 762461"/>
              <a:gd name="connsiteX4" fmla="*/ 1922832 w 1968793"/>
              <a:gd name="connsiteY4" fmla="*/ 0 h 762461"/>
              <a:gd name="connsiteX0" fmla="*/ 1924076 w 1970037"/>
              <a:gd name="connsiteY0" fmla="*/ 0 h 762461"/>
              <a:gd name="connsiteX1" fmla="*/ 0 w 1970037"/>
              <a:gd name="connsiteY1" fmla="*/ 566759 h 762461"/>
              <a:gd name="connsiteX2" fmla="*/ 42768 w 1970037"/>
              <a:gd name="connsiteY2" fmla="*/ 762461 h 762461"/>
              <a:gd name="connsiteX3" fmla="*/ 1970037 w 1970037"/>
              <a:gd name="connsiteY3" fmla="*/ 204376 h 762461"/>
              <a:gd name="connsiteX4" fmla="*/ 1924076 w 1970037"/>
              <a:gd name="connsiteY4" fmla="*/ 0 h 762461"/>
              <a:gd name="connsiteX0" fmla="*/ 1913696 w 1959657"/>
              <a:gd name="connsiteY0" fmla="*/ 0 h 762461"/>
              <a:gd name="connsiteX1" fmla="*/ 0 w 1959657"/>
              <a:gd name="connsiteY1" fmla="*/ 567226 h 762461"/>
              <a:gd name="connsiteX2" fmla="*/ 32388 w 1959657"/>
              <a:gd name="connsiteY2" fmla="*/ 762461 h 762461"/>
              <a:gd name="connsiteX3" fmla="*/ 1959657 w 1959657"/>
              <a:gd name="connsiteY3" fmla="*/ 204376 h 762461"/>
              <a:gd name="connsiteX4" fmla="*/ 1913696 w 1959657"/>
              <a:gd name="connsiteY4" fmla="*/ 0 h 762461"/>
              <a:gd name="connsiteX0" fmla="*/ 1913696 w 1959657"/>
              <a:gd name="connsiteY0" fmla="*/ 0 h 762461"/>
              <a:gd name="connsiteX1" fmla="*/ 0 w 1959657"/>
              <a:gd name="connsiteY1" fmla="*/ 567226 h 762461"/>
              <a:gd name="connsiteX2" fmla="*/ 32388 w 1959657"/>
              <a:gd name="connsiteY2" fmla="*/ 762461 h 762461"/>
              <a:gd name="connsiteX3" fmla="*/ 1959657 w 1959657"/>
              <a:gd name="connsiteY3" fmla="*/ 204376 h 762461"/>
              <a:gd name="connsiteX4" fmla="*/ 1913696 w 1959657"/>
              <a:gd name="connsiteY4" fmla="*/ 0 h 762461"/>
              <a:gd name="connsiteX0" fmla="*/ 1913696 w 1959657"/>
              <a:gd name="connsiteY0" fmla="*/ 0 h 762927"/>
              <a:gd name="connsiteX1" fmla="*/ 0 w 1959657"/>
              <a:gd name="connsiteY1" fmla="*/ 567226 h 762927"/>
              <a:gd name="connsiteX2" fmla="*/ 42768 w 1959657"/>
              <a:gd name="connsiteY2" fmla="*/ 762927 h 762927"/>
              <a:gd name="connsiteX3" fmla="*/ 1959657 w 1959657"/>
              <a:gd name="connsiteY3" fmla="*/ 204376 h 762927"/>
              <a:gd name="connsiteX4" fmla="*/ 1913696 w 1959657"/>
              <a:gd name="connsiteY4" fmla="*/ 0 h 76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657" h="762927">
                <a:moveTo>
                  <a:pt x="1913696" y="0"/>
                </a:moveTo>
                <a:lnTo>
                  <a:pt x="0" y="567226"/>
                </a:lnTo>
                <a:cubicBezTo>
                  <a:pt x="1154" y="638807"/>
                  <a:pt x="24312" y="690568"/>
                  <a:pt x="42768" y="762927"/>
                </a:cubicBezTo>
                <a:lnTo>
                  <a:pt x="1959657" y="204376"/>
                </a:lnTo>
                <a:lnTo>
                  <a:pt x="1913696" y="0"/>
                </a:lnTo>
                <a:close/>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Puolivapaa piirto 70"/>
          <p:cNvSpPr/>
          <p:nvPr/>
        </p:nvSpPr>
        <p:spPr>
          <a:xfrm>
            <a:off x="5305821" y="2842532"/>
            <a:ext cx="1960888" cy="831272"/>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0888" h="831272">
                <a:moveTo>
                  <a:pt x="1167245" y="481445"/>
                </a:moveTo>
                <a:lnTo>
                  <a:pt x="1960888" y="188150"/>
                </a:lnTo>
                <a:lnTo>
                  <a:pt x="1894609" y="0"/>
                </a:lnTo>
                <a:lnTo>
                  <a:pt x="0" y="644237"/>
                </a:lnTo>
                <a:cubicBezTo>
                  <a:pt x="42718" y="715818"/>
                  <a:pt x="71581" y="766618"/>
                  <a:pt x="96981" y="831272"/>
                </a:cubicBezTo>
                <a:lnTo>
                  <a:pt x="1148318" y="488673"/>
                </a:ln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5" name="Suora yhdysviiva 64"/>
          <p:cNvCxnSpPr/>
          <p:nvPr/>
        </p:nvCxnSpPr>
        <p:spPr>
          <a:xfrm flipH="1" flipV="1">
            <a:off x="7113841" y="2555792"/>
            <a:ext cx="185511" cy="498382"/>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uora yhdysviiva 81"/>
          <p:cNvCxnSpPr/>
          <p:nvPr/>
        </p:nvCxnSpPr>
        <p:spPr>
          <a:xfrm flipV="1">
            <a:off x="5226627" y="2466109"/>
            <a:ext cx="1343891" cy="467591"/>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3" name="Puolivapaa piirto 82"/>
          <p:cNvSpPr/>
          <p:nvPr/>
        </p:nvSpPr>
        <p:spPr>
          <a:xfrm rot="21445561">
            <a:off x="5213979" y="2485916"/>
            <a:ext cx="1887764" cy="667973"/>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83750 w 1383750"/>
              <a:gd name="connsiteY0" fmla="*/ 0 h 646300"/>
              <a:gd name="connsiteX1" fmla="*/ 0 w 1383750"/>
              <a:gd name="connsiteY1" fmla="*/ 424628 h 646300"/>
              <a:gd name="connsiteX2" fmla="*/ 3463 w 1383750"/>
              <a:gd name="connsiteY2" fmla="*/ 646300 h 646300"/>
              <a:gd name="connsiteX3" fmla="*/ 1319646 w 1383750"/>
              <a:gd name="connsiteY3" fmla="*/ 261837 h 646300"/>
              <a:gd name="connsiteX4" fmla="*/ 1383750 w 1383750"/>
              <a:gd name="connsiteY4" fmla="*/ 0 h 646300"/>
              <a:gd name="connsiteX0" fmla="*/ 1383750 w 1449382"/>
              <a:gd name="connsiteY0" fmla="*/ 0 h 646300"/>
              <a:gd name="connsiteX1" fmla="*/ 0 w 1449382"/>
              <a:gd name="connsiteY1" fmla="*/ 424628 h 646300"/>
              <a:gd name="connsiteX2" fmla="*/ 3463 w 1449382"/>
              <a:gd name="connsiteY2" fmla="*/ 646300 h 646300"/>
              <a:gd name="connsiteX3" fmla="*/ 1449382 w 1449382"/>
              <a:gd name="connsiteY3" fmla="*/ 229531 h 646300"/>
              <a:gd name="connsiteX4" fmla="*/ 1383750 w 1449382"/>
              <a:gd name="connsiteY4" fmla="*/ 0 h 646300"/>
              <a:gd name="connsiteX0" fmla="*/ 1893714 w 1959346"/>
              <a:gd name="connsiteY0" fmla="*/ 0 h 646300"/>
              <a:gd name="connsiteX1" fmla="*/ 0 w 1959346"/>
              <a:gd name="connsiteY1" fmla="*/ 585461 h 646300"/>
              <a:gd name="connsiteX2" fmla="*/ 513427 w 1959346"/>
              <a:gd name="connsiteY2" fmla="*/ 646300 h 646300"/>
              <a:gd name="connsiteX3" fmla="*/ 1959346 w 1959346"/>
              <a:gd name="connsiteY3" fmla="*/ 229531 h 646300"/>
              <a:gd name="connsiteX4" fmla="*/ 1893714 w 1959346"/>
              <a:gd name="connsiteY4" fmla="*/ 0 h 646300"/>
              <a:gd name="connsiteX0" fmla="*/ 1893714 w 1959346"/>
              <a:gd name="connsiteY0" fmla="*/ 0 h 787616"/>
              <a:gd name="connsiteX1" fmla="*/ 0 w 1959346"/>
              <a:gd name="connsiteY1" fmla="*/ 585461 h 787616"/>
              <a:gd name="connsiteX2" fmla="*/ 32077 w 1959346"/>
              <a:gd name="connsiteY2" fmla="*/ 787616 h 787616"/>
              <a:gd name="connsiteX3" fmla="*/ 1959346 w 1959346"/>
              <a:gd name="connsiteY3" fmla="*/ 229531 h 787616"/>
              <a:gd name="connsiteX4" fmla="*/ 1893714 w 1959346"/>
              <a:gd name="connsiteY4" fmla="*/ 0 h 787616"/>
              <a:gd name="connsiteX0" fmla="*/ 1903161 w 1968793"/>
              <a:gd name="connsiteY0" fmla="*/ 0 h 787616"/>
              <a:gd name="connsiteX1" fmla="*/ 0 w 1968793"/>
              <a:gd name="connsiteY1" fmla="*/ 564233 h 787616"/>
              <a:gd name="connsiteX2" fmla="*/ 41524 w 1968793"/>
              <a:gd name="connsiteY2" fmla="*/ 787616 h 787616"/>
              <a:gd name="connsiteX3" fmla="*/ 1968793 w 1968793"/>
              <a:gd name="connsiteY3" fmla="*/ 229531 h 787616"/>
              <a:gd name="connsiteX4" fmla="*/ 1903161 w 1968793"/>
              <a:gd name="connsiteY4" fmla="*/ 0 h 787616"/>
              <a:gd name="connsiteX0" fmla="*/ 1922832 w 1968793"/>
              <a:gd name="connsiteY0" fmla="*/ 0 h 762461"/>
              <a:gd name="connsiteX1" fmla="*/ 0 w 1968793"/>
              <a:gd name="connsiteY1" fmla="*/ 539078 h 762461"/>
              <a:gd name="connsiteX2" fmla="*/ 41524 w 1968793"/>
              <a:gd name="connsiteY2" fmla="*/ 762461 h 762461"/>
              <a:gd name="connsiteX3" fmla="*/ 1968793 w 1968793"/>
              <a:gd name="connsiteY3" fmla="*/ 204376 h 762461"/>
              <a:gd name="connsiteX4" fmla="*/ 1922832 w 1968793"/>
              <a:gd name="connsiteY4" fmla="*/ 0 h 762461"/>
              <a:gd name="connsiteX0" fmla="*/ 1924076 w 1970037"/>
              <a:gd name="connsiteY0" fmla="*/ 0 h 762461"/>
              <a:gd name="connsiteX1" fmla="*/ 0 w 1970037"/>
              <a:gd name="connsiteY1" fmla="*/ 566759 h 762461"/>
              <a:gd name="connsiteX2" fmla="*/ 42768 w 1970037"/>
              <a:gd name="connsiteY2" fmla="*/ 762461 h 762461"/>
              <a:gd name="connsiteX3" fmla="*/ 1970037 w 1970037"/>
              <a:gd name="connsiteY3" fmla="*/ 204376 h 762461"/>
              <a:gd name="connsiteX4" fmla="*/ 1924076 w 1970037"/>
              <a:gd name="connsiteY4" fmla="*/ 0 h 762461"/>
              <a:gd name="connsiteX0" fmla="*/ 1913696 w 1959657"/>
              <a:gd name="connsiteY0" fmla="*/ 0 h 762461"/>
              <a:gd name="connsiteX1" fmla="*/ 0 w 1959657"/>
              <a:gd name="connsiteY1" fmla="*/ 567226 h 762461"/>
              <a:gd name="connsiteX2" fmla="*/ 32388 w 1959657"/>
              <a:gd name="connsiteY2" fmla="*/ 762461 h 762461"/>
              <a:gd name="connsiteX3" fmla="*/ 1959657 w 1959657"/>
              <a:gd name="connsiteY3" fmla="*/ 204376 h 762461"/>
              <a:gd name="connsiteX4" fmla="*/ 1913696 w 1959657"/>
              <a:gd name="connsiteY4" fmla="*/ 0 h 762461"/>
              <a:gd name="connsiteX0" fmla="*/ 1913696 w 1959657"/>
              <a:gd name="connsiteY0" fmla="*/ 0 h 762461"/>
              <a:gd name="connsiteX1" fmla="*/ 0 w 1959657"/>
              <a:gd name="connsiteY1" fmla="*/ 567226 h 762461"/>
              <a:gd name="connsiteX2" fmla="*/ 32388 w 1959657"/>
              <a:gd name="connsiteY2" fmla="*/ 762461 h 762461"/>
              <a:gd name="connsiteX3" fmla="*/ 1959657 w 1959657"/>
              <a:gd name="connsiteY3" fmla="*/ 204376 h 762461"/>
              <a:gd name="connsiteX4" fmla="*/ 1806644 w 1959657"/>
              <a:gd name="connsiteY4" fmla="*/ 123794 h 762461"/>
              <a:gd name="connsiteX5" fmla="*/ 1913696 w 1959657"/>
              <a:gd name="connsiteY5" fmla="*/ 0 h 762461"/>
              <a:gd name="connsiteX0" fmla="*/ 1806644 w 1959657"/>
              <a:gd name="connsiteY0" fmla="*/ 0 h 638667"/>
              <a:gd name="connsiteX1" fmla="*/ 0 w 1959657"/>
              <a:gd name="connsiteY1" fmla="*/ 443432 h 638667"/>
              <a:gd name="connsiteX2" fmla="*/ 32388 w 1959657"/>
              <a:gd name="connsiteY2" fmla="*/ 638667 h 638667"/>
              <a:gd name="connsiteX3" fmla="*/ 1959657 w 1959657"/>
              <a:gd name="connsiteY3" fmla="*/ 80582 h 638667"/>
              <a:gd name="connsiteX4" fmla="*/ 1806644 w 1959657"/>
              <a:gd name="connsiteY4" fmla="*/ 0 h 638667"/>
              <a:gd name="connsiteX0" fmla="*/ 1599813 w 1959657"/>
              <a:gd name="connsiteY0" fmla="*/ 0 h 665300"/>
              <a:gd name="connsiteX1" fmla="*/ 0 w 1959657"/>
              <a:gd name="connsiteY1" fmla="*/ 470065 h 665300"/>
              <a:gd name="connsiteX2" fmla="*/ 32388 w 1959657"/>
              <a:gd name="connsiteY2" fmla="*/ 665300 h 665300"/>
              <a:gd name="connsiteX3" fmla="*/ 1959657 w 1959657"/>
              <a:gd name="connsiteY3" fmla="*/ 107215 h 665300"/>
              <a:gd name="connsiteX4" fmla="*/ 1599813 w 1959657"/>
              <a:gd name="connsiteY4" fmla="*/ 0 h 665300"/>
              <a:gd name="connsiteX0" fmla="*/ 1599813 w 1959657"/>
              <a:gd name="connsiteY0" fmla="*/ 0 h 665300"/>
              <a:gd name="connsiteX1" fmla="*/ 0 w 1959657"/>
              <a:gd name="connsiteY1" fmla="*/ 470065 h 665300"/>
              <a:gd name="connsiteX2" fmla="*/ 32388 w 1959657"/>
              <a:gd name="connsiteY2" fmla="*/ 665300 h 665300"/>
              <a:gd name="connsiteX3" fmla="*/ 1959657 w 1959657"/>
              <a:gd name="connsiteY3" fmla="*/ 107215 h 665300"/>
              <a:gd name="connsiteX4" fmla="*/ 1599813 w 1959657"/>
              <a:gd name="connsiteY4" fmla="*/ 0 h 665300"/>
              <a:gd name="connsiteX0" fmla="*/ 1599813 w 1959657"/>
              <a:gd name="connsiteY0" fmla="*/ 0 h 665300"/>
              <a:gd name="connsiteX1" fmla="*/ 0 w 1959657"/>
              <a:gd name="connsiteY1" fmla="*/ 470065 h 665300"/>
              <a:gd name="connsiteX2" fmla="*/ 32388 w 1959657"/>
              <a:gd name="connsiteY2" fmla="*/ 665300 h 665300"/>
              <a:gd name="connsiteX3" fmla="*/ 1959657 w 1959657"/>
              <a:gd name="connsiteY3" fmla="*/ 107215 h 665300"/>
              <a:gd name="connsiteX4" fmla="*/ 1599813 w 1959657"/>
              <a:gd name="connsiteY4" fmla="*/ 0 h 665300"/>
              <a:gd name="connsiteX0" fmla="*/ 1567468 w 1927312"/>
              <a:gd name="connsiteY0" fmla="*/ 0 h 665300"/>
              <a:gd name="connsiteX1" fmla="*/ 20336 w 1927312"/>
              <a:gd name="connsiteY1" fmla="*/ 455097 h 665300"/>
              <a:gd name="connsiteX2" fmla="*/ 43 w 1927312"/>
              <a:gd name="connsiteY2" fmla="*/ 665300 h 665300"/>
              <a:gd name="connsiteX3" fmla="*/ 1927312 w 1927312"/>
              <a:gd name="connsiteY3" fmla="*/ 107215 h 665300"/>
              <a:gd name="connsiteX4" fmla="*/ 1567468 w 1927312"/>
              <a:gd name="connsiteY4" fmla="*/ 0 h 665300"/>
              <a:gd name="connsiteX0" fmla="*/ 1547132 w 1906976"/>
              <a:gd name="connsiteY0" fmla="*/ 0 h 662774"/>
              <a:gd name="connsiteX1" fmla="*/ 0 w 1906976"/>
              <a:gd name="connsiteY1" fmla="*/ 455097 h 662774"/>
              <a:gd name="connsiteX2" fmla="*/ 624 w 1906976"/>
              <a:gd name="connsiteY2" fmla="*/ 662774 h 662774"/>
              <a:gd name="connsiteX3" fmla="*/ 1906976 w 1906976"/>
              <a:gd name="connsiteY3" fmla="*/ 107215 h 662774"/>
              <a:gd name="connsiteX4" fmla="*/ 1547132 w 1906976"/>
              <a:gd name="connsiteY4" fmla="*/ 0 h 662774"/>
              <a:gd name="connsiteX0" fmla="*/ 1550003 w 1909847"/>
              <a:gd name="connsiteY0" fmla="*/ 0 h 662774"/>
              <a:gd name="connsiteX1" fmla="*/ 2871 w 1909847"/>
              <a:gd name="connsiteY1" fmla="*/ 455097 h 662774"/>
              <a:gd name="connsiteX2" fmla="*/ 3495 w 1909847"/>
              <a:gd name="connsiteY2" fmla="*/ 662774 h 662774"/>
              <a:gd name="connsiteX3" fmla="*/ 1909847 w 1909847"/>
              <a:gd name="connsiteY3" fmla="*/ 107215 h 662774"/>
              <a:gd name="connsiteX4" fmla="*/ 1550003 w 1909847"/>
              <a:gd name="connsiteY4" fmla="*/ 0 h 662774"/>
              <a:gd name="connsiteX0" fmla="*/ 1550003 w 1882322"/>
              <a:gd name="connsiteY0" fmla="*/ 0 h 662774"/>
              <a:gd name="connsiteX1" fmla="*/ 2871 w 1882322"/>
              <a:gd name="connsiteY1" fmla="*/ 455097 h 662774"/>
              <a:gd name="connsiteX2" fmla="*/ 3495 w 1882322"/>
              <a:gd name="connsiteY2" fmla="*/ 662774 h 662774"/>
              <a:gd name="connsiteX3" fmla="*/ 1882322 w 1882322"/>
              <a:gd name="connsiteY3" fmla="*/ 102511 h 662774"/>
              <a:gd name="connsiteX4" fmla="*/ 1550003 w 1882322"/>
              <a:gd name="connsiteY4" fmla="*/ 0 h 662774"/>
              <a:gd name="connsiteX0" fmla="*/ 1552122 w 1884441"/>
              <a:gd name="connsiteY0" fmla="*/ 0 h 645318"/>
              <a:gd name="connsiteX1" fmla="*/ 4990 w 1884441"/>
              <a:gd name="connsiteY1" fmla="*/ 455097 h 645318"/>
              <a:gd name="connsiteX2" fmla="*/ 2932 w 1884441"/>
              <a:gd name="connsiteY2" fmla="*/ 645318 h 645318"/>
              <a:gd name="connsiteX3" fmla="*/ 1884441 w 1884441"/>
              <a:gd name="connsiteY3" fmla="*/ 102511 h 645318"/>
              <a:gd name="connsiteX4" fmla="*/ 1552122 w 1884441"/>
              <a:gd name="connsiteY4" fmla="*/ 0 h 645318"/>
              <a:gd name="connsiteX0" fmla="*/ 1552122 w 1866985"/>
              <a:gd name="connsiteY0" fmla="*/ 0 h 645318"/>
              <a:gd name="connsiteX1" fmla="*/ 4990 w 1866985"/>
              <a:gd name="connsiteY1" fmla="*/ 455097 h 645318"/>
              <a:gd name="connsiteX2" fmla="*/ 2932 w 1866985"/>
              <a:gd name="connsiteY2" fmla="*/ 645318 h 645318"/>
              <a:gd name="connsiteX3" fmla="*/ 1866985 w 1866985"/>
              <a:gd name="connsiteY3" fmla="*/ 105193 h 645318"/>
              <a:gd name="connsiteX4" fmla="*/ 1552122 w 1866985"/>
              <a:gd name="connsiteY4" fmla="*/ 0 h 645318"/>
              <a:gd name="connsiteX0" fmla="*/ 1552122 w 1860376"/>
              <a:gd name="connsiteY0" fmla="*/ 0 h 645318"/>
              <a:gd name="connsiteX1" fmla="*/ 4990 w 1860376"/>
              <a:gd name="connsiteY1" fmla="*/ 455097 h 645318"/>
              <a:gd name="connsiteX2" fmla="*/ 2932 w 1860376"/>
              <a:gd name="connsiteY2" fmla="*/ 645318 h 645318"/>
              <a:gd name="connsiteX3" fmla="*/ 1860376 w 1860376"/>
              <a:gd name="connsiteY3" fmla="*/ 97962 h 645318"/>
              <a:gd name="connsiteX4" fmla="*/ 1552122 w 1860376"/>
              <a:gd name="connsiteY4" fmla="*/ 0 h 645318"/>
              <a:gd name="connsiteX0" fmla="*/ 1552572 w 1860826"/>
              <a:gd name="connsiteY0" fmla="*/ 0 h 645318"/>
              <a:gd name="connsiteX1" fmla="*/ 3224 w 1860826"/>
              <a:gd name="connsiteY1" fmla="*/ 427260 h 645318"/>
              <a:gd name="connsiteX2" fmla="*/ 3382 w 1860826"/>
              <a:gd name="connsiteY2" fmla="*/ 645318 h 645318"/>
              <a:gd name="connsiteX3" fmla="*/ 1860826 w 1860826"/>
              <a:gd name="connsiteY3" fmla="*/ 97962 h 645318"/>
              <a:gd name="connsiteX4" fmla="*/ 1552572 w 1860826"/>
              <a:gd name="connsiteY4" fmla="*/ 0 h 645318"/>
              <a:gd name="connsiteX0" fmla="*/ 1477227 w 1860826"/>
              <a:gd name="connsiteY0" fmla="*/ 0 h 666040"/>
              <a:gd name="connsiteX1" fmla="*/ 3224 w 1860826"/>
              <a:gd name="connsiteY1" fmla="*/ 447982 h 666040"/>
              <a:gd name="connsiteX2" fmla="*/ 3382 w 1860826"/>
              <a:gd name="connsiteY2" fmla="*/ 666040 h 666040"/>
              <a:gd name="connsiteX3" fmla="*/ 1860826 w 1860826"/>
              <a:gd name="connsiteY3" fmla="*/ 118684 h 666040"/>
              <a:gd name="connsiteX4" fmla="*/ 1477227 w 1860826"/>
              <a:gd name="connsiteY4" fmla="*/ 0 h 666040"/>
              <a:gd name="connsiteX0" fmla="*/ 1477227 w 1850124"/>
              <a:gd name="connsiteY0" fmla="*/ 0 h 666040"/>
              <a:gd name="connsiteX1" fmla="*/ 3224 w 1850124"/>
              <a:gd name="connsiteY1" fmla="*/ 447982 h 666040"/>
              <a:gd name="connsiteX2" fmla="*/ 3382 w 1850124"/>
              <a:gd name="connsiteY2" fmla="*/ 666040 h 666040"/>
              <a:gd name="connsiteX3" fmla="*/ 1850124 w 1850124"/>
              <a:gd name="connsiteY3" fmla="*/ 128385 h 666040"/>
              <a:gd name="connsiteX4" fmla="*/ 1477227 w 1850124"/>
              <a:gd name="connsiteY4" fmla="*/ 0 h 666040"/>
              <a:gd name="connsiteX0" fmla="*/ 1489672 w 1862569"/>
              <a:gd name="connsiteY0" fmla="*/ 0 h 675587"/>
              <a:gd name="connsiteX1" fmla="*/ 15669 w 1862569"/>
              <a:gd name="connsiteY1" fmla="*/ 447982 h 675587"/>
              <a:gd name="connsiteX2" fmla="*/ 1711 w 1862569"/>
              <a:gd name="connsiteY2" fmla="*/ 675587 h 675587"/>
              <a:gd name="connsiteX3" fmla="*/ 1862569 w 1862569"/>
              <a:gd name="connsiteY3" fmla="*/ 128385 h 675587"/>
              <a:gd name="connsiteX4" fmla="*/ 1489672 w 1862569"/>
              <a:gd name="connsiteY4" fmla="*/ 0 h 675587"/>
              <a:gd name="connsiteX0" fmla="*/ 1451045 w 1862569"/>
              <a:gd name="connsiteY0" fmla="*/ 0 h 653562"/>
              <a:gd name="connsiteX1" fmla="*/ 15669 w 1862569"/>
              <a:gd name="connsiteY1" fmla="*/ 425957 h 653562"/>
              <a:gd name="connsiteX2" fmla="*/ 1711 w 1862569"/>
              <a:gd name="connsiteY2" fmla="*/ 653562 h 653562"/>
              <a:gd name="connsiteX3" fmla="*/ 1862569 w 1862569"/>
              <a:gd name="connsiteY3" fmla="*/ 106360 h 653562"/>
              <a:gd name="connsiteX4" fmla="*/ 1451045 w 1862569"/>
              <a:gd name="connsiteY4" fmla="*/ 0 h 653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569" h="653562">
                <a:moveTo>
                  <a:pt x="1451045" y="0"/>
                </a:moveTo>
                <a:lnTo>
                  <a:pt x="15669" y="425957"/>
                </a:lnTo>
                <a:cubicBezTo>
                  <a:pt x="16823" y="497538"/>
                  <a:pt x="-6364" y="581669"/>
                  <a:pt x="1711" y="653562"/>
                </a:cubicBezTo>
                <a:lnTo>
                  <a:pt x="1862569" y="106360"/>
                </a:lnTo>
                <a:cubicBezTo>
                  <a:pt x="1778946" y="59541"/>
                  <a:pt x="1527748" y="46508"/>
                  <a:pt x="1451045" y="0"/>
                </a:cubicBezTo>
                <a:close/>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6" name="Puolivapaa piirto 85"/>
          <p:cNvSpPr/>
          <p:nvPr/>
        </p:nvSpPr>
        <p:spPr>
          <a:xfrm rot="21445561">
            <a:off x="5335926" y="2473718"/>
            <a:ext cx="1185871" cy="356008"/>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83750 w 1383750"/>
              <a:gd name="connsiteY0" fmla="*/ 0 h 646300"/>
              <a:gd name="connsiteX1" fmla="*/ 0 w 1383750"/>
              <a:gd name="connsiteY1" fmla="*/ 424628 h 646300"/>
              <a:gd name="connsiteX2" fmla="*/ 3463 w 1383750"/>
              <a:gd name="connsiteY2" fmla="*/ 646300 h 646300"/>
              <a:gd name="connsiteX3" fmla="*/ 1319646 w 1383750"/>
              <a:gd name="connsiteY3" fmla="*/ 261837 h 646300"/>
              <a:gd name="connsiteX4" fmla="*/ 1383750 w 1383750"/>
              <a:gd name="connsiteY4" fmla="*/ 0 h 646300"/>
              <a:gd name="connsiteX0" fmla="*/ 1383750 w 1449382"/>
              <a:gd name="connsiteY0" fmla="*/ 0 h 646300"/>
              <a:gd name="connsiteX1" fmla="*/ 0 w 1449382"/>
              <a:gd name="connsiteY1" fmla="*/ 424628 h 646300"/>
              <a:gd name="connsiteX2" fmla="*/ 3463 w 1449382"/>
              <a:gd name="connsiteY2" fmla="*/ 646300 h 646300"/>
              <a:gd name="connsiteX3" fmla="*/ 1449382 w 1449382"/>
              <a:gd name="connsiteY3" fmla="*/ 229531 h 646300"/>
              <a:gd name="connsiteX4" fmla="*/ 1383750 w 1449382"/>
              <a:gd name="connsiteY4" fmla="*/ 0 h 646300"/>
              <a:gd name="connsiteX0" fmla="*/ 1893714 w 1959346"/>
              <a:gd name="connsiteY0" fmla="*/ 0 h 646300"/>
              <a:gd name="connsiteX1" fmla="*/ 0 w 1959346"/>
              <a:gd name="connsiteY1" fmla="*/ 585461 h 646300"/>
              <a:gd name="connsiteX2" fmla="*/ 513427 w 1959346"/>
              <a:gd name="connsiteY2" fmla="*/ 646300 h 646300"/>
              <a:gd name="connsiteX3" fmla="*/ 1959346 w 1959346"/>
              <a:gd name="connsiteY3" fmla="*/ 229531 h 646300"/>
              <a:gd name="connsiteX4" fmla="*/ 1893714 w 1959346"/>
              <a:gd name="connsiteY4" fmla="*/ 0 h 646300"/>
              <a:gd name="connsiteX0" fmla="*/ 1893714 w 1959346"/>
              <a:gd name="connsiteY0" fmla="*/ 0 h 787616"/>
              <a:gd name="connsiteX1" fmla="*/ 0 w 1959346"/>
              <a:gd name="connsiteY1" fmla="*/ 585461 h 787616"/>
              <a:gd name="connsiteX2" fmla="*/ 32077 w 1959346"/>
              <a:gd name="connsiteY2" fmla="*/ 787616 h 787616"/>
              <a:gd name="connsiteX3" fmla="*/ 1959346 w 1959346"/>
              <a:gd name="connsiteY3" fmla="*/ 229531 h 787616"/>
              <a:gd name="connsiteX4" fmla="*/ 1893714 w 1959346"/>
              <a:gd name="connsiteY4" fmla="*/ 0 h 787616"/>
              <a:gd name="connsiteX0" fmla="*/ 1903161 w 1968793"/>
              <a:gd name="connsiteY0" fmla="*/ 0 h 787616"/>
              <a:gd name="connsiteX1" fmla="*/ 0 w 1968793"/>
              <a:gd name="connsiteY1" fmla="*/ 564233 h 787616"/>
              <a:gd name="connsiteX2" fmla="*/ 41524 w 1968793"/>
              <a:gd name="connsiteY2" fmla="*/ 787616 h 787616"/>
              <a:gd name="connsiteX3" fmla="*/ 1968793 w 1968793"/>
              <a:gd name="connsiteY3" fmla="*/ 229531 h 787616"/>
              <a:gd name="connsiteX4" fmla="*/ 1903161 w 1968793"/>
              <a:gd name="connsiteY4" fmla="*/ 0 h 787616"/>
              <a:gd name="connsiteX0" fmla="*/ 1922832 w 1968793"/>
              <a:gd name="connsiteY0" fmla="*/ 0 h 762461"/>
              <a:gd name="connsiteX1" fmla="*/ 0 w 1968793"/>
              <a:gd name="connsiteY1" fmla="*/ 539078 h 762461"/>
              <a:gd name="connsiteX2" fmla="*/ 41524 w 1968793"/>
              <a:gd name="connsiteY2" fmla="*/ 762461 h 762461"/>
              <a:gd name="connsiteX3" fmla="*/ 1968793 w 1968793"/>
              <a:gd name="connsiteY3" fmla="*/ 204376 h 762461"/>
              <a:gd name="connsiteX4" fmla="*/ 1922832 w 1968793"/>
              <a:gd name="connsiteY4" fmla="*/ 0 h 762461"/>
              <a:gd name="connsiteX0" fmla="*/ 1924076 w 1970037"/>
              <a:gd name="connsiteY0" fmla="*/ 0 h 762461"/>
              <a:gd name="connsiteX1" fmla="*/ 0 w 1970037"/>
              <a:gd name="connsiteY1" fmla="*/ 566759 h 762461"/>
              <a:gd name="connsiteX2" fmla="*/ 42768 w 1970037"/>
              <a:gd name="connsiteY2" fmla="*/ 762461 h 762461"/>
              <a:gd name="connsiteX3" fmla="*/ 1970037 w 1970037"/>
              <a:gd name="connsiteY3" fmla="*/ 204376 h 762461"/>
              <a:gd name="connsiteX4" fmla="*/ 1924076 w 1970037"/>
              <a:gd name="connsiteY4" fmla="*/ 0 h 762461"/>
              <a:gd name="connsiteX0" fmla="*/ 1913696 w 1959657"/>
              <a:gd name="connsiteY0" fmla="*/ 0 h 762461"/>
              <a:gd name="connsiteX1" fmla="*/ 0 w 1959657"/>
              <a:gd name="connsiteY1" fmla="*/ 567226 h 762461"/>
              <a:gd name="connsiteX2" fmla="*/ 32388 w 1959657"/>
              <a:gd name="connsiteY2" fmla="*/ 762461 h 762461"/>
              <a:gd name="connsiteX3" fmla="*/ 1959657 w 1959657"/>
              <a:gd name="connsiteY3" fmla="*/ 204376 h 762461"/>
              <a:gd name="connsiteX4" fmla="*/ 1913696 w 1959657"/>
              <a:gd name="connsiteY4" fmla="*/ 0 h 762461"/>
              <a:gd name="connsiteX0" fmla="*/ 1913696 w 1959657"/>
              <a:gd name="connsiteY0" fmla="*/ 0 h 762461"/>
              <a:gd name="connsiteX1" fmla="*/ 0 w 1959657"/>
              <a:gd name="connsiteY1" fmla="*/ 567226 h 762461"/>
              <a:gd name="connsiteX2" fmla="*/ 32388 w 1959657"/>
              <a:gd name="connsiteY2" fmla="*/ 762461 h 762461"/>
              <a:gd name="connsiteX3" fmla="*/ 1959657 w 1959657"/>
              <a:gd name="connsiteY3" fmla="*/ 204376 h 762461"/>
              <a:gd name="connsiteX4" fmla="*/ 1806644 w 1959657"/>
              <a:gd name="connsiteY4" fmla="*/ 123794 h 762461"/>
              <a:gd name="connsiteX5" fmla="*/ 1913696 w 1959657"/>
              <a:gd name="connsiteY5" fmla="*/ 0 h 762461"/>
              <a:gd name="connsiteX0" fmla="*/ 1806644 w 1959657"/>
              <a:gd name="connsiteY0" fmla="*/ 0 h 638667"/>
              <a:gd name="connsiteX1" fmla="*/ 0 w 1959657"/>
              <a:gd name="connsiteY1" fmla="*/ 443432 h 638667"/>
              <a:gd name="connsiteX2" fmla="*/ 32388 w 1959657"/>
              <a:gd name="connsiteY2" fmla="*/ 638667 h 638667"/>
              <a:gd name="connsiteX3" fmla="*/ 1959657 w 1959657"/>
              <a:gd name="connsiteY3" fmla="*/ 80582 h 638667"/>
              <a:gd name="connsiteX4" fmla="*/ 1806644 w 1959657"/>
              <a:gd name="connsiteY4" fmla="*/ 0 h 638667"/>
              <a:gd name="connsiteX0" fmla="*/ 1599813 w 1959657"/>
              <a:gd name="connsiteY0" fmla="*/ 0 h 665300"/>
              <a:gd name="connsiteX1" fmla="*/ 0 w 1959657"/>
              <a:gd name="connsiteY1" fmla="*/ 470065 h 665300"/>
              <a:gd name="connsiteX2" fmla="*/ 32388 w 1959657"/>
              <a:gd name="connsiteY2" fmla="*/ 665300 h 665300"/>
              <a:gd name="connsiteX3" fmla="*/ 1959657 w 1959657"/>
              <a:gd name="connsiteY3" fmla="*/ 107215 h 665300"/>
              <a:gd name="connsiteX4" fmla="*/ 1599813 w 1959657"/>
              <a:gd name="connsiteY4" fmla="*/ 0 h 665300"/>
              <a:gd name="connsiteX0" fmla="*/ 1599813 w 1959657"/>
              <a:gd name="connsiteY0" fmla="*/ 0 h 665300"/>
              <a:gd name="connsiteX1" fmla="*/ 0 w 1959657"/>
              <a:gd name="connsiteY1" fmla="*/ 470065 h 665300"/>
              <a:gd name="connsiteX2" fmla="*/ 32388 w 1959657"/>
              <a:gd name="connsiteY2" fmla="*/ 665300 h 665300"/>
              <a:gd name="connsiteX3" fmla="*/ 1959657 w 1959657"/>
              <a:gd name="connsiteY3" fmla="*/ 107215 h 665300"/>
              <a:gd name="connsiteX4" fmla="*/ 1599813 w 1959657"/>
              <a:gd name="connsiteY4" fmla="*/ 0 h 665300"/>
              <a:gd name="connsiteX0" fmla="*/ 1599813 w 1959657"/>
              <a:gd name="connsiteY0" fmla="*/ 0 h 665300"/>
              <a:gd name="connsiteX1" fmla="*/ 0 w 1959657"/>
              <a:gd name="connsiteY1" fmla="*/ 470065 h 665300"/>
              <a:gd name="connsiteX2" fmla="*/ 32388 w 1959657"/>
              <a:gd name="connsiteY2" fmla="*/ 665300 h 665300"/>
              <a:gd name="connsiteX3" fmla="*/ 1959657 w 1959657"/>
              <a:gd name="connsiteY3" fmla="*/ 107215 h 665300"/>
              <a:gd name="connsiteX4" fmla="*/ 1599813 w 1959657"/>
              <a:gd name="connsiteY4" fmla="*/ 0 h 665300"/>
              <a:gd name="connsiteX0" fmla="*/ 1567468 w 1927312"/>
              <a:gd name="connsiteY0" fmla="*/ 0 h 665300"/>
              <a:gd name="connsiteX1" fmla="*/ 20336 w 1927312"/>
              <a:gd name="connsiteY1" fmla="*/ 455097 h 665300"/>
              <a:gd name="connsiteX2" fmla="*/ 43 w 1927312"/>
              <a:gd name="connsiteY2" fmla="*/ 665300 h 665300"/>
              <a:gd name="connsiteX3" fmla="*/ 1927312 w 1927312"/>
              <a:gd name="connsiteY3" fmla="*/ 107215 h 665300"/>
              <a:gd name="connsiteX4" fmla="*/ 1567468 w 1927312"/>
              <a:gd name="connsiteY4" fmla="*/ 0 h 665300"/>
              <a:gd name="connsiteX0" fmla="*/ 1547132 w 1906976"/>
              <a:gd name="connsiteY0" fmla="*/ 0 h 662774"/>
              <a:gd name="connsiteX1" fmla="*/ 0 w 1906976"/>
              <a:gd name="connsiteY1" fmla="*/ 455097 h 662774"/>
              <a:gd name="connsiteX2" fmla="*/ 624 w 1906976"/>
              <a:gd name="connsiteY2" fmla="*/ 662774 h 662774"/>
              <a:gd name="connsiteX3" fmla="*/ 1906976 w 1906976"/>
              <a:gd name="connsiteY3" fmla="*/ 107215 h 662774"/>
              <a:gd name="connsiteX4" fmla="*/ 1547132 w 1906976"/>
              <a:gd name="connsiteY4" fmla="*/ 0 h 662774"/>
              <a:gd name="connsiteX0" fmla="*/ 1550003 w 1909847"/>
              <a:gd name="connsiteY0" fmla="*/ 0 h 662774"/>
              <a:gd name="connsiteX1" fmla="*/ 2871 w 1909847"/>
              <a:gd name="connsiteY1" fmla="*/ 455097 h 662774"/>
              <a:gd name="connsiteX2" fmla="*/ 3495 w 1909847"/>
              <a:gd name="connsiteY2" fmla="*/ 662774 h 662774"/>
              <a:gd name="connsiteX3" fmla="*/ 1909847 w 1909847"/>
              <a:gd name="connsiteY3" fmla="*/ 107215 h 662774"/>
              <a:gd name="connsiteX4" fmla="*/ 1550003 w 1909847"/>
              <a:gd name="connsiteY4" fmla="*/ 0 h 662774"/>
              <a:gd name="connsiteX0" fmla="*/ 1550003 w 1882322"/>
              <a:gd name="connsiteY0" fmla="*/ 0 h 662774"/>
              <a:gd name="connsiteX1" fmla="*/ 2871 w 1882322"/>
              <a:gd name="connsiteY1" fmla="*/ 455097 h 662774"/>
              <a:gd name="connsiteX2" fmla="*/ 3495 w 1882322"/>
              <a:gd name="connsiteY2" fmla="*/ 662774 h 662774"/>
              <a:gd name="connsiteX3" fmla="*/ 1882322 w 1882322"/>
              <a:gd name="connsiteY3" fmla="*/ 102511 h 662774"/>
              <a:gd name="connsiteX4" fmla="*/ 1550003 w 1882322"/>
              <a:gd name="connsiteY4" fmla="*/ 0 h 662774"/>
              <a:gd name="connsiteX0" fmla="*/ 1552122 w 1884441"/>
              <a:gd name="connsiteY0" fmla="*/ 0 h 645318"/>
              <a:gd name="connsiteX1" fmla="*/ 4990 w 1884441"/>
              <a:gd name="connsiteY1" fmla="*/ 455097 h 645318"/>
              <a:gd name="connsiteX2" fmla="*/ 2932 w 1884441"/>
              <a:gd name="connsiteY2" fmla="*/ 645318 h 645318"/>
              <a:gd name="connsiteX3" fmla="*/ 1884441 w 1884441"/>
              <a:gd name="connsiteY3" fmla="*/ 102511 h 645318"/>
              <a:gd name="connsiteX4" fmla="*/ 1552122 w 1884441"/>
              <a:gd name="connsiteY4" fmla="*/ 0 h 645318"/>
              <a:gd name="connsiteX0" fmla="*/ 1552122 w 1866985"/>
              <a:gd name="connsiteY0" fmla="*/ 0 h 645318"/>
              <a:gd name="connsiteX1" fmla="*/ 4990 w 1866985"/>
              <a:gd name="connsiteY1" fmla="*/ 455097 h 645318"/>
              <a:gd name="connsiteX2" fmla="*/ 2932 w 1866985"/>
              <a:gd name="connsiteY2" fmla="*/ 645318 h 645318"/>
              <a:gd name="connsiteX3" fmla="*/ 1866985 w 1866985"/>
              <a:gd name="connsiteY3" fmla="*/ 105193 h 645318"/>
              <a:gd name="connsiteX4" fmla="*/ 1552122 w 1866985"/>
              <a:gd name="connsiteY4" fmla="*/ 0 h 645318"/>
              <a:gd name="connsiteX0" fmla="*/ 1552122 w 1860376"/>
              <a:gd name="connsiteY0" fmla="*/ 0 h 645318"/>
              <a:gd name="connsiteX1" fmla="*/ 4990 w 1860376"/>
              <a:gd name="connsiteY1" fmla="*/ 455097 h 645318"/>
              <a:gd name="connsiteX2" fmla="*/ 2932 w 1860376"/>
              <a:gd name="connsiteY2" fmla="*/ 645318 h 645318"/>
              <a:gd name="connsiteX3" fmla="*/ 1860376 w 1860376"/>
              <a:gd name="connsiteY3" fmla="*/ 97962 h 645318"/>
              <a:gd name="connsiteX4" fmla="*/ 1552122 w 1860376"/>
              <a:gd name="connsiteY4" fmla="*/ 0 h 645318"/>
              <a:gd name="connsiteX0" fmla="*/ 843761 w 1860376"/>
              <a:gd name="connsiteY0" fmla="*/ 238836 h 551950"/>
              <a:gd name="connsiteX1" fmla="*/ 4990 w 1860376"/>
              <a:gd name="connsiteY1" fmla="*/ 361729 h 551950"/>
              <a:gd name="connsiteX2" fmla="*/ 2932 w 1860376"/>
              <a:gd name="connsiteY2" fmla="*/ 551950 h 551950"/>
              <a:gd name="connsiteX3" fmla="*/ 1860376 w 1860376"/>
              <a:gd name="connsiteY3" fmla="*/ 4594 h 551950"/>
              <a:gd name="connsiteX4" fmla="*/ 843761 w 1860376"/>
              <a:gd name="connsiteY4" fmla="*/ 238836 h 551950"/>
              <a:gd name="connsiteX0" fmla="*/ 843761 w 1389406"/>
              <a:gd name="connsiteY0" fmla="*/ 100092 h 413206"/>
              <a:gd name="connsiteX1" fmla="*/ 4990 w 1389406"/>
              <a:gd name="connsiteY1" fmla="*/ 222985 h 413206"/>
              <a:gd name="connsiteX2" fmla="*/ 2932 w 1389406"/>
              <a:gd name="connsiteY2" fmla="*/ 413206 h 413206"/>
              <a:gd name="connsiteX3" fmla="*/ 1389406 w 1389406"/>
              <a:gd name="connsiteY3" fmla="*/ 7633 h 413206"/>
              <a:gd name="connsiteX4" fmla="*/ 843761 w 1389406"/>
              <a:gd name="connsiteY4" fmla="*/ 100092 h 413206"/>
              <a:gd name="connsiteX0" fmla="*/ 843523 w 1389168"/>
              <a:gd name="connsiteY0" fmla="*/ 100092 h 413206"/>
              <a:gd name="connsiteX1" fmla="*/ 6228 w 1389168"/>
              <a:gd name="connsiteY1" fmla="*/ 344402 h 413206"/>
              <a:gd name="connsiteX2" fmla="*/ 2694 w 1389168"/>
              <a:gd name="connsiteY2" fmla="*/ 413206 h 413206"/>
              <a:gd name="connsiteX3" fmla="*/ 1389168 w 1389168"/>
              <a:gd name="connsiteY3" fmla="*/ 7633 h 413206"/>
              <a:gd name="connsiteX4" fmla="*/ 843523 w 1389168"/>
              <a:gd name="connsiteY4" fmla="*/ 100092 h 413206"/>
              <a:gd name="connsiteX0" fmla="*/ 843776 w 1389421"/>
              <a:gd name="connsiteY0" fmla="*/ 100092 h 413206"/>
              <a:gd name="connsiteX1" fmla="*/ 4922 w 1389421"/>
              <a:gd name="connsiteY1" fmla="*/ 379004 h 413206"/>
              <a:gd name="connsiteX2" fmla="*/ 2947 w 1389421"/>
              <a:gd name="connsiteY2" fmla="*/ 413206 h 413206"/>
              <a:gd name="connsiteX3" fmla="*/ 1389421 w 1389421"/>
              <a:gd name="connsiteY3" fmla="*/ 7633 h 413206"/>
              <a:gd name="connsiteX4" fmla="*/ 843776 w 1389421"/>
              <a:gd name="connsiteY4" fmla="*/ 100092 h 413206"/>
              <a:gd name="connsiteX0" fmla="*/ 843696 w 1389341"/>
              <a:gd name="connsiteY0" fmla="*/ 100092 h 413206"/>
              <a:gd name="connsiteX1" fmla="*/ 5308 w 1389341"/>
              <a:gd name="connsiteY1" fmla="*/ 368624 h 413206"/>
              <a:gd name="connsiteX2" fmla="*/ 2867 w 1389341"/>
              <a:gd name="connsiteY2" fmla="*/ 413206 h 413206"/>
              <a:gd name="connsiteX3" fmla="*/ 1389341 w 1389341"/>
              <a:gd name="connsiteY3" fmla="*/ 7633 h 413206"/>
              <a:gd name="connsiteX4" fmla="*/ 843696 w 1389341"/>
              <a:gd name="connsiteY4" fmla="*/ 100092 h 413206"/>
              <a:gd name="connsiteX0" fmla="*/ 843696 w 1389341"/>
              <a:gd name="connsiteY0" fmla="*/ 100092 h 413206"/>
              <a:gd name="connsiteX1" fmla="*/ 385391 w 1389341"/>
              <a:gd name="connsiteY1" fmla="*/ 240463 h 413206"/>
              <a:gd name="connsiteX2" fmla="*/ 5308 w 1389341"/>
              <a:gd name="connsiteY2" fmla="*/ 368624 h 413206"/>
              <a:gd name="connsiteX3" fmla="*/ 2867 w 1389341"/>
              <a:gd name="connsiteY3" fmla="*/ 413206 h 413206"/>
              <a:gd name="connsiteX4" fmla="*/ 1389341 w 1389341"/>
              <a:gd name="connsiteY4" fmla="*/ 7633 h 413206"/>
              <a:gd name="connsiteX5" fmla="*/ 843696 w 1389341"/>
              <a:gd name="connsiteY5" fmla="*/ 100092 h 413206"/>
              <a:gd name="connsiteX0" fmla="*/ 843696 w 1389341"/>
              <a:gd name="connsiteY0" fmla="*/ 100092 h 413206"/>
              <a:gd name="connsiteX1" fmla="*/ 138671 w 1389341"/>
              <a:gd name="connsiteY1" fmla="*/ 329918 h 413206"/>
              <a:gd name="connsiteX2" fmla="*/ 5308 w 1389341"/>
              <a:gd name="connsiteY2" fmla="*/ 368624 h 413206"/>
              <a:gd name="connsiteX3" fmla="*/ 2867 w 1389341"/>
              <a:gd name="connsiteY3" fmla="*/ 413206 h 413206"/>
              <a:gd name="connsiteX4" fmla="*/ 1389341 w 1389341"/>
              <a:gd name="connsiteY4" fmla="*/ 7633 h 413206"/>
              <a:gd name="connsiteX5" fmla="*/ 843696 w 1389341"/>
              <a:gd name="connsiteY5" fmla="*/ 100092 h 413206"/>
              <a:gd name="connsiteX0" fmla="*/ 843696 w 1389341"/>
              <a:gd name="connsiteY0" fmla="*/ 100092 h 413206"/>
              <a:gd name="connsiteX1" fmla="*/ 445147 w 1389341"/>
              <a:gd name="connsiteY1" fmla="*/ 222346 h 413206"/>
              <a:gd name="connsiteX2" fmla="*/ 138671 w 1389341"/>
              <a:gd name="connsiteY2" fmla="*/ 329918 h 413206"/>
              <a:gd name="connsiteX3" fmla="*/ 5308 w 1389341"/>
              <a:gd name="connsiteY3" fmla="*/ 368624 h 413206"/>
              <a:gd name="connsiteX4" fmla="*/ 2867 w 1389341"/>
              <a:gd name="connsiteY4" fmla="*/ 413206 h 413206"/>
              <a:gd name="connsiteX5" fmla="*/ 1389341 w 1389341"/>
              <a:gd name="connsiteY5" fmla="*/ 7633 h 413206"/>
              <a:gd name="connsiteX6" fmla="*/ 843696 w 1389341"/>
              <a:gd name="connsiteY6" fmla="*/ 100092 h 413206"/>
              <a:gd name="connsiteX0" fmla="*/ 843696 w 1389341"/>
              <a:gd name="connsiteY0" fmla="*/ 100092 h 413206"/>
              <a:gd name="connsiteX1" fmla="*/ 202627 w 1389341"/>
              <a:gd name="connsiteY1" fmla="*/ 218378 h 413206"/>
              <a:gd name="connsiteX2" fmla="*/ 138671 w 1389341"/>
              <a:gd name="connsiteY2" fmla="*/ 329918 h 413206"/>
              <a:gd name="connsiteX3" fmla="*/ 5308 w 1389341"/>
              <a:gd name="connsiteY3" fmla="*/ 368624 h 413206"/>
              <a:gd name="connsiteX4" fmla="*/ 2867 w 1389341"/>
              <a:gd name="connsiteY4" fmla="*/ 413206 h 413206"/>
              <a:gd name="connsiteX5" fmla="*/ 1389341 w 1389341"/>
              <a:gd name="connsiteY5" fmla="*/ 7633 h 413206"/>
              <a:gd name="connsiteX6" fmla="*/ 843696 w 1389341"/>
              <a:gd name="connsiteY6" fmla="*/ 100092 h 413206"/>
              <a:gd name="connsiteX0" fmla="*/ 843696 w 1389341"/>
              <a:gd name="connsiteY0" fmla="*/ 100092 h 413206"/>
              <a:gd name="connsiteX1" fmla="*/ 461283 w 1389341"/>
              <a:gd name="connsiteY1" fmla="*/ 94788 h 413206"/>
              <a:gd name="connsiteX2" fmla="*/ 202627 w 1389341"/>
              <a:gd name="connsiteY2" fmla="*/ 218378 h 413206"/>
              <a:gd name="connsiteX3" fmla="*/ 138671 w 1389341"/>
              <a:gd name="connsiteY3" fmla="*/ 329918 h 413206"/>
              <a:gd name="connsiteX4" fmla="*/ 5308 w 1389341"/>
              <a:gd name="connsiteY4" fmla="*/ 368624 h 413206"/>
              <a:gd name="connsiteX5" fmla="*/ 2867 w 1389341"/>
              <a:gd name="connsiteY5" fmla="*/ 413206 h 413206"/>
              <a:gd name="connsiteX6" fmla="*/ 1389341 w 1389341"/>
              <a:gd name="connsiteY6" fmla="*/ 7633 h 413206"/>
              <a:gd name="connsiteX7" fmla="*/ 843696 w 1389341"/>
              <a:gd name="connsiteY7" fmla="*/ 100092 h 413206"/>
              <a:gd name="connsiteX0" fmla="*/ 843696 w 1389341"/>
              <a:gd name="connsiteY0" fmla="*/ 100092 h 413206"/>
              <a:gd name="connsiteX1" fmla="*/ 547357 w 1389341"/>
              <a:gd name="connsiteY1" fmla="*/ 185336 h 413206"/>
              <a:gd name="connsiteX2" fmla="*/ 461283 w 1389341"/>
              <a:gd name="connsiteY2" fmla="*/ 94788 h 413206"/>
              <a:gd name="connsiteX3" fmla="*/ 202627 w 1389341"/>
              <a:gd name="connsiteY3" fmla="*/ 218378 h 413206"/>
              <a:gd name="connsiteX4" fmla="*/ 138671 w 1389341"/>
              <a:gd name="connsiteY4" fmla="*/ 329918 h 413206"/>
              <a:gd name="connsiteX5" fmla="*/ 5308 w 1389341"/>
              <a:gd name="connsiteY5" fmla="*/ 368624 h 413206"/>
              <a:gd name="connsiteX6" fmla="*/ 2867 w 1389341"/>
              <a:gd name="connsiteY6" fmla="*/ 413206 h 413206"/>
              <a:gd name="connsiteX7" fmla="*/ 1389341 w 1389341"/>
              <a:gd name="connsiteY7" fmla="*/ 7633 h 413206"/>
              <a:gd name="connsiteX8" fmla="*/ 843696 w 1389341"/>
              <a:gd name="connsiteY8" fmla="*/ 100092 h 413206"/>
              <a:gd name="connsiteX0" fmla="*/ 843696 w 1389341"/>
              <a:gd name="connsiteY0" fmla="*/ 100092 h 413206"/>
              <a:gd name="connsiteX1" fmla="*/ 575971 w 1389341"/>
              <a:gd name="connsiteY1" fmla="*/ 165820 h 413206"/>
              <a:gd name="connsiteX2" fmla="*/ 461283 w 1389341"/>
              <a:gd name="connsiteY2" fmla="*/ 94788 h 413206"/>
              <a:gd name="connsiteX3" fmla="*/ 202627 w 1389341"/>
              <a:gd name="connsiteY3" fmla="*/ 218378 h 413206"/>
              <a:gd name="connsiteX4" fmla="*/ 138671 w 1389341"/>
              <a:gd name="connsiteY4" fmla="*/ 329918 h 413206"/>
              <a:gd name="connsiteX5" fmla="*/ 5308 w 1389341"/>
              <a:gd name="connsiteY5" fmla="*/ 368624 h 413206"/>
              <a:gd name="connsiteX6" fmla="*/ 2867 w 1389341"/>
              <a:gd name="connsiteY6" fmla="*/ 413206 h 413206"/>
              <a:gd name="connsiteX7" fmla="*/ 1389341 w 1389341"/>
              <a:gd name="connsiteY7" fmla="*/ 7633 h 413206"/>
              <a:gd name="connsiteX8" fmla="*/ 843696 w 1389341"/>
              <a:gd name="connsiteY8" fmla="*/ 100092 h 413206"/>
              <a:gd name="connsiteX0" fmla="*/ 843696 w 1389341"/>
              <a:gd name="connsiteY0" fmla="*/ 100092 h 413206"/>
              <a:gd name="connsiteX1" fmla="*/ 575971 w 1389341"/>
              <a:gd name="connsiteY1" fmla="*/ 165820 h 413206"/>
              <a:gd name="connsiteX2" fmla="*/ 461283 w 1389341"/>
              <a:gd name="connsiteY2" fmla="*/ 94788 h 413206"/>
              <a:gd name="connsiteX3" fmla="*/ 202627 w 1389341"/>
              <a:gd name="connsiteY3" fmla="*/ 218378 h 413206"/>
              <a:gd name="connsiteX4" fmla="*/ 138671 w 1389341"/>
              <a:gd name="connsiteY4" fmla="*/ 329918 h 413206"/>
              <a:gd name="connsiteX5" fmla="*/ 5308 w 1389341"/>
              <a:gd name="connsiteY5" fmla="*/ 368624 h 413206"/>
              <a:gd name="connsiteX6" fmla="*/ 2867 w 1389341"/>
              <a:gd name="connsiteY6" fmla="*/ 413206 h 413206"/>
              <a:gd name="connsiteX7" fmla="*/ 1389341 w 1389341"/>
              <a:gd name="connsiteY7" fmla="*/ 7633 h 413206"/>
              <a:gd name="connsiteX8" fmla="*/ 843696 w 1389341"/>
              <a:gd name="connsiteY8" fmla="*/ 100092 h 413206"/>
              <a:gd name="connsiteX0" fmla="*/ 937703 w 1389341"/>
              <a:gd name="connsiteY0" fmla="*/ 19372 h 418406"/>
              <a:gd name="connsiteX1" fmla="*/ 575971 w 1389341"/>
              <a:gd name="connsiteY1" fmla="*/ 171020 h 418406"/>
              <a:gd name="connsiteX2" fmla="*/ 461283 w 1389341"/>
              <a:gd name="connsiteY2" fmla="*/ 99988 h 418406"/>
              <a:gd name="connsiteX3" fmla="*/ 202627 w 1389341"/>
              <a:gd name="connsiteY3" fmla="*/ 223578 h 418406"/>
              <a:gd name="connsiteX4" fmla="*/ 138671 w 1389341"/>
              <a:gd name="connsiteY4" fmla="*/ 335118 h 418406"/>
              <a:gd name="connsiteX5" fmla="*/ 5308 w 1389341"/>
              <a:gd name="connsiteY5" fmla="*/ 373824 h 418406"/>
              <a:gd name="connsiteX6" fmla="*/ 2867 w 1389341"/>
              <a:gd name="connsiteY6" fmla="*/ 418406 h 418406"/>
              <a:gd name="connsiteX7" fmla="*/ 1389341 w 1389341"/>
              <a:gd name="connsiteY7" fmla="*/ 12833 h 418406"/>
              <a:gd name="connsiteX8" fmla="*/ 937703 w 1389341"/>
              <a:gd name="connsiteY8" fmla="*/ 19372 h 418406"/>
              <a:gd name="connsiteX0" fmla="*/ 937703 w 1389341"/>
              <a:gd name="connsiteY0" fmla="*/ 19372 h 418406"/>
              <a:gd name="connsiteX1" fmla="*/ 603809 w 1389341"/>
              <a:gd name="connsiteY1" fmla="*/ 168803 h 418406"/>
              <a:gd name="connsiteX2" fmla="*/ 575971 w 1389341"/>
              <a:gd name="connsiteY2" fmla="*/ 171020 h 418406"/>
              <a:gd name="connsiteX3" fmla="*/ 461283 w 1389341"/>
              <a:gd name="connsiteY3" fmla="*/ 99988 h 418406"/>
              <a:gd name="connsiteX4" fmla="*/ 202627 w 1389341"/>
              <a:gd name="connsiteY4" fmla="*/ 223578 h 418406"/>
              <a:gd name="connsiteX5" fmla="*/ 138671 w 1389341"/>
              <a:gd name="connsiteY5" fmla="*/ 335118 h 418406"/>
              <a:gd name="connsiteX6" fmla="*/ 5308 w 1389341"/>
              <a:gd name="connsiteY6" fmla="*/ 373824 h 418406"/>
              <a:gd name="connsiteX7" fmla="*/ 2867 w 1389341"/>
              <a:gd name="connsiteY7" fmla="*/ 418406 h 418406"/>
              <a:gd name="connsiteX8" fmla="*/ 1389341 w 1389341"/>
              <a:gd name="connsiteY8" fmla="*/ 12833 h 418406"/>
              <a:gd name="connsiteX9" fmla="*/ 937703 w 1389341"/>
              <a:gd name="connsiteY9" fmla="*/ 19372 h 418406"/>
              <a:gd name="connsiteX0" fmla="*/ 937703 w 1389341"/>
              <a:gd name="connsiteY0" fmla="*/ 22947 h 421981"/>
              <a:gd name="connsiteX1" fmla="*/ 603809 w 1389341"/>
              <a:gd name="connsiteY1" fmla="*/ 172378 h 421981"/>
              <a:gd name="connsiteX2" fmla="*/ 575971 w 1389341"/>
              <a:gd name="connsiteY2" fmla="*/ 174595 h 421981"/>
              <a:gd name="connsiteX3" fmla="*/ 461283 w 1389341"/>
              <a:gd name="connsiteY3" fmla="*/ 103563 h 421981"/>
              <a:gd name="connsiteX4" fmla="*/ 202627 w 1389341"/>
              <a:gd name="connsiteY4" fmla="*/ 227153 h 421981"/>
              <a:gd name="connsiteX5" fmla="*/ 138671 w 1389341"/>
              <a:gd name="connsiteY5" fmla="*/ 338693 h 421981"/>
              <a:gd name="connsiteX6" fmla="*/ 5308 w 1389341"/>
              <a:gd name="connsiteY6" fmla="*/ 377399 h 421981"/>
              <a:gd name="connsiteX7" fmla="*/ 2867 w 1389341"/>
              <a:gd name="connsiteY7" fmla="*/ 421981 h 421981"/>
              <a:gd name="connsiteX8" fmla="*/ 1389341 w 1389341"/>
              <a:gd name="connsiteY8" fmla="*/ 16408 h 421981"/>
              <a:gd name="connsiteX9" fmla="*/ 937703 w 1389341"/>
              <a:gd name="connsiteY9" fmla="*/ 22947 h 421981"/>
              <a:gd name="connsiteX0" fmla="*/ 937703 w 1389341"/>
              <a:gd name="connsiteY0" fmla="*/ 8651 h 407685"/>
              <a:gd name="connsiteX1" fmla="*/ 603809 w 1389341"/>
              <a:gd name="connsiteY1" fmla="*/ 158082 h 407685"/>
              <a:gd name="connsiteX2" fmla="*/ 575971 w 1389341"/>
              <a:gd name="connsiteY2" fmla="*/ 160299 h 407685"/>
              <a:gd name="connsiteX3" fmla="*/ 461283 w 1389341"/>
              <a:gd name="connsiteY3" fmla="*/ 89267 h 407685"/>
              <a:gd name="connsiteX4" fmla="*/ 202627 w 1389341"/>
              <a:gd name="connsiteY4" fmla="*/ 212857 h 407685"/>
              <a:gd name="connsiteX5" fmla="*/ 138671 w 1389341"/>
              <a:gd name="connsiteY5" fmla="*/ 324397 h 407685"/>
              <a:gd name="connsiteX6" fmla="*/ 5308 w 1389341"/>
              <a:gd name="connsiteY6" fmla="*/ 363103 h 407685"/>
              <a:gd name="connsiteX7" fmla="*/ 2867 w 1389341"/>
              <a:gd name="connsiteY7" fmla="*/ 407685 h 407685"/>
              <a:gd name="connsiteX8" fmla="*/ 1389341 w 1389341"/>
              <a:gd name="connsiteY8" fmla="*/ 2112 h 407685"/>
              <a:gd name="connsiteX9" fmla="*/ 937703 w 1389341"/>
              <a:gd name="connsiteY9" fmla="*/ 8651 h 407685"/>
              <a:gd name="connsiteX0" fmla="*/ 937703 w 1297977"/>
              <a:gd name="connsiteY0" fmla="*/ 0 h 399034"/>
              <a:gd name="connsiteX1" fmla="*/ 603809 w 1297977"/>
              <a:gd name="connsiteY1" fmla="*/ 149431 h 399034"/>
              <a:gd name="connsiteX2" fmla="*/ 575971 w 1297977"/>
              <a:gd name="connsiteY2" fmla="*/ 151648 h 399034"/>
              <a:gd name="connsiteX3" fmla="*/ 461283 w 1297977"/>
              <a:gd name="connsiteY3" fmla="*/ 80616 h 399034"/>
              <a:gd name="connsiteX4" fmla="*/ 202627 w 1297977"/>
              <a:gd name="connsiteY4" fmla="*/ 204206 h 399034"/>
              <a:gd name="connsiteX5" fmla="*/ 138671 w 1297977"/>
              <a:gd name="connsiteY5" fmla="*/ 315746 h 399034"/>
              <a:gd name="connsiteX6" fmla="*/ 5308 w 1297977"/>
              <a:gd name="connsiteY6" fmla="*/ 354452 h 399034"/>
              <a:gd name="connsiteX7" fmla="*/ 2867 w 1297977"/>
              <a:gd name="connsiteY7" fmla="*/ 399034 h 399034"/>
              <a:gd name="connsiteX8" fmla="*/ 1297977 w 1297977"/>
              <a:gd name="connsiteY8" fmla="*/ 20558 h 399034"/>
              <a:gd name="connsiteX9" fmla="*/ 937703 w 1297977"/>
              <a:gd name="connsiteY9" fmla="*/ 0 h 399034"/>
              <a:gd name="connsiteX0" fmla="*/ 1009900 w 1297977"/>
              <a:gd name="connsiteY0" fmla="*/ 0 h 385387"/>
              <a:gd name="connsiteX1" fmla="*/ 603809 w 1297977"/>
              <a:gd name="connsiteY1" fmla="*/ 135784 h 385387"/>
              <a:gd name="connsiteX2" fmla="*/ 575971 w 1297977"/>
              <a:gd name="connsiteY2" fmla="*/ 138001 h 385387"/>
              <a:gd name="connsiteX3" fmla="*/ 461283 w 1297977"/>
              <a:gd name="connsiteY3" fmla="*/ 66969 h 385387"/>
              <a:gd name="connsiteX4" fmla="*/ 202627 w 1297977"/>
              <a:gd name="connsiteY4" fmla="*/ 190559 h 385387"/>
              <a:gd name="connsiteX5" fmla="*/ 138671 w 1297977"/>
              <a:gd name="connsiteY5" fmla="*/ 302099 h 385387"/>
              <a:gd name="connsiteX6" fmla="*/ 5308 w 1297977"/>
              <a:gd name="connsiteY6" fmla="*/ 340805 h 385387"/>
              <a:gd name="connsiteX7" fmla="*/ 2867 w 1297977"/>
              <a:gd name="connsiteY7" fmla="*/ 385387 h 385387"/>
              <a:gd name="connsiteX8" fmla="*/ 1297977 w 1297977"/>
              <a:gd name="connsiteY8" fmla="*/ 6911 h 385387"/>
              <a:gd name="connsiteX9" fmla="*/ 1009900 w 1297977"/>
              <a:gd name="connsiteY9" fmla="*/ 0 h 385387"/>
              <a:gd name="connsiteX0" fmla="*/ 1009900 w 1297977"/>
              <a:gd name="connsiteY0" fmla="*/ 0 h 385387"/>
              <a:gd name="connsiteX1" fmla="*/ 655399 w 1297977"/>
              <a:gd name="connsiteY1" fmla="*/ 145038 h 385387"/>
              <a:gd name="connsiteX2" fmla="*/ 575971 w 1297977"/>
              <a:gd name="connsiteY2" fmla="*/ 138001 h 385387"/>
              <a:gd name="connsiteX3" fmla="*/ 461283 w 1297977"/>
              <a:gd name="connsiteY3" fmla="*/ 66969 h 385387"/>
              <a:gd name="connsiteX4" fmla="*/ 202627 w 1297977"/>
              <a:gd name="connsiteY4" fmla="*/ 190559 h 385387"/>
              <a:gd name="connsiteX5" fmla="*/ 138671 w 1297977"/>
              <a:gd name="connsiteY5" fmla="*/ 302099 h 385387"/>
              <a:gd name="connsiteX6" fmla="*/ 5308 w 1297977"/>
              <a:gd name="connsiteY6" fmla="*/ 340805 h 385387"/>
              <a:gd name="connsiteX7" fmla="*/ 2867 w 1297977"/>
              <a:gd name="connsiteY7" fmla="*/ 385387 h 385387"/>
              <a:gd name="connsiteX8" fmla="*/ 1297977 w 1297977"/>
              <a:gd name="connsiteY8" fmla="*/ 6911 h 385387"/>
              <a:gd name="connsiteX9" fmla="*/ 1009900 w 1297977"/>
              <a:gd name="connsiteY9" fmla="*/ 0 h 385387"/>
              <a:gd name="connsiteX0" fmla="*/ 1009900 w 1297977"/>
              <a:gd name="connsiteY0" fmla="*/ 0 h 385387"/>
              <a:gd name="connsiteX1" fmla="*/ 655399 w 1297977"/>
              <a:gd name="connsiteY1" fmla="*/ 145038 h 385387"/>
              <a:gd name="connsiteX2" fmla="*/ 575971 w 1297977"/>
              <a:gd name="connsiteY2" fmla="*/ 138001 h 385387"/>
              <a:gd name="connsiteX3" fmla="*/ 462410 w 1297977"/>
              <a:gd name="connsiteY3" fmla="*/ 119026 h 385387"/>
              <a:gd name="connsiteX4" fmla="*/ 202627 w 1297977"/>
              <a:gd name="connsiteY4" fmla="*/ 190559 h 385387"/>
              <a:gd name="connsiteX5" fmla="*/ 138671 w 1297977"/>
              <a:gd name="connsiteY5" fmla="*/ 302099 h 385387"/>
              <a:gd name="connsiteX6" fmla="*/ 5308 w 1297977"/>
              <a:gd name="connsiteY6" fmla="*/ 340805 h 385387"/>
              <a:gd name="connsiteX7" fmla="*/ 2867 w 1297977"/>
              <a:gd name="connsiteY7" fmla="*/ 385387 h 385387"/>
              <a:gd name="connsiteX8" fmla="*/ 1297977 w 1297977"/>
              <a:gd name="connsiteY8" fmla="*/ 6911 h 385387"/>
              <a:gd name="connsiteX9" fmla="*/ 1009900 w 1297977"/>
              <a:gd name="connsiteY9" fmla="*/ 0 h 385387"/>
              <a:gd name="connsiteX0" fmla="*/ 1009900 w 1297977"/>
              <a:gd name="connsiteY0" fmla="*/ 0 h 385387"/>
              <a:gd name="connsiteX1" fmla="*/ 655399 w 1297977"/>
              <a:gd name="connsiteY1" fmla="*/ 145038 h 385387"/>
              <a:gd name="connsiteX2" fmla="*/ 575971 w 1297977"/>
              <a:gd name="connsiteY2" fmla="*/ 138001 h 385387"/>
              <a:gd name="connsiteX3" fmla="*/ 462410 w 1297977"/>
              <a:gd name="connsiteY3" fmla="*/ 119026 h 385387"/>
              <a:gd name="connsiteX4" fmla="*/ 204686 w 1297977"/>
              <a:gd name="connsiteY4" fmla="*/ 221856 h 385387"/>
              <a:gd name="connsiteX5" fmla="*/ 138671 w 1297977"/>
              <a:gd name="connsiteY5" fmla="*/ 302099 h 385387"/>
              <a:gd name="connsiteX6" fmla="*/ 5308 w 1297977"/>
              <a:gd name="connsiteY6" fmla="*/ 340805 h 385387"/>
              <a:gd name="connsiteX7" fmla="*/ 2867 w 1297977"/>
              <a:gd name="connsiteY7" fmla="*/ 385387 h 385387"/>
              <a:gd name="connsiteX8" fmla="*/ 1297977 w 1297977"/>
              <a:gd name="connsiteY8" fmla="*/ 6911 h 385387"/>
              <a:gd name="connsiteX9" fmla="*/ 1009900 w 1297977"/>
              <a:gd name="connsiteY9" fmla="*/ 0 h 385387"/>
              <a:gd name="connsiteX0" fmla="*/ 1009900 w 1297977"/>
              <a:gd name="connsiteY0" fmla="*/ 0 h 385387"/>
              <a:gd name="connsiteX1" fmla="*/ 655399 w 1297977"/>
              <a:gd name="connsiteY1" fmla="*/ 145038 h 385387"/>
              <a:gd name="connsiteX2" fmla="*/ 575971 w 1297977"/>
              <a:gd name="connsiteY2" fmla="*/ 138001 h 385387"/>
              <a:gd name="connsiteX3" fmla="*/ 462410 w 1297977"/>
              <a:gd name="connsiteY3" fmla="*/ 119026 h 385387"/>
              <a:gd name="connsiteX4" fmla="*/ 211142 w 1297977"/>
              <a:gd name="connsiteY4" fmla="*/ 232546 h 385387"/>
              <a:gd name="connsiteX5" fmla="*/ 138671 w 1297977"/>
              <a:gd name="connsiteY5" fmla="*/ 302099 h 385387"/>
              <a:gd name="connsiteX6" fmla="*/ 5308 w 1297977"/>
              <a:gd name="connsiteY6" fmla="*/ 340805 h 385387"/>
              <a:gd name="connsiteX7" fmla="*/ 2867 w 1297977"/>
              <a:gd name="connsiteY7" fmla="*/ 385387 h 385387"/>
              <a:gd name="connsiteX8" fmla="*/ 1297977 w 1297977"/>
              <a:gd name="connsiteY8" fmla="*/ 6911 h 385387"/>
              <a:gd name="connsiteX9" fmla="*/ 1009900 w 1297977"/>
              <a:gd name="connsiteY9" fmla="*/ 0 h 385387"/>
              <a:gd name="connsiteX0" fmla="*/ 1009900 w 1297977"/>
              <a:gd name="connsiteY0" fmla="*/ 0 h 385387"/>
              <a:gd name="connsiteX1" fmla="*/ 655399 w 1297977"/>
              <a:gd name="connsiteY1" fmla="*/ 145038 h 385387"/>
              <a:gd name="connsiteX2" fmla="*/ 575971 w 1297977"/>
              <a:gd name="connsiteY2" fmla="*/ 138001 h 385387"/>
              <a:gd name="connsiteX3" fmla="*/ 452029 w 1297977"/>
              <a:gd name="connsiteY3" fmla="*/ 118560 h 385387"/>
              <a:gd name="connsiteX4" fmla="*/ 211142 w 1297977"/>
              <a:gd name="connsiteY4" fmla="*/ 232546 h 385387"/>
              <a:gd name="connsiteX5" fmla="*/ 138671 w 1297977"/>
              <a:gd name="connsiteY5" fmla="*/ 302099 h 385387"/>
              <a:gd name="connsiteX6" fmla="*/ 5308 w 1297977"/>
              <a:gd name="connsiteY6" fmla="*/ 340805 h 385387"/>
              <a:gd name="connsiteX7" fmla="*/ 2867 w 1297977"/>
              <a:gd name="connsiteY7" fmla="*/ 385387 h 385387"/>
              <a:gd name="connsiteX8" fmla="*/ 1297977 w 1297977"/>
              <a:gd name="connsiteY8" fmla="*/ 6911 h 385387"/>
              <a:gd name="connsiteX9" fmla="*/ 1009900 w 1297977"/>
              <a:gd name="connsiteY9" fmla="*/ 0 h 385387"/>
              <a:gd name="connsiteX0" fmla="*/ 1010993 w 1299070"/>
              <a:gd name="connsiteY0" fmla="*/ 0 h 391136"/>
              <a:gd name="connsiteX1" fmla="*/ 656492 w 1299070"/>
              <a:gd name="connsiteY1" fmla="*/ 145038 h 391136"/>
              <a:gd name="connsiteX2" fmla="*/ 577064 w 1299070"/>
              <a:gd name="connsiteY2" fmla="*/ 138001 h 391136"/>
              <a:gd name="connsiteX3" fmla="*/ 453122 w 1299070"/>
              <a:gd name="connsiteY3" fmla="*/ 118560 h 391136"/>
              <a:gd name="connsiteX4" fmla="*/ 212235 w 1299070"/>
              <a:gd name="connsiteY4" fmla="*/ 232546 h 391136"/>
              <a:gd name="connsiteX5" fmla="*/ 139764 w 1299070"/>
              <a:gd name="connsiteY5" fmla="*/ 302099 h 391136"/>
              <a:gd name="connsiteX6" fmla="*/ 1697 w 1299070"/>
              <a:gd name="connsiteY6" fmla="*/ 368331 h 391136"/>
              <a:gd name="connsiteX7" fmla="*/ 3960 w 1299070"/>
              <a:gd name="connsiteY7" fmla="*/ 385387 h 391136"/>
              <a:gd name="connsiteX8" fmla="*/ 1299070 w 1299070"/>
              <a:gd name="connsiteY8" fmla="*/ 6911 h 391136"/>
              <a:gd name="connsiteX9" fmla="*/ 1010993 w 1299070"/>
              <a:gd name="connsiteY9" fmla="*/ 0 h 391136"/>
              <a:gd name="connsiteX0" fmla="*/ 1010993 w 1299070"/>
              <a:gd name="connsiteY0" fmla="*/ 0 h 391136"/>
              <a:gd name="connsiteX1" fmla="*/ 656492 w 1299070"/>
              <a:gd name="connsiteY1" fmla="*/ 145038 h 391136"/>
              <a:gd name="connsiteX2" fmla="*/ 577064 w 1299070"/>
              <a:gd name="connsiteY2" fmla="*/ 138001 h 391136"/>
              <a:gd name="connsiteX3" fmla="*/ 453122 w 1299070"/>
              <a:gd name="connsiteY3" fmla="*/ 118560 h 391136"/>
              <a:gd name="connsiteX4" fmla="*/ 212235 w 1299070"/>
              <a:gd name="connsiteY4" fmla="*/ 232546 h 391136"/>
              <a:gd name="connsiteX5" fmla="*/ 149211 w 1299070"/>
              <a:gd name="connsiteY5" fmla="*/ 323327 h 391136"/>
              <a:gd name="connsiteX6" fmla="*/ 1697 w 1299070"/>
              <a:gd name="connsiteY6" fmla="*/ 368331 h 391136"/>
              <a:gd name="connsiteX7" fmla="*/ 3960 w 1299070"/>
              <a:gd name="connsiteY7" fmla="*/ 385387 h 391136"/>
              <a:gd name="connsiteX8" fmla="*/ 1299070 w 1299070"/>
              <a:gd name="connsiteY8" fmla="*/ 6911 h 391136"/>
              <a:gd name="connsiteX9" fmla="*/ 1010993 w 1299070"/>
              <a:gd name="connsiteY9" fmla="*/ 0 h 391136"/>
              <a:gd name="connsiteX0" fmla="*/ 1007477 w 1295554"/>
              <a:gd name="connsiteY0" fmla="*/ 0 h 385387"/>
              <a:gd name="connsiteX1" fmla="*/ 652976 w 1295554"/>
              <a:gd name="connsiteY1" fmla="*/ 145038 h 385387"/>
              <a:gd name="connsiteX2" fmla="*/ 573548 w 1295554"/>
              <a:gd name="connsiteY2" fmla="*/ 138001 h 385387"/>
              <a:gd name="connsiteX3" fmla="*/ 449606 w 1295554"/>
              <a:gd name="connsiteY3" fmla="*/ 118560 h 385387"/>
              <a:gd name="connsiteX4" fmla="*/ 208719 w 1295554"/>
              <a:gd name="connsiteY4" fmla="*/ 232546 h 385387"/>
              <a:gd name="connsiteX5" fmla="*/ 145695 w 1295554"/>
              <a:gd name="connsiteY5" fmla="*/ 323327 h 385387"/>
              <a:gd name="connsiteX6" fmla="*/ 96154 w 1295554"/>
              <a:gd name="connsiteY6" fmla="*/ 348465 h 385387"/>
              <a:gd name="connsiteX7" fmla="*/ 444 w 1295554"/>
              <a:gd name="connsiteY7" fmla="*/ 385387 h 385387"/>
              <a:gd name="connsiteX8" fmla="*/ 1295554 w 1295554"/>
              <a:gd name="connsiteY8" fmla="*/ 6911 h 385387"/>
              <a:gd name="connsiteX9" fmla="*/ 1007477 w 1295554"/>
              <a:gd name="connsiteY9" fmla="*/ 0 h 385387"/>
              <a:gd name="connsiteX0" fmla="*/ 911323 w 1199400"/>
              <a:gd name="connsiteY0" fmla="*/ 0 h 348465"/>
              <a:gd name="connsiteX1" fmla="*/ 556822 w 1199400"/>
              <a:gd name="connsiteY1" fmla="*/ 145038 h 348465"/>
              <a:gd name="connsiteX2" fmla="*/ 477394 w 1199400"/>
              <a:gd name="connsiteY2" fmla="*/ 138001 h 348465"/>
              <a:gd name="connsiteX3" fmla="*/ 353452 w 1199400"/>
              <a:gd name="connsiteY3" fmla="*/ 118560 h 348465"/>
              <a:gd name="connsiteX4" fmla="*/ 112565 w 1199400"/>
              <a:gd name="connsiteY4" fmla="*/ 232546 h 348465"/>
              <a:gd name="connsiteX5" fmla="*/ 49541 w 1199400"/>
              <a:gd name="connsiteY5" fmla="*/ 323327 h 348465"/>
              <a:gd name="connsiteX6" fmla="*/ 0 w 1199400"/>
              <a:gd name="connsiteY6" fmla="*/ 348465 h 348465"/>
              <a:gd name="connsiteX7" fmla="*/ 1199400 w 1199400"/>
              <a:gd name="connsiteY7" fmla="*/ 6911 h 348465"/>
              <a:gd name="connsiteX8" fmla="*/ 911323 w 1199400"/>
              <a:gd name="connsiteY8" fmla="*/ 0 h 348465"/>
              <a:gd name="connsiteX0" fmla="*/ 897794 w 1185871"/>
              <a:gd name="connsiteY0" fmla="*/ 0 h 356008"/>
              <a:gd name="connsiteX1" fmla="*/ 543293 w 1185871"/>
              <a:gd name="connsiteY1" fmla="*/ 145038 h 356008"/>
              <a:gd name="connsiteX2" fmla="*/ 463865 w 1185871"/>
              <a:gd name="connsiteY2" fmla="*/ 138001 h 356008"/>
              <a:gd name="connsiteX3" fmla="*/ 339923 w 1185871"/>
              <a:gd name="connsiteY3" fmla="*/ 118560 h 356008"/>
              <a:gd name="connsiteX4" fmla="*/ 99036 w 1185871"/>
              <a:gd name="connsiteY4" fmla="*/ 232546 h 356008"/>
              <a:gd name="connsiteX5" fmla="*/ 36012 w 1185871"/>
              <a:gd name="connsiteY5" fmla="*/ 323327 h 356008"/>
              <a:gd name="connsiteX6" fmla="*/ 0 w 1185871"/>
              <a:gd name="connsiteY6" fmla="*/ 356008 h 356008"/>
              <a:gd name="connsiteX7" fmla="*/ 1185871 w 1185871"/>
              <a:gd name="connsiteY7" fmla="*/ 6911 h 356008"/>
              <a:gd name="connsiteX8" fmla="*/ 897794 w 1185871"/>
              <a:gd name="connsiteY8" fmla="*/ 0 h 356008"/>
              <a:gd name="connsiteX0" fmla="*/ 897794 w 1185871"/>
              <a:gd name="connsiteY0" fmla="*/ 0 h 356008"/>
              <a:gd name="connsiteX1" fmla="*/ 525059 w 1185871"/>
              <a:gd name="connsiteY1" fmla="*/ 165021 h 356008"/>
              <a:gd name="connsiteX2" fmla="*/ 463865 w 1185871"/>
              <a:gd name="connsiteY2" fmla="*/ 138001 h 356008"/>
              <a:gd name="connsiteX3" fmla="*/ 339923 w 1185871"/>
              <a:gd name="connsiteY3" fmla="*/ 118560 h 356008"/>
              <a:gd name="connsiteX4" fmla="*/ 99036 w 1185871"/>
              <a:gd name="connsiteY4" fmla="*/ 232546 h 356008"/>
              <a:gd name="connsiteX5" fmla="*/ 36012 w 1185871"/>
              <a:gd name="connsiteY5" fmla="*/ 323327 h 356008"/>
              <a:gd name="connsiteX6" fmla="*/ 0 w 1185871"/>
              <a:gd name="connsiteY6" fmla="*/ 356008 h 356008"/>
              <a:gd name="connsiteX7" fmla="*/ 1185871 w 1185871"/>
              <a:gd name="connsiteY7" fmla="*/ 6911 h 356008"/>
              <a:gd name="connsiteX8" fmla="*/ 897794 w 1185871"/>
              <a:gd name="connsiteY8" fmla="*/ 0 h 356008"/>
              <a:gd name="connsiteX0" fmla="*/ 897794 w 1185871"/>
              <a:gd name="connsiteY0" fmla="*/ 0 h 356008"/>
              <a:gd name="connsiteX1" fmla="*/ 534973 w 1185871"/>
              <a:gd name="connsiteY1" fmla="*/ 175868 h 356008"/>
              <a:gd name="connsiteX2" fmla="*/ 463865 w 1185871"/>
              <a:gd name="connsiteY2" fmla="*/ 138001 h 356008"/>
              <a:gd name="connsiteX3" fmla="*/ 339923 w 1185871"/>
              <a:gd name="connsiteY3" fmla="*/ 118560 h 356008"/>
              <a:gd name="connsiteX4" fmla="*/ 99036 w 1185871"/>
              <a:gd name="connsiteY4" fmla="*/ 232546 h 356008"/>
              <a:gd name="connsiteX5" fmla="*/ 36012 w 1185871"/>
              <a:gd name="connsiteY5" fmla="*/ 323327 h 356008"/>
              <a:gd name="connsiteX6" fmla="*/ 0 w 1185871"/>
              <a:gd name="connsiteY6" fmla="*/ 356008 h 356008"/>
              <a:gd name="connsiteX7" fmla="*/ 1185871 w 1185871"/>
              <a:gd name="connsiteY7" fmla="*/ 6911 h 356008"/>
              <a:gd name="connsiteX8" fmla="*/ 897794 w 1185871"/>
              <a:gd name="connsiteY8" fmla="*/ 0 h 356008"/>
              <a:gd name="connsiteX0" fmla="*/ 897794 w 1185871"/>
              <a:gd name="connsiteY0" fmla="*/ 0 h 356008"/>
              <a:gd name="connsiteX1" fmla="*/ 534973 w 1185871"/>
              <a:gd name="connsiteY1" fmla="*/ 175868 h 356008"/>
              <a:gd name="connsiteX2" fmla="*/ 463865 w 1185871"/>
              <a:gd name="connsiteY2" fmla="*/ 138001 h 356008"/>
              <a:gd name="connsiteX3" fmla="*/ 339923 w 1185871"/>
              <a:gd name="connsiteY3" fmla="*/ 118560 h 356008"/>
              <a:gd name="connsiteX4" fmla="*/ 99036 w 1185871"/>
              <a:gd name="connsiteY4" fmla="*/ 232546 h 356008"/>
              <a:gd name="connsiteX5" fmla="*/ 36012 w 1185871"/>
              <a:gd name="connsiteY5" fmla="*/ 323327 h 356008"/>
              <a:gd name="connsiteX6" fmla="*/ 0 w 1185871"/>
              <a:gd name="connsiteY6" fmla="*/ 356008 h 356008"/>
              <a:gd name="connsiteX7" fmla="*/ 1185871 w 1185871"/>
              <a:gd name="connsiteY7" fmla="*/ 6911 h 356008"/>
              <a:gd name="connsiteX8" fmla="*/ 897794 w 1185871"/>
              <a:gd name="connsiteY8" fmla="*/ 0 h 356008"/>
              <a:gd name="connsiteX0" fmla="*/ 897794 w 1185871"/>
              <a:gd name="connsiteY0" fmla="*/ 0 h 356008"/>
              <a:gd name="connsiteX1" fmla="*/ 524281 w 1185871"/>
              <a:gd name="connsiteY1" fmla="*/ 182321 h 356008"/>
              <a:gd name="connsiteX2" fmla="*/ 463865 w 1185871"/>
              <a:gd name="connsiteY2" fmla="*/ 138001 h 356008"/>
              <a:gd name="connsiteX3" fmla="*/ 339923 w 1185871"/>
              <a:gd name="connsiteY3" fmla="*/ 118560 h 356008"/>
              <a:gd name="connsiteX4" fmla="*/ 99036 w 1185871"/>
              <a:gd name="connsiteY4" fmla="*/ 232546 h 356008"/>
              <a:gd name="connsiteX5" fmla="*/ 36012 w 1185871"/>
              <a:gd name="connsiteY5" fmla="*/ 323327 h 356008"/>
              <a:gd name="connsiteX6" fmla="*/ 0 w 1185871"/>
              <a:gd name="connsiteY6" fmla="*/ 356008 h 356008"/>
              <a:gd name="connsiteX7" fmla="*/ 1185871 w 1185871"/>
              <a:gd name="connsiteY7" fmla="*/ 6911 h 356008"/>
              <a:gd name="connsiteX8" fmla="*/ 897794 w 1185871"/>
              <a:gd name="connsiteY8" fmla="*/ 0 h 35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871" h="356008">
                <a:moveTo>
                  <a:pt x="897794" y="0"/>
                </a:moveTo>
                <a:cubicBezTo>
                  <a:pt x="763989" y="25865"/>
                  <a:pt x="584570" y="157046"/>
                  <a:pt x="524281" y="182321"/>
                </a:cubicBezTo>
                <a:cubicBezTo>
                  <a:pt x="476083" y="170001"/>
                  <a:pt x="484736" y="149341"/>
                  <a:pt x="463865" y="138001"/>
                </a:cubicBezTo>
                <a:cubicBezTo>
                  <a:pt x="421824" y="117290"/>
                  <a:pt x="413623" y="98759"/>
                  <a:pt x="339923" y="118560"/>
                </a:cubicBezTo>
                <a:lnTo>
                  <a:pt x="99036" y="232546"/>
                </a:lnTo>
                <a:lnTo>
                  <a:pt x="36012" y="323327"/>
                </a:lnTo>
                <a:lnTo>
                  <a:pt x="0" y="356008"/>
                </a:lnTo>
                <a:cubicBezTo>
                  <a:pt x="191643" y="303272"/>
                  <a:pt x="1033984" y="64988"/>
                  <a:pt x="1185871" y="6911"/>
                </a:cubicBezTo>
                <a:cubicBezTo>
                  <a:pt x="1059015" y="-3713"/>
                  <a:pt x="1003578" y="16612"/>
                  <a:pt x="897794" y="0"/>
                </a:cubicBezTo>
                <a:close/>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p:cNvSpPr txBox="1"/>
          <p:nvPr/>
        </p:nvSpPr>
        <p:spPr>
          <a:xfrm>
            <a:off x="5652120" y="2708920"/>
            <a:ext cx="1098378" cy="400110"/>
          </a:xfrm>
          <a:prstGeom prst="rect">
            <a:avLst/>
          </a:prstGeom>
          <a:noFill/>
        </p:spPr>
        <p:txBody>
          <a:bodyPr wrap="none" rtlCol="0">
            <a:spAutoFit/>
          </a:bodyPr>
          <a:lstStyle/>
          <a:p>
            <a:r>
              <a:rPr lang="fi-FI" sz="1000" dirty="0" smtClean="0"/>
              <a:t>700 m täyttöteitä</a:t>
            </a:r>
          </a:p>
          <a:p>
            <a:r>
              <a:rPr lang="fi-FI" sz="1000" dirty="0" smtClean="0"/>
              <a:t>14 000 €</a:t>
            </a:r>
            <a:endParaRPr lang="fi-FI" sz="1000" dirty="0"/>
          </a:p>
        </p:txBody>
      </p:sp>
      <p:sp>
        <p:nvSpPr>
          <p:cNvPr id="6148" name="Puolivapaa piirto 6147"/>
          <p:cNvSpPr/>
          <p:nvPr/>
        </p:nvSpPr>
        <p:spPr>
          <a:xfrm>
            <a:off x="4080164" y="2871355"/>
            <a:ext cx="252845" cy="817418"/>
          </a:xfrm>
          <a:custGeom>
            <a:avLst/>
            <a:gdLst>
              <a:gd name="connsiteX0" fmla="*/ 252845 w 252845"/>
              <a:gd name="connsiteY0" fmla="*/ 817418 h 817418"/>
              <a:gd name="connsiteX1" fmla="*/ 155863 w 252845"/>
              <a:gd name="connsiteY1" fmla="*/ 481445 h 817418"/>
              <a:gd name="connsiteX2" fmla="*/ 0 w 252845"/>
              <a:gd name="connsiteY2" fmla="*/ 0 h 817418"/>
            </a:gdLst>
            <a:ahLst/>
            <a:cxnLst>
              <a:cxn ang="0">
                <a:pos x="connsiteX0" y="connsiteY0"/>
              </a:cxn>
              <a:cxn ang="0">
                <a:pos x="connsiteX1" y="connsiteY1"/>
              </a:cxn>
              <a:cxn ang="0">
                <a:pos x="connsiteX2" y="connsiteY2"/>
              </a:cxn>
            </a:cxnLst>
            <a:rect l="l" t="t" r="r" b="b"/>
            <a:pathLst>
              <a:path w="252845" h="817418">
                <a:moveTo>
                  <a:pt x="252845" y="817418"/>
                </a:moveTo>
                <a:cubicBezTo>
                  <a:pt x="225424" y="717549"/>
                  <a:pt x="198004" y="617681"/>
                  <a:pt x="155863" y="481445"/>
                </a:cubicBezTo>
                <a:cubicBezTo>
                  <a:pt x="113722" y="345209"/>
                  <a:pt x="56861" y="172604"/>
                  <a:pt x="0" y="0"/>
                </a:cubicBezTo>
              </a:path>
            </a:pathLst>
          </a:custGeom>
          <a:no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6" name="Puolivapaa piirto 115"/>
          <p:cNvSpPr/>
          <p:nvPr/>
        </p:nvSpPr>
        <p:spPr>
          <a:xfrm>
            <a:off x="4431880" y="3501186"/>
            <a:ext cx="929827" cy="467591"/>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293295 h 643122"/>
              <a:gd name="connsiteX1" fmla="*/ 1960888 w 1960888"/>
              <a:gd name="connsiteY1" fmla="*/ 0 h 643122"/>
              <a:gd name="connsiteX2" fmla="*/ 832106 w 1960888"/>
              <a:gd name="connsiteY2" fmla="*/ 154750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960888"/>
              <a:gd name="connsiteY0" fmla="*/ 293295 h 643122"/>
              <a:gd name="connsiteX1" fmla="*/ 1960888 w 1960888"/>
              <a:gd name="connsiteY1" fmla="*/ 0 h 643122"/>
              <a:gd name="connsiteX2" fmla="*/ 849411 w 1960888"/>
              <a:gd name="connsiteY2" fmla="*/ 161677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167245"/>
              <a:gd name="connsiteY0" fmla="*/ 131618 h 481445"/>
              <a:gd name="connsiteX1" fmla="*/ 943377 w 1167245"/>
              <a:gd name="connsiteY1" fmla="*/ 184686 h 481445"/>
              <a:gd name="connsiteX2" fmla="*/ 849411 w 1167245"/>
              <a:gd name="connsiteY2" fmla="*/ 0 h 481445"/>
              <a:gd name="connsiteX3" fmla="*/ 0 w 1167245"/>
              <a:gd name="connsiteY3" fmla="*/ 294410 h 481445"/>
              <a:gd name="connsiteX4" fmla="*/ 96981 w 1167245"/>
              <a:gd name="connsiteY4" fmla="*/ 481445 h 481445"/>
              <a:gd name="connsiteX5" fmla="*/ 1148318 w 1167245"/>
              <a:gd name="connsiteY5" fmla="*/ 138846 h 481445"/>
              <a:gd name="connsiteX0" fmla="*/ 943377 w 1148318"/>
              <a:gd name="connsiteY0" fmla="*/ 184686 h 481445"/>
              <a:gd name="connsiteX1" fmla="*/ 849411 w 1148318"/>
              <a:gd name="connsiteY1" fmla="*/ 0 h 481445"/>
              <a:gd name="connsiteX2" fmla="*/ 0 w 1148318"/>
              <a:gd name="connsiteY2" fmla="*/ 294410 h 481445"/>
              <a:gd name="connsiteX3" fmla="*/ 96981 w 1148318"/>
              <a:gd name="connsiteY3" fmla="*/ 481445 h 481445"/>
              <a:gd name="connsiteX4" fmla="*/ 1148318 w 1148318"/>
              <a:gd name="connsiteY4" fmla="*/ 138846 h 481445"/>
              <a:gd name="connsiteX0" fmla="*/ 943377 w 943377"/>
              <a:gd name="connsiteY0" fmla="*/ 184686 h 481445"/>
              <a:gd name="connsiteX1" fmla="*/ 849411 w 943377"/>
              <a:gd name="connsiteY1" fmla="*/ 0 h 481445"/>
              <a:gd name="connsiteX2" fmla="*/ 0 w 943377"/>
              <a:gd name="connsiteY2" fmla="*/ 294410 h 481445"/>
              <a:gd name="connsiteX3" fmla="*/ 96981 w 943377"/>
              <a:gd name="connsiteY3" fmla="*/ 481445 h 481445"/>
              <a:gd name="connsiteX0" fmla="*/ 943377 w 943377"/>
              <a:gd name="connsiteY0" fmla="*/ 181222 h 477981"/>
              <a:gd name="connsiteX1" fmla="*/ 845950 w 943377"/>
              <a:gd name="connsiteY1" fmla="*/ 0 h 477981"/>
              <a:gd name="connsiteX2" fmla="*/ 0 w 943377"/>
              <a:gd name="connsiteY2" fmla="*/ 290946 h 477981"/>
              <a:gd name="connsiteX3" fmla="*/ 96981 w 943377"/>
              <a:gd name="connsiteY3" fmla="*/ 477981 h 477981"/>
              <a:gd name="connsiteX0" fmla="*/ 932994 w 932994"/>
              <a:gd name="connsiteY0" fmla="*/ 181222 h 477981"/>
              <a:gd name="connsiteX1" fmla="*/ 845950 w 932994"/>
              <a:gd name="connsiteY1" fmla="*/ 0 h 477981"/>
              <a:gd name="connsiteX2" fmla="*/ 0 w 932994"/>
              <a:gd name="connsiteY2" fmla="*/ 290946 h 477981"/>
              <a:gd name="connsiteX3" fmla="*/ 96981 w 932994"/>
              <a:gd name="connsiteY3" fmla="*/ 477981 h 477981"/>
              <a:gd name="connsiteX0" fmla="*/ 932994 w 932994"/>
              <a:gd name="connsiteY0" fmla="*/ 174295 h 471054"/>
              <a:gd name="connsiteX1" fmla="*/ 839029 w 932994"/>
              <a:gd name="connsiteY1" fmla="*/ 0 h 471054"/>
              <a:gd name="connsiteX2" fmla="*/ 0 w 932994"/>
              <a:gd name="connsiteY2" fmla="*/ 284019 h 471054"/>
              <a:gd name="connsiteX3" fmla="*/ 96981 w 932994"/>
              <a:gd name="connsiteY3" fmla="*/ 471054 h 471054"/>
              <a:gd name="connsiteX0" fmla="*/ 932994 w 932994"/>
              <a:gd name="connsiteY0" fmla="*/ 174295 h 467591"/>
              <a:gd name="connsiteX1" fmla="*/ 839029 w 932994"/>
              <a:gd name="connsiteY1" fmla="*/ 0 h 467591"/>
              <a:gd name="connsiteX2" fmla="*/ 0 w 932994"/>
              <a:gd name="connsiteY2" fmla="*/ 284019 h 467591"/>
              <a:gd name="connsiteX3" fmla="*/ 24302 w 932994"/>
              <a:gd name="connsiteY3" fmla="*/ 467591 h 467591"/>
              <a:gd name="connsiteX0" fmla="*/ 913688 w 913688"/>
              <a:gd name="connsiteY0" fmla="*/ 174295 h 467591"/>
              <a:gd name="connsiteX1" fmla="*/ 819723 w 913688"/>
              <a:gd name="connsiteY1" fmla="*/ 0 h 467591"/>
              <a:gd name="connsiteX2" fmla="*/ 18764 w 913688"/>
              <a:gd name="connsiteY2" fmla="*/ 245919 h 467591"/>
              <a:gd name="connsiteX3" fmla="*/ 4996 w 913688"/>
              <a:gd name="connsiteY3" fmla="*/ 467591 h 467591"/>
              <a:gd name="connsiteX0" fmla="*/ 913688 w 913688"/>
              <a:gd name="connsiteY0" fmla="*/ 174295 h 467591"/>
              <a:gd name="connsiteX1" fmla="*/ 819723 w 913688"/>
              <a:gd name="connsiteY1" fmla="*/ 0 h 467591"/>
              <a:gd name="connsiteX2" fmla="*/ 18764 w 913688"/>
              <a:gd name="connsiteY2" fmla="*/ 259773 h 467591"/>
              <a:gd name="connsiteX3" fmla="*/ 4996 w 913688"/>
              <a:gd name="connsiteY3" fmla="*/ 467591 h 467591"/>
              <a:gd name="connsiteX0" fmla="*/ 929099 w 929099"/>
              <a:gd name="connsiteY0" fmla="*/ 174295 h 467591"/>
              <a:gd name="connsiteX1" fmla="*/ 835134 w 929099"/>
              <a:gd name="connsiteY1" fmla="*/ 0 h 467591"/>
              <a:gd name="connsiteX2" fmla="*/ 34175 w 929099"/>
              <a:gd name="connsiteY2" fmla="*/ 259773 h 467591"/>
              <a:gd name="connsiteX3" fmla="*/ 20407 w 929099"/>
              <a:gd name="connsiteY3" fmla="*/ 467591 h 467591"/>
            </a:gdLst>
            <a:ahLst/>
            <a:cxnLst>
              <a:cxn ang="0">
                <a:pos x="connsiteX0" y="connsiteY0"/>
              </a:cxn>
              <a:cxn ang="0">
                <a:pos x="connsiteX1" y="connsiteY1"/>
              </a:cxn>
              <a:cxn ang="0">
                <a:pos x="connsiteX2" y="connsiteY2"/>
              </a:cxn>
              <a:cxn ang="0">
                <a:pos x="connsiteX3" y="connsiteY3"/>
              </a:cxn>
            </a:cxnLst>
            <a:rect l="l" t="t" r="r" b="b"/>
            <a:pathLst>
              <a:path w="929099" h="467591">
                <a:moveTo>
                  <a:pt x="929099" y="174295"/>
                </a:moveTo>
                <a:lnTo>
                  <a:pt x="835134" y="0"/>
                </a:lnTo>
                <a:lnTo>
                  <a:pt x="34175" y="259773"/>
                </a:lnTo>
                <a:cubicBezTo>
                  <a:pt x="-13091" y="341745"/>
                  <a:pt x="-4993" y="402937"/>
                  <a:pt x="20407" y="467591"/>
                </a:cubicBez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7" name="Suora yhdysviiva 116"/>
          <p:cNvCxnSpPr/>
          <p:nvPr/>
        </p:nvCxnSpPr>
        <p:spPr>
          <a:xfrm flipV="1">
            <a:off x="4464627" y="3477493"/>
            <a:ext cx="786246" cy="256307"/>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3" name="Puolivapaa piirto 122"/>
          <p:cNvSpPr/>
          <p:nvPr/>
        </p:nvSpPr>
        <p:spPr>
          <a:xfrm>
            <a:off x="4337575" y="3259833"/>
            <a:ext cx="912942" cy="439882"/>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293295 h 643122"/>
              <a:gd name="connsiteX1" fmla="*/ 1960888 w 1960888"/>
              <a:gd name="connsiteY1" fmla="*/ 0 h 643122"/>
              <a:gd name="connsiteX2" fmla="*/ 832106 w 1960888"/>
              <a:gd name="connsiteY2" fmla="*/ 154750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960888"/>
              <a:gd name="connsiteY0" fmla="*/ 293295 h 643122"/>
              <a:gd name="connsiteX1" fmla="*/ 1960888 w 1960888"/>
              <a:gd name="connsiteY1" fmla="*/ 0 h 643122"/>
              <a:gd name="connsiteX2" fmla="*/ 849411 w 1960888"/>
              <a:gd name="connsiteY2" fmla="*/ 161677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167245"/>
              <a:gd name="connsiteY0" fmla="*/ 131618 h 481445"/>
              <a:gd name="connsiteX1" fmla="*/ 943377 w 1167245"/>
              <a:gd name="connsiteY1" fmla="*/ 184686 h 481445"/>
              <a:gd name="connsiteX2" fmla="*/ 849411 w 1167245"/>
              <a:gd name="connsiteY2" fmla="*/ 0 h 481445"/>
              <a:gd name="connsiteX3" fmla="*/ 0 w 1167245"/>
              <a:gd name="connsiteY3" fmla="*/ 294410 h 481445"/>
              <a:gd name="connsiteX4" fmla="*/ 96981 w 1167245"/>
              <a:gd name="connsiteY4" fmla="*/ 481445 h 481445"/>
              <a:gd name="connsiteX5" fmla="*/ 1148318 w 1167245"/>
              <a:gd name="connsiteY5" fmla="*/ 138846 h 481445"/>
              <a:gd name="connsiteX0" fmla="*/ 943377 w 1148318"/>
              <a:gd name="connsiteY0" fmla="*/ 184686 h 481445"/>
              <a:gd name="connsiteX1" fmla="*/ 849411 w 1148318"/>
              <a:gd name="connsiteY1" fmla="*/ 0 h 481445"/>
              <a:gd name="connsiteX2" fmla="*/ 0 w 1148318"/>
              <a:gd name="connsiteY2" fmla="*/ 294410 h 481445"/>
              <a:gd name="connsiteX3" fmla="*/ 96981 w 1148318"/>
              <a:gd name="connsiteY3" fmla="*/ 481445 h 481445"/>
              <a:gd name="connsiteX4" fmla="*/ 1148318 w 1148318"/>
              <a:gd name="connsiteY4" fmla="*/ 138846 h 481445"/>
              <a:gd name="connsiteX0" fmla="*/ 943377 w 943377"/>
              <a:gd name="connsiteY0" fmla="*/ 184686 h 481445"/>
              <a:gd name="connsiteX1" fmla="*/ 849411 w 943377"/>
              <a:gd name="connsiteY1" fmla="*/ 0 h 481445"/>
              <a:gd name="connsiteX2" fmla="*/ 0 w 943377"/>
              <a:gd name="connsiteY2" fmla="*/ 294410 h 481445"/>
              <a:gd name="connsiteX3" fmla="*/ 96981 w 943377"/>
              <a:gd name="connsiteY3" fmla="*/ 481445 h 481445"/>
              <a:gd name="connsiteX0" fmla="*/ 943377 w 943377"/>
              <a:gd name="connsiteY0" fmla="*/ 181222 h 477981"/>
              <a:gd name="connsiteX1" fmla="*/ 845950 w 943377"/>
              <a:gd name="connsiteY1" fmla="*/ 0 h 477981"/>
              <a:gd name="connsiteX2" fmla="*/ 0 w 943377"/>
              <a:gd name="connsiteY2" fmla="*/ 290946 h 477981"/>
              <a:gd name="connsiteX3" fmla="*/ 96981 w 943377"/>
              <a:gd name="connsiteY3" fmla="*/ 477981 h 477981"/>
              <a:gd name="connsiteX0" fmla="*/ 932994 w 932994"/>
              <a:gd name="connsiteY0" fmla="*/ 181222 h 477981"/>
              <a:gd name="connsiteX1" fmla="*/ 845950 w 932994"/>
              <a:gd name="connsiteY1" fmla="*/ 0 h 477981"/>
              <a:gd name="connsiteX2" fmla="*/ 0 w 932994"/>
              <a:gd name="connsiteY2" fmla="*/ 290946 h 477981"/>
              <a:gd name="connsiteX3" fmla="*/ 96981 w 932994"/>
              <a:gd name="connsiteY3" fmla="*/ 477981 h 477981"/>
              <a:gd name="connsiteX0" fmla="*/ 932994 w 932994"/>
              <a:gd name="connsiteY0" fmla="*/ 174295 h 471054"/>
              <a:gd name="connsiteX1" fmla="*/ 839029 w 932994"/>
              <a:gd name="connsiteY1" fmla="*/ 0 h 471054"/>
              <a:gd name="connsiteX2" fmla="*/ 0 w 932994"/>
              <a:gd name="connsiteY2" fmla="*/ 284019 h 471054"/>
              <a:gd name="connsiteX3" fmla="*/ 96981 w 932994"/>
              <a:gd name="connsiteY3" fmla="*/ 471054 h 471054"/>
              <a:gd name="connsiteX0" fmla="*/ 932994 w 932994"/>
              <a:gd name="connsiteY0" fmla="*/ 174295 h 467591"/>
              <a:gd name="connsiteX1" fmla="*/ 839029 w 932994"/>
              <a:gd name="connsiteY1" fmla="*/ 0 h 467591"/>
              <a:gd name="connsiteX2" fmla="*/ 0 w 932994"/>
              <a:gd name="connsiteY2" fmla="*/ 284019 h 467591"/>
              <a:gd name="connsiteX3" fmla="*/ 24302 w 932994"/>
              <a:gd name="connsiteY3" fmla="*/ 467591 h 467591"/>
              <a:gd name="connsiteX0" fmla="*/ 913688 w 913688"/>
              <a:gd name="connsiteY0" fmla="*/ 174295 h 467591"/>
              <a:gd name="connsiteX1" fmla="*/ 819723 w 913688"/>
              <a:gd name="connsiteY1" fmla="*/ 0 h 467591"/>
              <a:gd name="connsiteX2" fmla="*/ 18764 w 913688"/>
              <a:gd name="connsiteY2" fmla="*/ 245919 h 467591"/>
              <a:gd name="connsiteX3" fmla="*/ 4996 w 913688"/>
              <a:gd name="connsiteY3" fmla="*/ 467591 h 467591"/>
              <a:gd name="connsiteX0" fmla="*/ 913688 w 913688"/>
              <a:gd name="connsiteY0" fmla="*/ 174295 h 467591"/>
              <a:gd name="connsiteX1" fmla="*/ 819723 w 913688"/>
              <a:gd name="connsiteY1" fmla="*/ 0 h 467591"/>
              <a:gd name="connsiteX2" fmla="*/ 18764 w 913688"/>
              <a:gd name="connsiteY2" fmla="*/ 259773 h 467591"/>
              <a:gd name="connsiteX3" fmla="*/ 4996 w 913688"/>
              <a:gd name="connsiteY3" fmla="*/ 467591 h 467591"/>
              <a:gd name="connsiteX0" fmla="*/ 929099 w 929099"/>
              <a:gd name="connsiteY0" fmla="*/ 174295 h 467591"/>
              <a:gd name="connsiteX1" fmla="*/ 835134 w 929099"/>
              <a:gd name="connsiteY1" fmla="*/ 0 h 467591"/>
              <a:gd name="connsiteX2" fmla="*/ 34175 w 929099"/>
              <a:gd name="connsiteY2" fmla="*/ 259773 h 467591"/>
              <a:gd name="connsiteX3" fmla="*/ 20407 w 929099"/>
              <a:gd name="connsiteY3" fmla="*/ 467591 h 467591"/>
              <a:gd name="connsiteX0" fmla="*/ 887568 w 887568"/>
              <a:gd name="connsiteY0" fmla="*/ 195077 h 467591"/>
              <a:gd name="connsiteX1" fmla="*/ 835134 w 887568"/>
              <a:gd name="connsiteY1" fmla="*/ 0 h 467591"/>
              <a:gd name="connsiteX2" fmla="*/ 34175 w 887568"/>
              <a:gd name="connsiteY2" fmla="*/ 259773 h 467591"/>
              <a:gd name="connsiteX3" fmla="*/ 20407 w 887568"/>
              <a:gd name="connsiteY3" fmla="*/ 467591 h 467591"/>
              <a:gd name="connsiteX0" fmla="*/ 887568 w 887568"/>
              <a:gd name="connsiteY0" fmla="*/ 195077 h 467591"/>
              <a:gd name="connsiteX1" fmla="*/ 835134 w 887568"/>
              <a:gd name="connsiteY1" fmla="*/ 0 h 467591"/>
              <a:gd name="connsiteX2" fmla="*/ 34175 w 887568"/>
              <a:gd name="connsiteY2" fmla="*/ 259773 h 467591"/>
              <a:gd name="connsiteX3" fmla="*/ 20407 w 887568"/>
              <a:gd name="connsiteY3" fmla="*/ 467591 h 467591"/>
              <a:gd name="connsiteX0" fmla="*/ 868388 w 868388"/>
              <a:gd name="connsiteY0" fmla="*/ 195077 h 450273"/>
              <a:gd name="connsiteX1" fmla="*/ 815954 w 868388"/>
              <a:gd name="connsiteY1" fmla="*/ 0 h 450273"/>
              <a:gd name="connsiteX2" fmla="*/ 14995 w 868388"/>
              <a:gd name="connsiteY2" fmla="*/ 259773 h 450273"/>
              <a:gd name="connsiteX3" fmla="*/ 70446 w 868388"/>
              <a:gd name="connsiteY3" fmla="*/ 450273 h 450273"/>
              <a:gd name="connsiteX0" fmla="*/ 925382 w 925382"/>
              <a:gd name="connsiteY0" fmla="*/ 195077 h 450273"/>
              <a:gd name="connsiteX1" fmla="*/ 872948 w 925382"/>
              <a:gd name="connsiteY1" fmla="*/ 0 h 450273"/>
              <a:gd name="connsiteX2" fmla="*/ 9693 w 925382"/>
              <a:gd name="connsiteY2" fmla="*/ 277091 h 450273"/>
              <a:gd name="connsiteX3" fmla="*/ 127440 w 925382"/>
              <a:gd name="connsiteY3" fmla="*/ 450273 h 450273"/>
              <a:gd name="connsiteX0" fmla="*/ 915689 w 915689"/>
              <a:gd name="connsiteY0" fmla="*/ 195077 h 450273"/>
              <a:gd name="connsiteX1" fmla="*/ 863255 w 915689"/>
              <a:gd name="connsiteY1" fmla="*/ 0 h 450273"/>
              <a:gd name="connsiteX2" fmla="*/ 0 w 915689"/>
              <a:gd name="connsiteY2" fmla="*/ 277091 h 450273"/>
              <a:gd name="connsiteX3" fmla="*/ 117747 w 915689"/>
              <a:gd name="connsiteY3" fmla="*/ 450273 h 450273"/>
              <a:gd name="connsiteX0" fmla="*/ 915689 w 915689"/>
              <a:gd name="connsiteY0" fmla="*/ 184686 h 439882"/>
              <a:gd name="connsiteX1" fmla="*/ 863255 w 915689"/>
              <a:gd name="connsiteY1" fmla="*/ 0 h 439882"/>
              <a:gd name="connsiteX2" fmla="*/ 0 w 915689"/>
              <a:gd name="connsiteY2" fmla="*/ 266700 h 439882"/>
              <a:gd name="connsiteX3" fmla="*/ 117747 w 915689"/>
              <a:gd name="connsiteY3" fmla="*/ 439882 h 439882"/>
              <a:gd name="connsiteX0" fmla="*/ 926072 w 926072"/>
              <a:gd name="connsiteY0" fmla="*/ 184686 h 439882"/>
              <a:gd name="connsiteX1" fmla="*/ 873638 w 926072"/>
              <a:gd name="connsiteY1" fmla="*/ 0 h 439882"/>
              <a:gd name="connsiteX2" fmla="*/ 0 w 926072"/>
              <a:gd name="connsiteY2" fmla="*/ 280555 h 439882"/>
              <a:gd name="connsiteX3" fmla="*/ 128130 w 926072"/>
              <a:gd name="connsiteY3" fmla="*/ 439882 h 439882"/>
              <a:gd name="connsiteX0" fmla="*/ 926072 w 926072"/>
              <a:gd name="connsiteY0" fmla="*/ 184686 h 439882"/>
              <a:gd name="connsiteX1" fmla="*/ 873638 w 926072"/>
              <a:gd name="connsiteY1" fmla="*/ 0 h 439882"/>
              <a:gd name="connsiteX2" fmla="*/ 0 w 926072"/>
              <a:gd name="connsiteY2" fmla="*/ 280555 h 439882"/>
              <a:gd name="connsiteX3" fmla="*/ 128130 w 926072"/>
              <a:gd name="connsiteY3" fmla="*/ 439882 h 439882"/>
              <a:gd name="connsiteX0" fmla="*/ 915689 w 915689"/>
              <a:gd name="connsiteY0" fmla="*/ 184686 h 439882"/>
              <a:gd name="connsiteX1" fmla="*/ 863255 w 915689"/>
              <a:gd name="connsiteY1" fmla="*/ 0 h 439882"/>
              <a:gd name="connsiteX2" fmla="*/ 0 w 915689"/>
              <a:gd name="connsiteY2" fmla="*/ 280555 h 439882"/>
              <a:gd name="connsiteX3" fmla="*/ 117747 w 915689"/>
              <a:gd name="connsiteY3" fmla="*/ 439882 h 439882"/>
              <a:gd name="connsiteX0" fmla="*/ 915689 w 915689"/>
              <a:gd name="connsiteY0" fmla="*/ 184686 h 439882"/>
              <a:gd name="connsiteX1" fmla="*/ 863255 w 915689"/>
              <a:gd name="connsiteY1" fmla="*/ 0 h 439882"/>
              <a:gd name="connsiteX2" fmla="*/ 0 w 915689"/>
              <a:gd name="connsiteY2" fmla="*/ 280555 h 439882"/>
              <a:gd name="connsiteX3" fmla="*/ 117747 w 915689"/>
              <a:gd name="connsiteY3" fmla="*/ 439882 h 439882"/>
              <a:gd name="connsiteX0" fmla="*/ 915689 w 915689"/>
              <a:gd name="connsiteY0" fmla="*/ 184686 h 450273"/>
              <a:gd name="connsiteX1" fmla="*/ 863255 w 915689"/>
              <a:gd name="connsiteY1" fmla="*/ 0 h 450273"/>
              <a:gd name="connsiteX2" fmla="*/ 0 w 915689"/>
              <a:gd name="connsiteY2" fmla="*/ 280555 h 450273"/>
              <a:gd name="connsiteX3" fmla="*/ 141973 w 915689"/>
              <a:gd name="connsiteY3" fmla="*/ 450273 h 450273"/>
              <a:gd name="connsiteX0" fmla="*/ 915689 w 915689"/>
              <a:gd name="connsiteY0" fmla="*/ 184686 h 439882"/>
              <a:gd name="connsiteX1" fmla="*/ 863255 w 915689"/>
              <a:gd name="connsiteY1" fmla="*/ 0 h 439882"/>
              <a:gd name="connsiteX2" fmla="*/ 0 w 915689"/>
              <a:gd name="connsiteY2" fmla="*/ 280555 h 439882"/>
              <a:gd name="connsiteX3" fmla="*/ 141973 w 915689"/>
              <a:gd name="connsiteY3" fmla="*/ 439882 h 439882"/>
              <a:gd name="connsiteX0" fmla="*/ 912228 w 912228"/>
              <a:gd name="connsiteY0" fmla="*/ 184686 h 439882"/>
              <a:gd name="connsiteX1" fmla="*/ 859794 w 912228"/>
              <a:gd name="connsiteY1" fmla="*/ 0 h 439882"/>
              <a:gd name="connsiteX2" fmla="*/ 0 w 912228"/>
              <a:gd name="connsiteY2" fmla="*/ 284019 h 439882"/>
              <a:gd name="connsiteX3" fmla="*/ 138512 w 912228"/>
              <a:gd name="connsiteY3" fmla="*/ 439882 h 439882"/>
            </a:gdLst>
            <a:ahLst/>
            <a:cxnLst>
              <a:cxn ang="0">
                <a:pos x="connsiteX0" y="connsiteY0"/>
              </a:cxn>
              <a:cxn ang="0">
                <a:pos x="connsiteX1" y="connsiteY1"/>
              </a:cxn>
              <a:cxn ang="0">
                <a:pos x="connsiteX2" y="connsiteY2"/>
              </a:cxn>
              <a:cxn ang="0">
                <a:pos x="connsiteX3" y="connsiteY3"/>
              </a:cxn>
            </a:cxnLst>
            <a:rect l="l" t="t" r="r" b="b"/>
            <a:pathLst>
              <a:path w="912228" h="439882">
                <a:moveTo>
                  <a:pt x="912228" y="184686"/>
                </a:moveTo>
                <a:cubicBezTo>
                  <a:pt x="873984" y="109269"/>
                  <a:pt x="877272" y="65026"/>
                  <a:pt x="859794" y="0"/>
                </a:cubicBezTo>
                <a:lnTo>
                  <a:pt x="0" y="284019"/>
                </a:lnTo>
                <a:cubicBezTo>
                  <a:pt x="60023" y="379845"/>
                  <a:pt x="113112" y="375228"/>
                  <a:pt x="138512" y="439882"/>
                </a:cubicBez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4" name="Suora yhdysviiva 123"/>
          <p:cNvCxnSpPr/>
          <p:nvPr/>
        </p:nvCxnSpPr>
        <p:spPr>
          <a:xfrm flipV="1">
            <a:off x="4301836" y="3231573"/>
            <a:ext cx="890155" cy="301336"/>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0" name="Puolivapaa piirto 129"/>
          <p:cNvSpPr/>
          <p:nvPr/>
        </p:nvSpPr>
        <p:spPr>
          <a:xfrm>
            <a:off x="4243862" y="2982191"/>
            <a:ext cx="944114" cy="518816"/>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293295 h 643122"/>
              <a:gd name="connsiteX1" fmla="*/ 1960888 w 1960888"/>
              <a:gd name="connsiteY1" fmla="*/ 0 h 643122"/>
              <a:gd name="connsiteX2" fmla="*/ 832106 w 1960888"/>
              <a:gd name="connsiteY2" fmla="*/ 154750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960888"/>
              <a:gd name="connsiteY0" fmla="*/ 293295 h 643122"/>
              <a:gd name="connsiteX1" fmla="*/ 1960888 w 1960888"/>
              <a:gd name="connsiteY1" fmla="*/ 0 h 643122"/>
              <a:gd name="connsiteX2" fmla="*/ 849411 w 1960888"/>
              <a:gd name="connsiteY2" fmla="*/ 161677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167245"/>
              <a:gd name="connsiteY0" fmla="*/ 131618 h 481445"/>
              <a:gd name="connsiteX1" fmla="*/ 943377 w 1167245"/>
              <a:gd name="connsiteY1" fmla="*/ 184686 h 481445"/>
              <a:gd name="connsiteX2" fmla="*/ 849411 w 1167245"/>
              <a:gd name="connsiteY2" fmla="*/ 0 h 481445"/>
              <a:gd name="connsiteX3" fmla="*/ 0 w 1167245"/>
              <a:gd name="connsiteY3" fmla="*/ 294410 h 481445"/>
              <a:gd name="connsiteX4" fmla="*/ 96981 w 1167245"/>
              <a:gd name="connsiteY4" fmla="*/ 481445 h 481445"/>
              <a:gd name="connsiteX5" fmla="*/ 1148318 w 1167245"/>
              <a:gd name="connsiteY5" fmla="*/ 138846 h 481445"/>
              <a:gd name="connsiteX0" fmla="*/ 943377 w 1148318"/>
              <a:gd name="connsiteY0" fmla="*/ 184686 h 481445"/>
              <a:gd name="connsiteX1" fmla="*/ 849411 w 1148318"/>
              <a:gd name="connsiteY1" fmla="*/ 0 h 481445"/>
              <a:gd name="connsiteX2" fmla="*/ 0 w 1148318"/>
              <a:gd name="connsiteY2" fmla="*/ 294410 h 481445"/>
              <a:gd name="connsiteX3" fmla="*/ 96981 w 1148318"/>
              <a:gd name="connsiteY3" fmla="*/ 481445 h 481445"/>
              <a:gd name="connsiteX4" fmla="*/ 1148318 w 1148318"/>
              <a:gd name="connsiteY4" fmla="*/ 138846 h 481445"/>
              <a:gd name="connsiteX0" fmla="*/ 943377 w 943377"/>
              <a:gd name="connsiteY0" fmla="*/ 184686 h 481445"/>
              <a:gd name="connsiteX1" fmla="*/ 849411 w 943377"/>
              <a:gd name="connsiteY1" fmla="*/ 0 h 481445"/>
              <a:gd name="connsiteX2" fmla="*/ 0 w 943377"/>
              <a:gd name="connsiteY2" fmla="*/ 294410 h 481445"/>
              <a:gd name="connsiteX3" fmla="*/ 96981 w 943377"/>
              <a:gd name="connsiteY3" fmla="*/ 481445 h 481445"/>
              <a:gd name="connsiteX0" fmla="*/ 943377 w 943377"/>
              <a:gd name="connsiteY0" fmla="*/ 181222 h 477981"/>
              <a:gd name="connsiteX1" fmla="*/ 845950 w 943377"/>
              <a:gd name="connsiteY1" fmla="*/ 0 h 477981"/>
              <a:gd name="connsiteX2" fmla="*/ 0 w 943377"/>
              <a:gd name="connsiteY2" fmla="*/ 290946 h 477981"/>
              <a:gd name="connsiteX3" fmla="*/ 96981 w 943377"/>
              <a:gd name="connsiteY3" fmla="*/ 477981 h 477981"/>
              <a:gd name="connsiteX0" fmla="*/ 932994 w 932994"/>
              <a:gd name="connsiteY0" fmla="*/ 181222 h 477981"/>
              <a:gd name="connsiteX1" fmla="*/ 845950 w 932994"/>
              <a:gd name="connsiteY1" fmla="*/ 0 h 477981"/>
              <a:gd name="connsiteX2" fmla="*/ 0 w 932994"/>
              <a:gd name="connsiteY2" fmla="*/ 290946 h 477981"/>
              <a:gd name="connsiteX3" fmla="*/ 96981 w 932994"/>
              <a:gd name="connsiteY3" fmla="*/ 477981 h 477981"/>
              <a:gd name="connsiteX0" fmla="*/ 932994 w 932994"/>
              <a:gd name="connsiteY0" fmla="*/ 174295 h 471054"/>
              <a:gd name="connsiteX1" fmla="*/ 839029 w 932994"/>
              <a:gd name="connsiteY1" fmla="*/ 0 h 471054"/>
              <a:gd name="connsiteX2" fmla="*/ 0 w 932994"/>
              <a:gd name="connsiteY2" fmla="*/ 284019 h 471054"/>
              <a:gd name="connsiteX3" fmla="*/ 96981 w 932994"/>
              <a:gd name="connsiteY3" fmla="*/ 471054 h 471054"/>
              <a:gd name="connsiteX0" fmla="*/ 932994 w 932994"/>
              <a:gd name="connsiteY0" fmla="*/ 174295 h 467591"/>
              <a:gd name="connsiteX1" fmla="*/ 839029 w 932994"/>
              <a:gd name="connsiteY1" fmla="*/ 0 h 467591"/>
              <a:gd name="connsiteX2" fmla="*/ 0 w 932994"/>
              <a:gd name="connsiteY2" fmla="*/ 284019 h 467591"/>
              <a:gd name="connsiteX3" fmla="*/ 24302 w 932994"/>
              <a:gd name="connsiteY3" fmla="*/ 467591 h 467591"/>
              <a:gd name="connsiteX0" fmla="*/ 913688 w 913688"/>
              <a:gd name="connsiteY0" fmla="*/ 174295 h 467591"/>
              <a:gd name="connsiteX1" fmla="*/ 819723 w 913688"/>
              <a:gd name="connsiteY1" fmla="*/ 0 h 467591"/>
              <a:gd name="connsiteX2" fmla="*/ 18764 w 913688"/>
              <a:gd name="connsiteY2" fmla="*/ 245919 h 467591"/>
              <a:gd name="connsiteX3" fmla="*/ 4996 w 913688"/>
              <a:gd name="connsiteY3" fmla="*/ 467591 h 467591"/>
              <a:gd name="connsiteX0" fmla="*/ 913688 w 913688"/>
              <a:gd name="connsiteY0" fmla="*/ 174295 h 467591"/>
              <a:gd name="connsiteX1" fmla="*/ 819723 w 913688"/>
              <a:gd name="connsiteY1" fmla="*/ 0 h 467591"/>
              <a:gd name="connsiteX2" fmla="*/ 18764 w 913688"/>
              <a:gd name="connsiteY2" fmla="*/ 259773 h 467591"/>
              <a:gd name="connsiteX3" fmla="*/ 4996 w 913688"/>
              <a:gd name="connsiteY3" fmla="*/ 467591 h 467591"/>
              <a:gd name="connsiteX0" fmla="*/ 929099 w 929099"/>
              <a:gd name="connsiteY0" fmla="*/ 174295 h 467591"/>
              <a:gd name="connsiteX1" fmla="*/ 835134 w 929099"/>
              <a:gd name="connsiteY1" fmla="*/ 0 h 467591"/>
              <a:gd name="connsiteX2" fmla="*/ 34175 w 929099"/>
              <a:gd name="connsiteY2" fmla="*/ 259773 h 467591"/>
              <a:gd name="connsiteX3" fmla="*/ 20407 w 929099"/>
              <a:gd name="connsiteY3" fmla="*/ 467591 h 467591"/>
              <a:gd name="connsiteX0" fmla="*/ 887568 w 887568"/>
              <a:gd name="connsiteY0" fmla="*/ 195077 h 467591"/>
              <a:gd name="connsiteX1" fmla="*/ 835134 w 887568"/>
              <a:gd name="connsiteY1" fmla="*/ 0 h 467591"/>
              <a:gd name="connsiteX2" fmla="*/ 34175 w 887568"/>
              <a:gd name="connsiteY2" fmla="*/ 259773 h 467591"/>
              <a:gd name="connsiteX3" fmla="*/ 20407 w 887568"/>
              <a:gd name="connsiteY3" fmla="*/ 467591 h 467591"/>
              <a:gd name="connsiteX0" fmla="*/ 887568 w 887568"/>
              <a:gd name="connsiteY0" fmla="*/ 195077 h 467591"/>
              <a:gd name="connsiteX1" fmla="*/ 835134 w 887568"/>
              <a:gd name="connsiteY1" fmla="*/ 0 h 467591"/>
              <a:gd name="connsiteX2" fmla="*/ 34175 w 887568"/>
              <a:gd name="connsiteY2" fmla="*/ 259773 h 467591"/>
              <a:gd name="connsiteX3" fmla="*/ 20407 w 887568"/>
              <a:gd name="connsiteY3" fmla="*/ 467591 h 467591"/>
              <a:gd name="connsiteX0" fmla="*/ 868388 w 868388"/>
              <a:gd name="connsiteY0" fmla="*/ 195077 h 450273"/>
              <a:gd name="connsiteX1" fmla="*/ 815954 w 868388"/>
              <a:gd name="connsiteY1" fmla="*/ 0 h 450273"/>
              <a:gd name="connsiteX2" fmla="*/ 14995 w 868388"/>
              <a:gd name="connsiteY2" fmla="*/ 259773 h 450273"/>
              <a:gd name="connsiteX3" fmla="*/ 70446 w 868388"/>
              <a:gd name="connsiteY3" fmla="*/ 450273 h 450273"/>
              <a:gd name="connsiteX0" fmla="*/ 925382 w 925382"/>
              <a:gd name="connsiteY0" fmla="*/ 195077 h 450273"/>
              <a:gd name="connsiteX1" fmla="*/ 872948 w 925382"/>
              <a:gd name="connsiteY1" fmla="*/ 0 h 450273"/>
              <a:gd name="connsiteX2" fmla="*/ 9693 w 925382"/>
              <a:gd name="connsiteY2" fmla="*/ 277091 h 450273"/>
              <a:gd name="connsiteX3" fmla="*/ 127440 w 925382"/>
              <a:gd name="connsiteY3" fmla="*/ 450273 h 450273"/>
              <a:gd name="connsiteX0" fmla="*/ 915689 w 915689"/>
              <a:gd name="connsiteY0" fmla="*/ 195077 h 450273"/>
              <a:gd name="connsiteX1" fmla="*/ 863255 w 915689"/>
              <a:gd name="connsiteY1" fmla="*/ 0 h 450273"/>
              <a:gd name="connsiteX2" fmla="*/ 0 w 915689"/>
              <a:gd name="connsiteY2" fmla="*/ 277091 h 450273"/>
              <a:gd name="connsiteX3" fmla="*/ 117747 w 915689"/>
              <a:gd name="connsiteY3" fmla="*/ 450273 h 450273"/>
              <a:gd name="connsiteX0" fmla="*/ 915689 w 915689"/>
              <a:gd name="connsiteY0" fmla="*/ 184686 h 439882"/>
              <a:gd name="connsiteX1" fmla="*/ 863255 w 915689"/>
              <a:gd name="connsiteY1" fmla="*/ 0 h 439882"/>
              <a:gd name="connsiteX2" fmla="*/ 0 w 915689"/>
              <a:gd name="connsiteY2" fmla="*/ 266700 h 439882"/>
              <a:gd name="connsiteX3" fmla="*/ 117747 w 915689"/>
              <a:gd name="connsiteY3" fmla="*/ 439882 h 439882"/>
              <a:gd name="connsiteX0" fmla="*/ 926072 w 926072"/>
              <a:gd name="connsiteY0" fmla="*/ 184686 h 439882"/>
              <a:gd name="connsiteX1" fmla="*/ 873638 w 926072"/>
              <a:gd name="connsiteY1" fmla="*/ 0 h 439882"/>
              <a:gd name="connsiteX2" fmla="*/ 0 w 926072"/>
              <a:gd name="connsiteY2" fmla="*/ 280555 h 439882"/>
              <a:gd name="connsiteX3" fmla="*/ 128130 w 926072"/>
              <a:gd name="connsiteY3" fmla="*/ 439882 h 439882"/>
              <a:gd name="connsiteX0" fmla="*/ 926072 w 926072"/>
              <a:gd name="connsiteY0" fmla="*/ 184686 h 439882"/>
              <a:gd name="connsiteX1" fmla="*/ 873638 w 926072"/>
              <a:gd name="connsiteY1" fmla="*/ 0 h 439882"/>
              <a:gd name="connsiteX2" fmla="*/ 0 w 926072"/>
              <a:gd name="connsiteY2" fmla="*/ 280555 h 439882"/>
              <a:gd name="connsiteX3" fmla="*/ 128130 w 926072"/>
              <a:gd name="connsiteY3" fmla="*/ 439882 h 439882"/>
              <a:gd name="connsiteX0" fmla="*/ 915689 w 915689"/>
              <a:gd name="connsiteY0" fmla="*/ 184686 h 439882"/>
              <a:gd name="connsiteX1" fmla="*/ 863255 w 915689"/>
              <a:gd name="connsiteY1" fmla="*/ 0 h 439882"/>
              <a:gd name="connsiteX2" fmla="*/ 0 w 915689"/>
              <a:gd name="connsiteY2" fmla="*/ 280555 h 439882"/>
              <a:gd name="connsiteX3" fmla="*/ 117747 w 915689"/>
              <a:gd name="connsiteY3" fmla="*/ 439882 h 439882"/>
              <a:gd name="connsiteX0" fmla="*/ 915689 w 915689"/>
              <a:gd name="connsiteY0" fmla="*/ 184686 h 439882"/>
              <a:gd name="connsiteX1" fmla="*/ 863255 w 915689"/>
              <a:gd name="connsiteY1" fmla="*/ 0 h 439882"/>
              <a:gd name="connsiteX2" fmla="*/ 0 w 915689"/>
              <a:gd name="connsiteY2" fmla="*/ 280555 h 439882"/>
              <a:gd name="connsiteX3" fmla="*/ 117747 w 915689"/>
              <a:gd name="connsiteY3" fmla="*/ 439882 h 439882"/>
              <a:gd name="connsiteX0" fmla="*/ 915689 w 915689"/>
              <a:gd name="connsiteY0" fmla="*/ 184686 h 450273"/>
              <a:gd name="connsiteX1" fmla="*/ 863255 w 915689"/>
              <a:gd name="connsiteY1" fmla="*/ 0 h 450273"/>
              <a:gd name="connsiteX2" fmla="*/ 0 w 915689"/>
              <a:gd name="connsiteY2" fmla="*/ 280555 h 450273"/>
              <a:gd name="connsiteX3" fmla="*/ 141973 w 915689"/>
              <a:gd name="connsiteY3" fmla="*/ 450273 h 450273"/>
              <a:gd name="connsiteX0" fmla="*/ 915689 w 915689"/>
              <a:gd name="connsiteY0" fmla="*/ 184686 h 439882"/>
              <a:gd name="connsiteX1" fmla="*/ 863255 w 915689"/>
              <a:gd name="connsiteY1" fmla="*/ 0 h 439882"/>
              <a:gd name="connsiteX2" fmla="*/ 0 w 915689"/>
              <a:gd name="connsiteY2" fmla="*/ 280555 h 439882"/>
              <a:gd name="connsiteX3" fmla="*/ 141973 w 915689"/>
              <a:gd name="connsiteY3" fmla="*/ 439882 h 439882"/>
              <a:gd name="connsiteX0" fmla="*/ 1047204 w 1047204"/>
              <a:gd name="connsiteY0" fmla="*/ 146586 h 439882"/>
              <a:gd name="connsiteX1" fmla="*/ 863255 w 1047204"/>
              <a:gd name="connsiteY1" fmla="*/ 0 h 439882"/>
              <a:gd name="connsiteX2" fmla="*/ 0 w 1047204"/>
              <a:gd name="connsiteY2" fmla="*/ 280555 h 439882"/>
              <a:gd name="connsiteX3" fmla="*/ 141973 w 1047204"/>
              <a:gd name="connsiteY3" fmla="*/ 439882 h 439882"/>
              <a:gd name="connsiteX0" fmla="*/ 1047204 w 1053487"/>
              <a:gd name="connsiteY0" fmla="*/ 215859 h 509155"/>
              <a:gd name="connsiteX1" fmla="*/ 1050146 w 1053487"/>
              <a:gd name="connsiteY1" fmla="*/ 0 h 509155"/>
              <a:gd name="connsiteX2" fmla="*/ 0 w 1053487"/>
              <a:gd name="connsiteY2" fmla="*/ 349828 h 509155"/>
              <a:gd name="connsiteX3" fmla="*/ 141973 w 1053487"/>
              <a:gd name="connsiteY3" fmla="*/ 509155 h 509155"/>
              <a:gd name="connsiteX0" fmla="*/ 1047204 w 1055610"/>
              <a:gd name="connsiteY0" fmla="*/ 215859 h 509155"/>
              <a:gd name="connsiteX1" fmla="*/ 1050146 w 1055610"/>
              <a:gd name="connsiteY1" fmla="*/ 0 h 509155"/>
              <a:gd name="connsiteX2" fmla="*/ 0 w 1055610"/>
              <a:gd name="connsiteY2" fmla="*/ 349828 h 509155"/>
              <a:gd name="connsiteX3" fmla="*/ 141973 w 1055610"/>
              <a:gd name="connsiteY3" fmla="*/ 509155 h 509155"/>
              <a:gd name="connsiteX0" fmla="*/ 1047204 w 1047204"/>
              <a:gd name="connsiteY0" fmla="*/ 208931 h 502227"/>
              <a:gd name="connsiteX1" fmla="*/ 1036302 w 1047204"/>
              <a:gd name="connsiteY1" fmla="*/ 0 h 502227"/>
              <a:gd name="connsiteX2" fmla="*/ 0 w 1047204"/>
              <a:gd name="connsiteY2" fmla="*/ 342900 h 502227"/>
              <a:gd name="connsiteX3" fmla="*/ 141973 w 1047204"/>
              <a:gd name="connsiteY3" fmla="*/ 502227 h 502227"/>
              <a:gd name="connsiteX0" fmla="*/ 1047204 w 1047204"/>
              <a:gd name="connsiteY0" fmla="*/ 208931 h 502227"/>
              <a:gd name="connsiteX1" fmla="*/ 1036302 w 1047204"/>
              <a:gd name="connsiteY1" fmla="*/ 0 h 502227"/>
              <a:gd name="connsiteX2" fmla="*/ 0 w 1047204"/>
              <a:gd name="connsiteY2" fmla="*/ 342900 h 502227"/>
              <a:gd name="connsiteX3" fmla="*/ 141973 w 1047204"/>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38144 w 943375"/>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65831 w 943375"/>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65831 w 943375"/>
              <a:gd name="connsiteY3" fmla="*/ 502227 h 502227"/>
              <a:gd name="connsiteX0" fmla="*/ 943375 w 999239"/>
              <a:gd name="connsiteY0" fmla="*/ 236190 h 529486"/>
              <a:gd name="connsiteX1" fmla="*/ 926621 w 999239"/>
              <a:gd name="connsiteY1" fmla="*/ 38379 h 529486"/>
              <a:gd name="connsiteX2" fmla="*/ 932473 w 999239"/>
              <a:gd name="connsiteY2" fmla="*/ 27259 h 529486"/>
              <a:gd name="connsiteX3" fmla="*/ 0 w 999239"/>
              <a:gd name="connsiteY3" fmla="*/ 332059 h 529486"/>
              <a:gd name="connsiteX4" fmla="*/ 65831 w 999239"/>
              <a:gd name="connsiteY4" fmla="*/ 529486 h 529486"/>
              <a:gd name="connsiteX0" fmla="*/ 943375 w 1007161"/>
              <a:gd name="connsiteY0" fmla="*/ 245806 h 539102"/>
              <a:gd name="connsiteX1" fmla="*/ 926621 w 1007161"/>
              <a:gd name="connsiteY1" fmla="*/ 47995 h 539102"/>
              <a:gd name="connsiteX2" fmla="*/ 942856 w 1007161"/>
              <a:gd name="connsiteY2" fmla="*/ 23020 h 539102"/>
              <a:gd name="connsiteX3" fmla="*/ 0 w 1007161"/>
              <a:gd name="connsiteY3" fmla="*/ 341675 h 539102"/>
              <a:gd name="connsiteX4" fmla="*/ 65831 w 1007161"/>
              <a:gd name="connsiteY4" fmla="*/ 539102 h 539102"/>
              <a:gd name="connsiteX0" fmla="*/ 943375 w 1007161"/>
              <a:gd name="connsiteY0" fmla="*/ 245806 h 539102"/>
              <a:gd name="connsiteX1" fmla="*/ 926621 w 1007161"/>
              <a:gd name="connsiteY1" fmla="*/ 47995 h 539102"/>
              <a:gd name="connsiteX2" fmla="*/ 942856 w 1007161"/>
              <a:gd name="connsiteY2" fmla="*/ 23020 h 539102"/>
              <a:gd name="connsiteX3" fmla="*/ 0 w 1007161"/>
              <a:gd name="connsiteY3" fmla="*/ 331285 h 539102"/>
              <a:gd name="connsiteX4" fmla="*/ 65831 w 1007161"/>
              <a:gd name="connsiteY4" fmla="*/ 539102 h 539102"/>
              <a:gd name="connsiteX0" fmla="*/ 943375 w 1000438"/>
              <a:gd name="connsiteY0" fmla="*/ 198617 h 491913"/>
              <a:gd name="connsiteX1" fmla="*/ 926621 w 1000438"/>
              <a:gd name="connsiteY1" fmla="*/ 806 h 491913"/>
              <a:gd name="connsiteX2" fmla="*/ 0 w 1000438"/>
              <a:gd name="connsiteY2" fmla="*/ 284096 h 491913"/>
              <a:gd name="connsiteX3" fmla="*/ 65831 w 1000438"/>
              <a:gd name="connsiteY3" fmla="*/ 491913 h 491913"/>
              <a:gd name="connsiteX0" fmla="*/ 943375 w 943375"/>
              <a:gd name="connsiteY0" fmla="*/ 197811 h 491107"/>
              <a:gd name="connsiteX1" fmla="*/ 926621 w 943375"/>
              <a:gd name="connsiteY1" fmla="*/ 0 h 491107"/>
              <a:gd name="connsiteX2" fmla="*/ 0 w 943375"/>
              <a:gd name="connsiteY2" fmla="*/ 283290 h 491107"/>
              <a:gd name="connsiteX3" fmla="*/ 65831 w 943375"/>
              <a:gd name="connsiteY3" fmla="*/ 491107 h 491107"/>
              <a:gd name="connsiteX0" fmla="*/ 943375 w 944037"/>
              <a:gd name="connsiteY0" fmla="*/ 225520 h 518816"/>
              <a:gd name="connsiteX1" fmla="*/ 930082 w 944037"/>
              <a:gd name="connsiteY1" fmla="*/ 0 h 518816"/>
              <a:gd name="connsiteX2" fmla="*/ 0 w 944037"/>
              <a:gd name="connsiteY2" fmla="*/ 310999 h 518816"/>
              <a:gd name="connsiteX3" fmla="*/ 65831 w 944037"/>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Lst>
            <a:ahLst/>
            <a:cxnLst>
              <a:cxn ang="0">
                <a:pos x="connsiteX0" y="connsiteY0"/>
              </a:cxn>
              <a:cxn ang="0">
                <a:pos x="connsiteX1" y="connsiteY1"/>
              </a:cxn>
              <a:cxn ang="0">
                <a:pos x="connsiteX2" y="connsiteY2"/>
              </a:cxn>
              <a:cxn ang="0">
                <a:pos x="connsiteX3" y="connsiteY3"/>
              </a:cxn>
            </a:cxnLst>
            <a:rect l="l" t="t" r="r" b="b"/>
            <a:pathLst>
              <a:path w="943375" h="518816">
                <a:moveTo>
                  <a:pt x="943375" y="225520"/>
                </a:moveTo>
                <a:cubicBezTo>
                  <a:pt x="940583" y="192552"/>
                  <a:pt x="938491" y="65416"/>
                  <a:pt x="930082" y="0"/>
                </a:cubicBezTo>
                <a:lnTo>
                  <a:pt x="0" y="310999"/>
                </a:lnTo>
                <a:cubicBezTo>
                  <a:pt x="42719" y="417215"/>
                  <a:pt x="40431" y="454162"/>
                  <a:pt x="65831" y="518816"/>
                </a:cubicBez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32" name="Suora yhdysviiva 131"/>
          <p:cNvCxnSpPr/>
          <p:nvPr/>
        </p:nvCxnSpPr>
        <p:spPr>
          <a:xfrm flipV="1">
            <a:off x="4229100" y="2951018"/>
            <a:ext cx="952500" cy="322119"/>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7" name="Puolivapaa piirto 136"/>
          <p:cNvSpPr/>
          <p:nvPr/>
        </p:nvSpPr>
        <p:spPr>
          <a:xfrm>
            <a:off x="4155458" y="2770908"/>
            <a:ext cx="854058" cy="469777"/>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293295 h 643122"/>
              <a:gd name="connsiteX1" fmla="*/ 1960888 w 1960888"/>
              <a:gd name="connsiteY1" fmla="*/ 0 h 643122"/>
              <a:gd name="connsiteX2" fmla="*/ 832106 w 1960888"/>
              <a:gd name="connsiteY2" fmla="*/ 154750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960888"/>
              <a:gd name="connsiteY0" fmla="*/ 293295 h 643122"/>
              <a:gd name="connsiteX1" fmla="*/ 1960888 w 1960888"/>
              <a:gd name="connsiteY1" fmla="*/ 0 h 643122"/>
              <a:gd name="connsiteX2" fmla="*/ 849411 w 1960888"/>
              <a:gd name="connsiteY2" fmla="*/ 161677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167245"/>
              <a:gd name="connsiteY0" fmla="*/ 131618 h 481445"/>
              <a:gd name="connsiteX1" fmla="*/ 943377 w 1167245"/>
              <a:gd name="connsiteY1" fmla="*/ 184686 h 481445"/>
              <a:gd name="connsiteX2" fmla="*/ 849411 w 1167245"/>
              <a:gd name="connsiteY2" fmla="*/ 0 h 481445"/>
              <a:gd name="connsiteX3" fmla="*/ 0 w 1167245"/>
              <a:gd name="connsiteY3" fmla="*/ 294410 h 481445"/>
              <a:gd name="connsiteX4" fmla="*/ 96981 w 1167245"/>
              <a:gd name="connsiteY4" fmla="*/ 481445 h 481445"/>
              <a:gd name="connsiteX5" fmla="*/ 1148318 w 1167245"/>
              <a:gd name="connsiteY5" fmla="*/ 138846 h 481445"/>
              <a:gd name="connsiteX0" fmla="*/ 943377 w 1148318"/>
              <a:gd name="connsiteY0" fmla="*/ 184686 h 481445"/>
              <a:gd name="connsiteX1" fmla="*/ 849411 w 1148318"/>
              <a:gd name="connsiteY1" fmla="*/ 0 h 481445"/>
              <a:gd name="connsiteX2" fmla="*/ 0 w 1148318"/>
              <a:gd name="connsiteY2" fmla="*/ 294410 h 481445"/>
              <a:gd name="connsiteX3" fmla="*/ 96981 w 1148318"/>
              <a:gd name="connsiteY3" fmla="*/ 481445 h 481445"/>
              <a:gd name="connsiteX4" fmla="*/ 1148318 w 1148318"/>
              <a:gd name="connsiteY4" fmla="*/ 138846 h 481445"/>
              <a:gd name="connsiteX0" fmla="*/ 943377 w 943377"/>
              <a:gd name="connsiteY0" fmla="*/ 184686 h 481445"/>
              <a:gd name="connsiteX1" fmla="*/ 849411 w 943377"/>
              <a:gd name="connsiteY1" fmla="*/ 0 h 481445"/>
              <a:gd name="connsiteX2" fmla="*/ 0 w 943377"/>
              <a:gd name="connsiteY2" fmla="*/ 294410 h 481445"/>
              <a:gd name="connsiteX3" fmla="*/ 96981 w 943377"/>
              <a:gd name="connsiteY3" fmla="*/ 481445 h 481445"/>
              <a:gd name="connsiteX0" fmla="*/ 943377 w 943377"/>
              <a:gd name="connsiteY0" fmla="*/ 181222 h 477981"/>
              <a:gd name="connsiteX1" fmla="*/ 845950 w 943377"/>
              <a:gd name="connsiteY1" fmla="*/ 0 h 477981"/>
              <a:gd name="connsiteX2" fmla="*/ 0 w 943377"/>
              <a:gd name="connsiteY2" fmla="*/ 290946 h 477981"/>
              <a:gd name="connsiteX3" fmla="*/ 96981 w 943377"/>
              <a:gd name="connsiteY3" fmla="*/ 477981 h 477981"/>
              <a:gd name="connsiteX0" fmla="*/ 932994 w 932994"/>
              <a:gd name="connsiteY0" fmla="*/ 181222 h 477981"/>
              <a:gd name="connsiteX1" fmla="*/ 845950 w 932994"/>
              <a:gd name="connsiteY1" fmla="*/ 0 h 477981"/>
              <a:gd name="connsiteX2" fmla="*/ 0 w 932994"/>
              <a:gd name="connsiteY2" fmla="*/ 290946 h 477981"/>
              <a:gd name="connsiteX3" fmla="*/ 96981 w 932994"/>
              <a:gd name="connsiteY3" fmla="*/ 477981 h 477981"/>
              <a:gd name="connsiteX0" fmla="*/ 932994 w 932994"/>
              <a:gd name="connsiteY0" fmla="*/ 174295 h 471054"/>
              <a:gd name="connsiteX1" fmla="*/ 839029 w 932994"/>
              <a:gd name="connsiteY1" fmla="*/ 0 h 471054"/>
              <a:gd name="connsiteX2" fmla="*/ 0 w 932994"/>
              <a:gd name="connsiteY2" fmla="*/ 284019 h 471054"/>
              <a:gd name="connsiteX3" fmla="*/ 96981 w 932994"/>
              <a:gd name="connsiteY3" fmla="*/ 471054 h 471054"/>
              <a:gd name="connsiteX0" fmla="*/ 932994 w 932994"/>
              <a:gd name="connsiteY0" fmla="*/ 174295 h 467591"/>
              <a:gd name="connsiteX1" fmla="*/ 839029 w 932994"/>
              <a:gd name="connsiteY1" fmla="*/ 0 h 467591"/>
              <a:gd name="connsiteX2" fmla="*/ 0 w 932994"/>
              <a:gd name="connsiteY2" fmla="*/ 284019 h 467591"/>
              <a:gd name="connsiteX3" fmla="*/ 24302 w 932994"/>
              <a:gd name="connsiteY3" fmla="*/ 467591 h 467591"/>
              <a:gd name="connsiteX0" fmla="*/ 913688 w 913688"/>
              <a:gd name="connsiteY0" fmla="*/ 174295 h 467591"/>
              <a:gd name="connsiteX1" fmla="*/ 819723 w 913688"/>
              <a:gd name="connsiteY1" fmla="*/ 0 h 467591"/>
              <a:gd name="connsiteX2" fmla="*/ 18764 w 913688"/>
              <a:gd name="connsiteY2" fmla="*/ 245919 h 467591"/>
              <a:gd name="connsiteX3" fmla="*/ 4996 w 913688"/>
              <a:gd name="connsiteY3" fmla="*/ 467591 h 467591"/>
              <a:gd name="connsiteX0" fmla="*/ 913688 w 913688"/>
              <a:gd name="connsiteY0" fmla="*/ 174295 h 467591"/>
              <a:gd name="connsiteX1" fmla="*/ 819723 w 913688"/>
              <a:gd name="connsiteY1" fmla="*/ 0 h 467591"/>
              <a:gd name="connsiteX2" fmla="*/ 18764 w 913688"/>
              <a:gd name="connsiteY2" fmla="*/ 259773 h 467591"/>
              <a:gd name="connsiteX3" fmla="*/ 4996 w 913688"/>
              <a:gd name="connsiteY3" fmla="*/ 467591 h 467591"/>
              <a:gd name="connsiteX0" fmla="*/ 929099 w 929099"/>
              <a:gd name="connsiteY0" fmla="*/ 174295 h 467591"/>
              <a:gd name="connsiteX1" fmla="*/ 835134 w 929099"/>
              <a:gd name="connsiteY1" fmla="*/ 0 h 467591"/>
              <a:gd name="connsiteX2" fmla="*/ 34175 w 929099"/>
              <a:gd name="connsiteY2" fmla="*/ 259773 h 467591"/>
              <a:gd name="connsiteX3" fmla="*/ 20407 w 929099"/>
              <a:gd name="connsiteY3" fmla="*/ 467591 h 467591"/>
              <a:gd name="connsiteX0" fmla="*/ 887568 w 887568"/>
              <a:gd name="connsiteY0" fmla="*/ 195077 h 467591"/>
              <a:gd name="connsiteX1" fmla="*/ 835134 w 887568"/>
              <a:gd name="connsiteY1" fmla="*/ 0 h 467591"/>
              <a:gd name="connsiteX2" fmla="*/ 34175 w 887568"/>
              <a:gd name="connsiteY2" fmla="*/ 259773 h 467591"/>
              <a:gd name="connsiteX3" fmla="*/ 20407 w 887568"/>
              <a:gd name="connsiteY3" fmla="*/ 467591 h 467591"/>
              <a:gd name="connsiteX0" fmla="*/ 887568 w 887568"/>
              <a:gd name="connsiteY0" fmla="*/ 195077 h 467591"/>
              <a:gd name="connsiteX1" fmla="*/ 835134 w 887568"/>
              <a:gd name="connsiteY1" fmla="*/ 0 h 467591"/>
              <a:gd name="connsiteX2" fmla="*/ 34175 w 887568"/>
              <a:gd name="connsiteY2" fmla="*/ 259773 h 467591"/>
              <a:gd name="connsiteX3" fmla="*/ 20407 w 887568"/>
              <a:gd name="connsiteY3" fmla="*/ 467591 h 467591"/>
              <a:gd name="connsiteX0" fmla="*/ 868388 w 868388"/>
              <a:gd name="connsiteY0" fmla="*/ 195077 h 450273"/>
              <a:gd name="connsiteX1" fmla="*/ 815954 w 868388"/>
              <a:gd name="connsiteY1" fmla="*/ 0 h 450273"/>
              <a:gd name="connsiteX2" fmla="*/ 14995 w 868388"/>
              <a:gd name="connsiteY2" fmla="*/ 259773 h 450273"/>
              <a:gd name="connsiteX3" fmla="*/ 70446 w 868388"/>
              <a:gd name="connsiteY3" fmla="*/ 450273 h 450273"/>
              <a:gd name="connsiteX0" fmla="*/ 925382 w 925382"/>
              <a:gd name="connsiteY0" fmla="*/ 195077 h 450273"/>
              <a:gd name="connsiteX1" fmla="*/ 872948 w 925382"/>
              <a:gd name="connsiteY1" fmla="*/ 0 h 450273"/>
              <a:gd name="connsiteX2" fmla="*/ 9693 w 925382"/>
              <a:gd name="connsiteY2" fmla="*/ 277091 h 450273"/>
              <a:gd name="connsiteX3" fmla="*/ 127440 w 925382"/>
              <a:gd name="connsiteY3" fmla="*/ 450273 h 450273"/>
              <a:gd name="connsiteX0" fmla="*/ 915689 w 915689"/>
              <a:gd name="connsiteY0" fmla="*/ 195077 h 450273"/>
              <a:gd name="connsiteX1" fmla="*/ 863255 w 915689"/>
              <a:gd name="connsiteY1" fmla="*/ 0 h 450273"/>
              <a:gd name="connsiteX2" fmla="*/ 0 w 915689"/>
              <a:gd name="connsiteY2" fmla="*/ 277091 h 450273"/>
              <a:gd name="connsiteX3" fmla="*/ 117747 w 915689"/>
              <a:gd name="connsiteY3" fmla="*/ 450273 h 450273"/>
              <a:gd name="connsiteX0" fmla="*/ 915689 w 915689"/>
              <a:gd name="connsiteY0" fmla="*/ 184686 h 439882"/>
              <a:gd name="connsiteX1" fmla="*/ 863255 w 915689"/>
              <a:gd name="connsiteY1" fmla="*/ 0 h 439882"/>
              <a:gd name="connsiteX2" fmla="*/ 0 w 915689"/>
              <a:gd name="connsiteY2" fmla="*/ 266700 h 439882"/>
              <a:gd name="connsiteX3" fmla="*/ 117747 w 915689"/>
              <a:gd name="connsiteY3" fmla="*/ 439882 h 439882"/>
              <a:gd name="connsiteX0" fmla="*/ 926072 w 926072"/>
              <a:gd name="connsiteY0" fmla="*/ 184686 h 439882"/>
              <a:gd name="connsiteX1" fmla="*/ 873638 w 926072"/>
              <a:gd name="connsiteY1" fmla="*/ 0 h 439882"/>
              <a:gd name="connsiteX2" fmla="*/ 0 w 926072"/>
              <a:gd name="connsiteY2" fmla="*/ 280555 h 439882"/>
              <a:gd name="connsiteX3" fmla="*/ 128130 w 926072"/>
              <a:gd name="connsiteY3" fmla="*/ 439882 h 439882"/>
              <a:gd name="connsiteX0" fmla="*/ 926072 w 926072"/>
              <a:gd name="connsiteY0" fmla="*/ 184686 h 439882"/>
              <a:gd name="connsiteX1" fmla="*/ 873638 w 926072"/>
              <a:gd name="connsiteY1" fmla="*/ 0 h 439882"/>
              <a:gd name="connsiteX2" fmla="*/ 0 w 926072"/>
              <a:gd name="connsiteY2" fmla="*/ 280555 h 439882"/>
              <a:gd name="connsiteX3" fmla="*/ 128130 w 926072"/>
              <a:gd name="connsiteY3" fmla="*/ 439882 h 439882"/>
              <a:gd name="connsiteX0" fmla="*/ 915689 w 915689"/>
              <a:gd name="connsiteY0" fmla="*/ 184686 h 439882"/>
              <a:gd name="connsiteX1" fmla="*/ 863255 w 915689"/>
              <a:gd name="connsiteY1" fmla="*/ 0 h 439882"/>
              <a:gd name="connsiteX2" fmla="*/ 0 w 915689"/>
              <a:gd name="connsiteY2" fmla="*/ 280555 h 439882"/>
              <a:gd name="connsiteX3" fmla="*/ 117747 w 915689"/>
              <a:gd name="connsiteY3" fmla="*/ 439882 h 439882"/>
              <a:gd name="connsiteX0" fmla="*/ 915689 w 915689"/>
              <a:gd name="connsiteY0" fmla="*/ 184686 h 439882"/>
              <a:gd name="connsiteX1" fmla="*/ 863255 w 915689"/>
              <a:gd name="connsiteY1" fmla="*/ 0 h 439882"/>
              <a:gd name="connsiteX2" fmla="*/ 0 w 915689"/>
              <a:gd name="connsiteY2" fmla="*/ 280555 h 439882"/>
              <a:gd name="connsiteX3" fmla="*/ 117747 w 915689"/>
              <a:gd name="connsiteY3" fmla="*/ 439882 h 439882"/>
              <a:gd name="connsiteX0" fmla="*/ 915689 w 915689"/>
              <a:gd name="connsiteY0" fmla="*/ 184686 h 450273"/>
              <a:gd name="connsiteX1" fmla="*/ 863255 w 915689"/>
              <a:gd name="connsiteY1" fmla="*/ 0 h 450273"/>
              <a:gd name="connsiteX2" fmla="*/ 0 w 915689"/>
              <a:gd name="connsiteY2" fmla="*/ 280555 h 450273"/>
              <a:gd name="connsiteX3" fmla="*/ 141973 w 915689"/>
              <a:gd name="connsiteY3" fmla="*/ 450273 h 450273"/>
              <a:gd name="connsiteX0" fmla="*/ 915689 w 915689"/>
              <a:gd name="connsiteY0" fmla="*/ 184686 h 439882"/>
              <a:gd name="connsiteX1" fmla="*/ 863255 w 915689"/>
              <a:gd name="connsiteY1" fmla="*/ 0 h 439882"/>
              <a:gd name="connsiteX2" fmla="*/ 0 w 915689"/>
              <a:gd name="connsiteY2" fmla="*/ 280555 h 439882"/>
              <a:gd name="connsiteX3" fmla="*/ 141973 w 915689"/>
              <a:gd name="connsiteY3" fmla="*/ 439882 h 439882"/>
              <a:gd name="connsiteX0" fmla="*/ 1047204 w 1047204"/>
              <a:gd name="connsiteY0" fmla="*/ 146586 h 439882"/>
              <a:gd name="connsiteX1" fmla="*/ 863255 w 1047204"/>
              <a:gd name="connsiteY1" fmla="*/ 0 h 439882"/>
              <a:gd name="connsiteX2" fmla="*/ 0 w 1047204"/>
              <a:gd name="connsiteY2" fmla="*/ 280555 h 439882"/>
              <a:gd name="connsiteX3" fmla="*/ 141973 w 1047204"/>
              <a:gd name="connsiteY3" fmla="*/ 439882 h 439882"/>
              <a:gd name="connsiteX0" fmla="*/ 1047204 w 1053487"/>
              <a:gd name="connsiteY0" fmla="*/ 215859 h 509155"/>
              <a:gd name="connsiteX1" fmla="*/ 1050146 w 1053487"/>
              <a:gd name="connsiteY1" fmla="*/ 0 h 509155"/>
              <a:gd name="connsiteX2" fmla="*/ 0 w 1053487"/>
              <a:gd name="connsiteY2" fmla="*/ 349828 h 509155"/>
              <a:gd name="connsiteX3" fmla="*/ 141973 w 1053487"/>
              <a:gd name="connsiteY3" fmla="*/ 509155 h 509155"/>
              <a:gd name="connsiteX0" fmla="*/ 1047204 w 1055610"/>
              <a:gd name="connsiteY0" fmla="*/ 215859 h 509155"/>
              <a:gd name="connsiteX1" fmla="*/ 1050146 w 1055610"/>
              <a:gd name="connsiteY1" fmla="*/ 0 h 509155"/>
              <a:gd name="connsiteX2" fmla="*/ 0 w 1055610"/>
              <a:gd name="connsiteY2" fmla="*/ 349828 h 509155"/>
              <a:gd name="connsiteX3" fmla="*/ 141973 w 1055610"/>
              <a:gd name="connsiteY3" fmla="*/ 509155 h 509155"/>
              <a:gd name="connsiteX0" fmla="*/ 1047204 w 1047204"/>
              <a:gd name="connsiteY0" fmla="*/ 208931 h 502227"/>
              <a:gd name="connsiteX1" fmla="*/ 1036302 w 1047204"/>
              <a:gd name="connsiteY1" fmla="*/ 0 h 502227"/>
              <a:gd name="connsiteX2" fmla="*/ 0 w 1047204"/>
              <a:gd name="connsiteY2" fmla="*/ 342900 h 502227"/>
              <a:gd name="connsiteX3" fmla="*/ 141973 w 1047204"/>
              <a:gd name="connsiteY3" fmla="*/ 502227 h 502227"/>
              <a:gd name="connsiteX0" fmla="*/ 1047204 w 1047204"/>
              <a:gd name="connsiteY0" fmla="*/ 208931 h 502227"/>
              <a:gd name="connsiteX1" fmla="*/ 1036302 w 1047204"/>
              <a:gd name="connsiteY1" fmla="*/ 0 h 502227"/>
              <a:gd name="connsiteX2" fmla="*/ 0 w 1047204"/>
              <a:gd name="connsiteY2" fmla="*/ 342900 h 502227"/>
              <a:gd name="connsiteX3" fmla="*/ 141973 w 1047204"/>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38144 w 943375"/>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65831 w 943375"/>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65831 w 943375"/>
              <a:gd name="connsiteY3" fmla="*/ 502227 h 502227"/>
              <a:gd name="connsiteX0" fmla="*/ 943375 w 999239"/>
              <a:gd name="connsiteY0" fmla="*/ 236190 h 529486"/>
              <a:gd name="connsiteX1" fmla="*/ 926621 w 999239"/>
              <a:gd name="connsiteY1" fmla="*/ 38379 h 529486"/>
              <a:gd name="connsiteX2" fmla="*/ 932473 w 999239"/>
              <a:gd name="connsiteY2" fmla="*/ 27259 h 529486"/>
              <a:gd name="connsiteX3" fmla="*/ 0 w 999239"/>
              <a:gd name="connsiteY3" fmla="*/ 332059 h 529486"/>
              <a:gd name="connsiteX4" fmla="*/ 65831 w 999239"/>
              <a:gd name="connsiteY4" fmla="*/ 529486 h 529486"/>
              <a:gd name="connsiteX0" fmla="*/ 943375 w 1007161"/>
              <a:gd name="connsiteY0" fmla="*/ 245806 h 539102"/>
              <a:gd name="connsiteX1" fmla="*/ 926621 w 1007161"/>
              <a:gd name="connsiteY1" fmla="*/ 47995 h 539102"/>
              <a:gd name="connsiteX2" fmla="*/ 942856 w 1007161"/>
              <a:gd name="connsiteY2" fmla="*/ 23020 h 539102"/>
              <a:gd name="connsiteX3" fmla="*/ 0 w 1007161"/>
              <a:gd name="connsiteY3" fmla="*/ 341675 h 539102"/>
              <a:gd name="connsiteX4" fmla="*/ 65831 w 1007161"/>
              <a:gd name="connsiteY4" fmla="*/ 539102 h 539102"/>
              <a:gd name="connsiteX0" fmla="*/ 943375 w 1007161"/>
              <a:gd name="connsiteY0" fmla="*/ 245806 h 539102"/>
              <a:gd name="connsiteX1" fmla="*/ 926621 w 1007161"/>
              <a:gd name="connsiteY1" fmla="*/ 47995 h 539102"/>
              <a:gd name="connsiteX2" fmla="*/ 942856 w 1007161"/>
              <a:gd name="connsiteY2" fmla="*/ 23020 h 539102"/>
              <a:gd name="connsiteX3" fmla="*/ 0 w 1007161"/>
              <a:gd name="connsiteY3" fmla="*/ 331285 h 539102"/>
              <a:gd name="connsiteX4" fmla="*/ 65831 w 1007161"/>
              <a:gd name="connsiteY4" fmla="*/ 539102 h 539102"/>
              <a:gd name="connsiteX0" fmla="*/ 943375 w 1000438"/>
              <a:gd name="connsiteY0" fmla="*/ 198617 h 491913"/>
              <a:gd name="connsiteX1" fmla="*/ 926621 w 1000438"/>
              <a:gd name="connsiteY1" fmla="*/ 806 h 491913"/>
              <a:gd name="connsiteX2" fmla="*/ 0 w 1000438"/>
              <a:gd name="connsiteY2" fmla="*/ 284096 h 491913"/>
              <a:gd name="connsiteX3" fmla="*/ 65831 w 1000438"/>
              <a:gd name="connsiteY3" fmla="*/ 491913 h 491913"/>
              <a:gd name="connsiteX0" fmla="*/ 943375 w 943375"/>
              <a:gd name="connsiteY0" fmla="*/ 197811 h 491107"/>
              <a:gd name="connsiteX1" fmla="*/ 926621 w 943375"/>
              <a:gd name="connsiteY1" fmla="*/ 0 h 491107"/>
              <a:gd name="connsiteX2" fmla="*/ 0 w 943375"/>
              <a:gd name="connsiteY2" fmla="*/ 283290 h 491107"/>
              <a:gd name="connsiteX3" fmla="*/ 65831 w 943375"/>
              <a:gd name="connsiteY3" fmla="*/ 491107 h 491107"/>
              <a:gd name="connsiteX0" fmla="*/ 943375 w 944037"/>
              <a:gd name="connsiteY0" fmla="*/ 225520 h 518816"/>
              <a:gd name="connsiteX1" fmla="*/ 930082 w 944037"/>
              <a:gd name="connsiteY1" fmla="*/ 0 h 518816"/>
              <a:gd name="connsiteX2" fmla="*/ 0 w 944037"/>
              <a:gd name="connsiteY2" fmla="*/ 310999 h 518816"/>
              <a:gd name="connsiteX3" fmla="*/ 65831 w 944037"/>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 name="connsiteX0" fmla="*/ 943375 w 943375"/>
              <a:gd name="connsiteY0" fmla="*/ 225520 h 549989"/>
              <a:gd name="connsiteX1" fmla="*/ 930082 w 943375"/>
              <a:gd name="connsiteY1" fmla="*/ 0 h 549989"/>
              <a:gd name="connsiteX2" fmla="*/ 0 w 943375"/>
              <a:gd name="connsiteY2" fmla="*/ 310999 h 549989"/>
              <a:gd name="connsiteX3" fmla="*/ 34683 w 943375"/>
              <a:gd name="connsiteY3" fmla="*/ 549989 h 549989"/>
              <a:gd name="connsiteX0" fmla="*/ 991828 w 991828"/>
              <a:gd name="connsiteY0" fmla="*/ 225520 h 549989"/>
              <a:gd name="connsiteX1" fmla="*/ 978535 w 991828"/>
              <a:gd name="connsiteY1" fmla="*/ 0 h 549989"/>
              <a:gd name="connsiteX2" fmla="*/ 0 w 991828"/>
              <a:gd name="connsiteY2" fmla="*/ 328317 h 549989"/>
              <a:gd name="connsiteX3" fmla="*/ 83136 w 991828"/>
              <a:gd name="connsiteY3" fmla="*/ 549989 h 549989"/>
              <a:gd name="connsiteX0" fmla="*/ 991828 w 991828"/>
              <a:gd name="connsiteY0" fmla="*/ 225520 h 546525"/>
              <a:gd name="connsiteX1" fmla="*/ 978535 w 991828"/>
              <a:gd name="connsiteY1" fmla="*/ 0 h 546525"/>
              <a:gd name="connsiteX2" fmla="*/ 0 w 991828"/>
              <a:gd name="connsiteY2" fmla="*/ 328317 h 546525"/>
              <a:gd name="connsiteX3" fmla="*/ 76214 w 991828"/>
              <a:gd name="connsiteY3" fmla="*/ 546525 h 546525"/>
              <a:gd name="connsiteX0" fmla="*/ 1019515 w 1019515"/>
              <a:gd name="connsiteY0" fmla="*/ 228983 h 546525"/>
              <a:gd name="connsiteX1" fmla="*/ 978535 w 1019515"/>
              <a:gd name="connsiteY1" fmla="*/ 0 h 546525"/>
              <a:gd name="connsiteX2" fmla="*/ 0 w 1019515"/>
              <a:gd name="connsiteY2" fmla="*/ 328317 h 546525"/>
              <a:gd name="connsiteX3" fmla="*/ 76214 w 1019515"/>
              <a:gd name="connsiteY3" fmla="*/ 546525 h 546525"/>
              <a:gd name="connsiteX0" fmla="*/ 1019515 w 1025134"/>
              <a:gd name="connsiteY0" fmla="*/ 242300 h 559842"/>
              <a:gd name="connsiteX1" fmla="*/ 831525 w 1025134"/>
              <a:gd name="connsiteY1" fmla="*/ 117775 h 559842"/>
              <a:gd name="connsiteX2" fmla="*/ 978535 w 1025134"/>
              <a:gd name="connsiteY2" fmla="*/ 13317 h 559842"/>
              <a:gd name="connsiteX3" fmla="*/ 0 w 1025134"/>
              <a:gd name="connsiteY3" fmla="*/ 341634 h 559842"/>
              <a:gd name="connsiteX4" fmla="*/ 76214 w 1025134"/>
              <a:gd name="connsiteY4" fmla="*/ 559842 h 559842"/>
              <a:gd name="connsiteX0" fmla="*/ 1019515 w 1019515"/>
              <a:gd name="connsiteY0" fmla="*/ 126286 h 443828"/>
              <a:gd name="connsiteX1" fmla="*/ 831525 w 1019515"/>
              <a:gd name="connsiteY1" fmla="*/ 1761 h 443828"/>
              <a:gd name="connsiteX2" fmla="*/ 0 w 1019515"/>
              <a:gd name="connsiteY2" fmla="*/ 225620 h 443828"/>
              <a:gd name="connsiteX3" fmla="*/ 76214 w 1019515"/>
              <a:gd name="connsiteY3" fmla="*/ 443828 h 443828"/>
              <a:gd name="connsiteX0" fmla="*/ 1019515 w 1019515"/>
              <a:gd name="connsiteY0" fmla="*/ 124525 h 442067"/>
              <a:gd name="connsiteX1" fmla="*/ 831525 w 1019515"/>
              <a:gd name="connsiteY1" fmla="*/ 0 h 442067"/>
              <a:gd name="connsiteX2" fmla="*/ 0 w 1019515"/>
              <a:gd name="connsiteY2" fmla="*/ 223859 h 442067"/>
              <a:gd name="connsiteX3" fmla="*/ 76214 w 1019515"/>
              <a:gd name="connsiteY3" fmla="*/ 442067 h 442067"/>
              <a:gd name="connsiteX0" fmla="*/ 1019515 w 1019515"/>
              <a:gd name="connsiteY0" fmla="*/ 124525 h 442067"/>
              <a:gd name="connsiteX1" fmla="*/ 831525 w 1019515"/>
              <a:gd name="connsiteY1" fmla="*/ 0 h 442067"/>
              <a:gd name="connsiteX2" fmla="*/ 0 w 1019515"/>
              <a:gd name="connsiteY2" fmla="*/ 223859 h 442067"/>
              <a:gd name="connsiteX3" fmla="*/ 76214 w 1019515"/>
              <a:gd name="connsiteY3" fmla="*/ 442067 h 442067"/>
              <a:gd name="connsiteX0" fmla="*/ 1019515 w 1019515"/>
              <a:gd name="connsiteY0" fmla="*/ 179943 h 497485"/>
              <a:gd name="connsiteX1" fmla="*/ 841908 w 1019515"/>
              <a:gd name="connsiteY1" fmla="*/ 0 h 497485"/>
              <a:gd name="connsiteX2" fmla="*/ 0 w 1019515"/>
              <a:gd name="connsiteY2" fmla="*/ 279277 h 497485"/>
              <a:gd name="connsiteX3" fmla="*/ 76214 w 1019515"/>
              <a:gd name="connsiteY3" fmla="*/ 497485 h 497485"/>
              <a:gd name="connsiteX0" fmla="*/ 1019515 w 1019515"/>
              <a:gd name="connsiteY0" fmla="*/ 179943 h 497485"/>
              <a:gd name="connsiteX1" fmla="*/ 841908 w 1019515"/>
              <a:gd name="connsiteY1" fmla="*/ 0 h 497485"/>
              <a:gd name="connsiteX2" fmla="*/ 0 w 1019515"/>
              <a:gd name="connsiteY2" fmla="*/ 279277 h 497485"/>
              <a:gd name="connsiteX3" fmla="*/ 76214 w 1019515"/>
              <a:gd name="connsiteY3" fmla="*/ 497485 h 497485"/>
              <a:gd name="connsiteX0" fmla="*/ 971062 w 971062"/>
              <a:gd name="connsiteY0" fmla="*/ 200725 h 497485"/>
              <a:gd name="connsiteX1" fmla="*/ 841908 w 971062"/>
              <a:gd name="connsiteY1" fmla="*/ 0 h 497485"/>
              <a:gd name="connsiteX2" fmla="*/ 0 w 971062"/>
              <a:gd name="connsiteY2" fmla="*/ 279277 h 497485"/>
              <a:gd name="connsiteX3" fmla="*/ 76214 w 971062"/>
              <a:gd name="connsiteY3" fmla="*/ 497485 h 497485"/>
              <a:gd name="connsiteX0" fmla="*/ 971062 w 971062"/>
              <a:gd name="connsiteY0" fmla="*/ 204189 h 500949"/>
              <a:gd name="connsiteX1" fmla="*/ 852291 w 971062"/>
              <a:gd name="connsiteY1" fmla="*/ 0 h 500949"/>
              <a:gd name="connsiteX2" fmla="*/ 0 w 971062"/>
              <a:gd name="connsiteY2" fmla="*/ 282741 h 500949"/>
              <a:gd name="connsiteX3" fmla="*/ 76214 w 971062"/>
              <a:gd name="connsiteY3" fmla="*/ 500949 h 500949"/>
              <a:gd name="connsiteX0" fmla="*/ 901844 w 903439"/>
              <a:gd name="connsiteY0" fmla="*/ 249217 h 500949"/>
              <a:gd name="connsiteX1" fmla="*/ 852291 w 903439"/>
              <a:gd name="connsiteY1" fmla="*/ 0 h 500949"/>
              <a:gd name="connsiteX2" fmla="*/ 0 w 903439"/>
              <a:gd name="connsiteY2" fmla="*/ 282741 h 500949"/>
              <a:gd name="connsiteX3" fmla="*/ 76214 w 903439"/>
              <a:gd name="connsiteY3" fmla="*/ 500949 h 500949"/>
              <a:gd name="connsiteX0" fmla="*/ 888000 w 896345"/>
              <a:gd name="connsiteY0" fmla="*/ 218044 h 500949"/>
              <a:gd name="connsiteX1" fmla="*/ 852291 w 896345"/>
              <a:gd name="connsiteY1" fmla="*/ 0 h 500949"/>
              <a:gd name="connsiteX2" fmla="*/ 0 w 896345"/>
              <a:gd name="connsiteY2" fmla="*/ 282741 h 500949"/>
              <a:gd name="connsiteX3" fmla="*/ 76214 w 896345"/>
              <a:gd name="connsiteY3" fmla="*/ 500949 h 500949"/>
              <a:gd name="connsiteX0" fmla="*/ 888000 w 888000"/>
              <a:gd name="connsiteY0" fmla="*/ 173017 h 455922"/>
              <a:gd name="connsiteX1" fmla="*/ 717316 w 888000"/>
              <a:gd name="connsiteY1" fmla="*/ 0 h 455922"/>
              <a:gd name="connsiteX2" fmla="*/ 0 w 888000"/>
              <a:gd name="connsiteY2" fmla="*/ 237714 h 455922"/>
              <a:gd name="connsiteX3" fmla="*/ 76214 w 888000"/>
              <a:gd name="connsiteY3" fmla="*/ 455922 h 455922"/>
              <a:gd name="connsiteX0" fmla="*/ 853390 w 853390"/>
              <a:gd name="connsiteY0" fmla="*/ 204190 h 455922"/>
              <a:gd name="connsiteX1" fmla="*/ 717316 w 853390"/>
              <a:gd name="connsiteY1" fmla="*/ 0 h 455922"/>
              <a:gd name="connsiteX2" fmla="*/ 0 w 853390"/>
              <a:gd name="connsiteY2" fmla="*/ 237714 h 455922"/>
              <a:gd name="connsiteX3" fmla="*/ 76214 w 853390"/>
              <a:gd name="connsiteY3" fmla="*/ 455922 h 455922"/>
              <a:gd name="connsiteX0" fmla="*/ 853390 w 853390"/>
              <a:gd name="connsiteY0" fmla="*/ 218045 h 469777"/>
              <a:gd name="connsiteX1" fmla="*/ 738081 w 853390"/>
              <a:gd name="connsiteY1" fmla="*/ 0 h 469777"/>
              <a:gd name="connsiteX2" fmla="*/ 0 w 853390"/>
              <a:gd name="connsiteY2" fmla="*/ 251569 h 469777"/>
              <a:gd name="connsiteX3" fmla="*/ 76214 w 853390"/>
              <a:gd name="connsiteY3" fmla="*/ 469777 h 469777"/>
              <a:gd name="connsiteX0" fmla="*/ 853390 w 853390"/>
              <a:gd name="connsiteY0" fmla="*/ 218045 h 469777"/>
              <a:gd name="connsiteX1" fmla="*/ 738081 w 853390"/>
              <a:gd name="connsiteY1" fmla="*/ 0 h 469777"/>
              <a:gd name="connsiteX2" fmla="*/ 0 w 853390"/>
              <a:gd name="connsiteY2" fmla="*/ 251569 h 469777"/>
              <a:gd name="connsiteX3" fmla="*/ 76214 w 853390"/>
              <a:gd name="connsiteY3" fmla="*/ 469777 h 469777"/>
              <a:gd name="connsiteX0" fmla="*/ 853390 w 853390"/>
              <a:gd name="connsiteY0" fmla="*/ 197263 h 469777"/>
              <a:gd name="connsiteX1" fmla="*/ 738081 w 853390"/>
              <a:gd name="connsiteY1" fmla="*/ 0 h 469777"/>
              <a:gd name="connsiteX2" fmla="*/ 0 w 853390"/>
              <a:gd name="connsiteY2" fmla="*/ 251569 h 469777"/>
              <a:gd name="connsiteX3" fmla="*/ 76214 w 853390"/>
              <a:gd name="connsiteY3" fmla="*/ 469777 h 469777"/>
              <a:gd name="connsiteX0" fmla="*/ 853390 w 853390"/>
              <a:gd name="connsiteY0" fmla="*/ 197263 h 469777"/>
              <a:gd name="connsiteX1" fmla="*/ 738081 w 853390"/>
              <a:gd name="connsiteY1" fmla="*/ 0 h 469777"/>
              <a:gd name="connsiteX2" fmla="*/ 0 w 853390"/>
              <a:gd name="connsiteY2" fmla="*/ 251569 h 469777"/>
              <a:gd name="connsiteX3" fmla="*/ 76214 w 853390"/>
              <a:gd name="connsiteY3" fmla="*/ 469777 h 469777"/>
            </a:gdLst>
            <a:ahLst/>
            <a:cxnLst>
              <a:cxn ang="0">
                <a:pos x="connsiteX0" y="connsiteY0"/>
              </a:cxn>
              <a:cxn ang="0">
                <a:pos x="connsiteX1" y="connsiteY1"/>
              </a:cxn>
              <a:cxn ang="0">
                <a:pos x="connsiteX2" y="connsiteY2"/>
              </a:cxn>
              <a:cxn ang="0">
                <a:pos x="connsiteX3" y="connsiteY3"/>
              </a:cxn>
            </a:cxnLst>
            <a:rect l="l" t="t" r="r" b="b"/>
            <a:pathLst>
              <a:path w="853390" h="469777">
                <a:moveTo>
                  <a:pt x="853390" y="197263"/>
                </a:moveTo>
                <a:cubicBezTo>
                  <a:pt x="835902" y="164387"/>
                  <a:pt x="807633" y="121989"/>
                  <a:pt x="738081" y="0"/>
                </a:cubicBezTo>
                <a:cubicBezTo>
                  <a:pt x="588927" y="47728"/>
                  <a:pt x="146650" y="198673"/>
                  <a:pt x="0" y="251569"/>
                </a:cubicBezTo>
                <a:cubicBezTo>
                  <a:pt x="42719" y="357785"/>
                  <a:pt x="50814" y="405123"/>
                  <a:pt x="76214" y="469777"/>
                </a:cubicBez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63" name="Puolivapaa piirto 6162"/>
          <p:cNvSpPr/>
          <p:nvPr/>
        </p:nvSpPr>
        <p:spPr>
          <a:xfrm>
            <a:off x="4776355" y="2033155"/>
            <a:ext cx="277092" cy="949034"/>
          </a:xfrm>
          <a:custGeom>
            <a:avLst/>
            <a:gdLst>
              <a:gd name="connsiteX0" fmla="*/ 315191 w 315191"/>
              <a:gd name="connsiteY0" fmla="*/ 852054 h 852054"/>
              <a:gd name="connsiteX1" fmla="*/ 93518 w 315191"/>
              <a:gd name="connsiteY1" fmla="*/ 432954 h 852054"/>
              <a:gd name="connsiteX2" fmla="*/ 159327 w 315191"/>
              <a:gd name="connsiteY2" fmla="*/ 228600 h 852054"/>
              <a:gd name="connsiteX3" fmla="*/ 0 w 315191"/>
              <a:gd name="connsiteY3" fmla="*/ 0 h 852054"/>
              <a:gd name="connsiteX0" fmla="*/ 315191 w 315191"/>
              <a:gd name="connsiteY0" fmla="*/ 852054 h 852054"/>
              <a:gd name="connsiteX1" fmla="*/ 93518 w 315191"/>
              <a:gd name="connsiteY1" fmla="*/ 432954 h 852054"/>
              <a:gd name="connsiteX2" fmla="*/ 159327 w 315191"/>
              <a:gd name="connsiteY2" fmla="*/ 228600 h 852054"/>
              <a:gd name="connsiteX3" fmla="*/ 0 w 315191"/>
              <a:gd name="connsiteY3" fmla="*/ 0 h 852054"/>
              <a:gd name="connsiteX0" fmla="*/ 315191 w 315191"/>
              <a:gd name="connsiteY0" fmla="*/ 852054 h 852054"/>
              <a:gd name="connsiteX1" fmla="*/ 117763 w 315191"/>
              <a:gd name="connsiteY1" fmla="*/ 415636 h 852054"/>
              <a:gd name="connsiteX2" fmla="*/ 159327 w 315191"/>
              <a:gd name="connsiteY2" fmla="*/ 228600 h 852054"/>
              <a:gd name="connsiteX3" fmla="*/ 0 w 315191"/>
              <a:gd name="connsiteY3" fmla="*/ 0 h 852054"/>
              <a:gd name="connsiteX0" fmla="*/ 315191 w 315191"/>
              <a:gd name="connsiteY0" fmla="*/ 852054 h 852054"/>
              <a:gd name="connsiteX1" fmla="*/ 58881 w 315191"/>
              <a:gd name="connsiteY1" fmla="*/ 439881 h 852054"/>
              <a:gd name="connsiteX2" fmla="*/ 159327 w 315191"/>
              <a:gd name="connsiteY2" fmla="*/ 228600 h 852054"/>
              <a:gd name="connsiteX3" fmla="*/ 0 w 315191"/>
              <a:gd name="connsiteY3" fmla="*/ 0 h 852054"/>
              <a:gd name="connsiteX0" fmla="*/ 315191 w 315191"/>
              <a:gd name="connsiteY0" fmla="*/ 852054 h 852054"/>
              <a:gd name="connsiteX1" fmla="*/ 72736 w 315191"/>
              <a:gd name="connsiteY1" fmla="*/ 429490 h 852054"/>
              <a:gd name="connsiteX2" fmla="*/ 159327 w 315191"/>
              <a:gd name="connsiteY2" fmla="*/ 228600 h 852054"/>
              <a:gd name="connsiteX3" fmla="*/ 0 w 315191"/>
              <a:gd name="connsiteY3" fmla="*/ 0 h 852054"/>
              <a:gd name="connsiteX0" fmla="*/ 325582 w 325582"/>
              <a:gd name="connsiteY0" fmla="*/ 865908 h 865908"/>
              <a:gd name="connsiteX1" fmla="*/ 72736 w 325582"/>
              <a:gd name="connsiteY1" fmla="*/ 429490 h 865908"/>
              <a:gd name="connsiteX2" fmla="*/ 159327 w 325582"/>
              <a:gd name="connsiteY2" fmla="*/ 228600 h 865908"/>
              <a:gd name="connsiteX3" fmla="*/ 0 w 325582"/>
              <a:gd name="connsiteY3" fmla="*/ 0 h 865908"/>
              <a:gd name="connsiteX0" fmla="*/ 325582 w 325582"/>
              <a:gd name="connsiteY0" fmla="*/ 865908 h 865908"/>
              <a:gd name="connsiteX1" fmla="*/ 72736 w 325582"/>
              <a:gd name="connsiteY1" fmla="*/ 429490 h 865908"/>
              <a:gd name="connsiteX2" fmla="*/ 138545 w 325582"/>
              <a:gd name="connsiteY2" fmla="*/ 238991 h 865908"/>
              <a:gd name="connsiteX3" fmla="*/ 0 w 325582"/>
              <a:gd name="connsiteY3" fmla="*/ 0 h 865908"/>
              <a:gd name="connsiteX0" fmla="*/ 273628 w 273628"/>
              <a:gd name="connsiteY0" fmla="*/ 928253 h 928253"/>
              <a:gd name="connsiteX1" fmla="*/ 20782 w 273628"/>
              <a:gd name="connsiteY1" fmla="*/ 491835 h 928253"/>
              <a:gd name="connsiteX2" fmla="*/ 86591 w 273628"/>
              <a:gd name="connsiteY2" fmla="*/ 301336 h 928253"/>
              <a:gd name="connsiteX3" fmla="*/ 0 w 273628"/>
              <a:gd name="connsiteY3" fmla="*/ 0 h 928253"/>
              <a:gd name="connsiteX0" fmla="*/ 273628 w 273628"/>
              <a:gd name="connsiteY0" fmla="*/ 928253 h 928253"/>
              <a:gd name="connsiteX1" fmla="*/ 20782 w 273628"/>
              <a:gd name="connsiteY1" fmla="*/ 491835 h 928253"/>
              <a:gd name="connsiteX2" fmla="*/ 86591 w 273628"/>
              <a:gd name="connsiteY2" fmla="*/ 301336 h 928253"/>
              <a:gd name="connsiteX3" fmla="*/ 155863 w 273628"/>
              <a:gd name="connsiteY3" fmla="*/ 242455 h 928253"/>
              <a:gd name="connsiteX4" fmla="*/ 0 w 273628"/>
              <a:gd name="connsiteY4" fmla="*/ 0 h 928253"/>
              <a:gd name="connsiteX0" fmla="*/ 273628 w 273628"/>
              <a:gd name="connsiteY0" fmla="*/ 928253 h 928253"/>
              <a:gd name="connsiteX1" fmla="*/ 20782 w 273628"/>
              <a:gd name="connsiteY1" fmla="*/ 491835 h 928253"/>
              <a:gd name="connsiteX2" fmla="*/ 86591 w 273628"/>
              <a:gd name="connsiteY2" fmla="*/ 301336 h 928253"/>
              <a:gd name="connsiteX3" fmla="*/ 152400 w 273628"/>
              <a:gd name="connsiteY3" fmla="*/ 221673 h 928253"/>
              <a:gd name="connsiteX4" fmla="*/ 0 w 273628"/>
              <a:gd name="connsiteY4" fmla="*/ 0 h 928253"/>
              <a:gd name="connsiteX0" fmla="*/ 273628 w 273628"/>
              <a:gd name="connsiteY0" fmla="*/ 928253 h 928253"/>
              <a:gd name="connsiteX1" fmla="*/ 20782 w 273628"/>
              <a:gd name="connsiteY1" fmla="*/ 491835 h 928253"/>
              <a:gd name="connsiteX2" fmla="*/ 86591 w 273628"/>
              <a:gd name="connsiteY2" fmla="*/ 301336 h 928253"/>
              <a:gd name="connsiteX3" fmla="*/ 152400 w 273628"/>
              <a:gd name="connsiteY3" fmla="*/ 214746 h 928253"/>
              <a:gd name="connsiteX4" fmla="*/ 0 w 273628"/>
              <a:gd name="connsiteY4" fmla="*/ 0 h 928253"/>
              <a:gd name="connsiteX0" fmla="*/ 273628 w 273628"/>
              <a:gd name="connsiteY0" fmla="*/ 928253 h 928253"/>
              <a:gd name="connsiteX1" fmla="*/ 20782 w 273628"/>
              <a:gd name="connsiteY1" fmla="*/ 491835 h 928253"/>
              <a:gd name="connsiteX2" fmla="*/ 86591 w 273628"/>
              <a:gd name="connsiteY2" fmla="*/ 301336 h 928253"/>
              <a:gd name="connsiteX3" fmla="*/ 152400 w 273628"/>
              <a:gd name="connsiteY3" fmla="*/ 214746 h 928253"/>
              <a:gd name="connsiteX4" fmla="*/ 0 w 273628"/>
              <a:gd name="connsiteY4" fmla="*/ 0 h 928253"/>
              <a:gd name="connsiteX0" fmla="*/ 277092 w 277092"/>
              <a:gd name="connsiteY0" fmla="*/ 949034 h 949034"/>
              <a:gd name="connsiteX1" fmla="*/ 24246 w 277092"/>
              <a:gd name="connsiteY1" fmla="*/ 512616 h 949034"/>
              <a:gd name="connsiteX2" fmla="*/ 90055 w 277092"/>
              <a:gd name="connsiteY2" fmla="*/ 322117 h 949034"/>
              <a:gd name="connsiteX3" fmla="*/ 155864 w 277092"/>
              <a:gd name="connsiteY3" fmla="*/ 235527 h 949034"/>
              <a:gd name="connsiteX4" fmla="*/ 0 w 277092"/>
              <a:gd name="connsiteY4" fmla="*/ 0 h 949034"/>
              <a:gd name="connsiteX0" fmla="*/ 277092 w 277092"/>
              <a:gd name="connsiteY0" fmla="*/ 949034 h 949034"/>
              <a:gd name="connsiteX1" fmla="*/ 24246 w 277092"/>
              <a:gd name="connsiteY1" fmla="*/ 512616 h 949034"/>
              <a:gd name="connsiteX2" fmla="*/ 90055 w 277092"/>
              <a:gd name="connsiteY2" fmla="*/ 322117 h 949034"/>
              <a:gd name="connsiteX3" fmla="*/ 155864 w 277092"/>
              <a:gd name="connsiteY3" fmla="*/ 235527 h 949034"/>
              <a:gd name="connsiteX4" fmla="*/ 0 w 277092"/>
              <a:gd name="connsiteY4" fmla="*/ 0 h 949034"/>
              <a:gd name="connsiteX0" fmla="*/ 277092 w 277092"/>
              <a:gd name="connsiteY0" fmla="*/ 949034 h 949034"/>
              <a:gd name="connsiteX1" fmla="*/ 24246 w 277092"/>
              <a:gd name="connsiteY1" fmla="*/ 512616 h 949034"/>
              <a:gd name="connsiteX2" fmla="*/ 90055 w 277092"/>
              <a:gd name="connsiteY2" fmla="*/ 322117 h 949034"/>
              <a:gd name="connsiteX3" fmla="*/ 155864 w 277092"/>
              <a:gd name="connsiteY3" fmla="*/ 235527 h 949034"/>
              <a:gd name="connsiteX4" fmla="*/ 0 w 277092"/>
              <a:gd name="connsiteY4" fmla="*/ 0 h 949034"/>
              <a:gd name="connsiteX0" fmla="*/ 277092 w 277092"/>
              <a:gd name="connsiteY0" fmla="*/ 949034 h 949034"/>
              <a:gd name="connsiteX1" fmla="*/ 24246 w 277092"/>
              <a:gd name="connsiteY1" fmla="*/ 512616 h 949034"/>
              <a:gd name="connsiteX2" fmla="*/ 90055 w 277092"/>
              <a:gd name="connsiteY2" fmla="*/ 322117 h 949034"/>
              <a:gd name="connsiteX3" fmla="*/ 155864 w 277092"/>
              <a:gd name="connsiteY3" fmla="*/ 235527 h 949034"/>
              <a:gd name="connsiteX4" fmla="*/ 0 w 277092"/>
              <a:gd name="connsiteY4" fmla="*/ 0 h 949034"/>
              <a:gd name="connsiteX0" fmla="*/ 277092 w 277092"/>
              <a:gd name="connsiteY0" fmla="*/ 949034 h 949034"/>
              <a:gd name="connsiteX1" fmla="*/ 41564 w 277092"/>
              <a:gd name="connsiteY1" fmla="*/ 519544 h 949034"/>
              <a:gd name="connsiteX2" fmla="*/ 90055 w 277092"/>
              <a:gd name="connsiteY2" fmla="*/ 322117 h 949034"/>
              <a:gd name="connsiteX3" fmla="*/ 155864 w 277092"/>
              <a:gd name="connsiteY3" fmla="*/ 235527 h 949034"/>
              <a:gd name="connsiteX4" fmla="*/ 0 w 277092"/>
              <a:gd name="connsiteY4" fmla="*/ 0 h 949034"/>
              <a:gd name="connsiteX0" fmla="*/ 277092 w 277092"/>
              <a:gd name="connsiteY0" fmla="*/ 949034 h 949034"/>
              <a:gd name="connsiteX1" fmla="*/ 79663 w 277092"/>
              <a:gd name="connsiteY1" fmla="*/ 588818 h 949034"/>
              <a:gd name="connsiteX2" fmla="*/ 41564 w 277092"/>
              <a:gd name="connsiteY2" fmla="*/ 519544 h 949034"/>
              <a:gd name="connsiteX3" fmla="*/ 90055 w 277092"/>
              <a:gd name="connsiteY3" fmla="*/ 322117 h 949034"/>
              <a:gd name="connsiteX4" fmla="*/ 155864 w 277092"/>
              <a:gd name="connsiteY4" fmla="*/ 235527 h 949034"/>
              <a:gd name="connsiteX5" fmla="*/ 0 w 277092"/>
              <a:gd name="connsiteY5" fmla="*/ 0 h 949034"/>
              <a:gd name="connsiteX0" fmla="*/ 277092 w 277092"/>
              <a:gd name="connsiteY0" fmla="*/ 949034 h 949034"/>
              <a:gd name="connsiteX1" fmla="*/ 58882 w 277092"/>
              <a:gd name="connsiteY1" fmla="*/ 595745 h 949034"/>
              <a:gd name="connsiteX2" fmla="*/ 41564 w 277092"/>
              <a:gd name="connsiteY2" fmla="*/ 519544 h 949034"/>
              <a:gd name="connsiteX3" fmla="*/ 90055 w 277092"/>
              <a:gd name="connsiteY3" fmla="*/ 322117 h 949034"/>
              <a:gd name="connsiteX4" fmla="*/ 155864 w 277092"/>
              <a:gd name="connsiteY4" fmla="*/ 235527 h 949034"/>
              <a:gd name="connsiteX5" fmla="*/ 0 w 277092"/>
              <a:gd name="connsiteY5" fmla="*/ 0 h 949034"/>
              <a:gd name="connsiteX0" fmla="*/ 277092 w 277092"/>
              <a:gd name="connsiteY0" fmla="*/ 949034 h 949034"/>
              <a:gd name="connsiteX1" fmla="*/ 72737 w 277092"/>
              <a:gd name="connsiteY1" fmla="*/ 592282 h 949034"/>
              <a:gd name="connsiteX2" fmla="*/ 41564 w 277092"/>
              <a:gd name="connsiteY2" fmla="*/ 519544 h 949034"/>
              <a:gd name="connsiteX3" fmla="*/ 90055 w 277092"/>
              <a:gd name="connsiteY3" fmla="*/ 322117 h 949034"/>
              <a:gd name="connsiteX4" fmla="*/ 155864 w 277092"/>
              <a:gd name="connsiteY4" fmla="*/ 235527 h 949034"/>
              <a:gd name="connsiteX5" fmla="*/ 0 w 277092"/>
              <a:gd name="connsiteY5" fmla="*/ 0 h 949034"/>
              <a:gd name="connsiteX0" fmla="*/ 277092 w 277092"/>
              <a:gd name="connsiteY0" fmla="*/ 949034 h 949034"/>
              <a:gd name="connsiteX1" fmla="*/ 72737 w 277092"/>
              <a:gd name="connsiteY1" fmla="*/ 592282 h 949034"/>
              <a:gd name="connsiteX2" fmla="*/ 62346 w 277092"/>
              <a:gd name="connsiteY2" fmla="*/ 467590 h 949034"/>
              <a:gd name="connsiteX3" fmla="*/ 90055 w 277092"/>
              <a:gd name="connsiteY3" fmla="*/ 322117 h 949034"/>
              <a:gd name="connsiteX4" fmla="*/ 155864 w 277092"/>
              <a:gd name="connsiteY4" fmla="*/ 235527 h 949034"/>
              <a:gd name="connsiteX5" fmla="*/ 0 w 277092"/>
              <a:gd name="connsiteY5" fmla="*/ 0 h 949034"/>
              <a:gd name="connsiteX0" fmla="*/ 277092 w 277092"/>
              <a:gd name="connsiteY0" fmla="*/ 949034 h 949034"/>
              <a:gd name="connsiteX1" fmla="*/ 72737 w 277092"/>
              <a:gd name="connsiteY1" fmla="*/ 592282 h 949034"/>
              <a:gd name="connsiteX2" fmla="*/ 62346 w 277092"/>
              <a:gd name="connsiteY2" fmla="*/ 467590 h 949034"/>
              <a:gd name="connsiteX3" fmla="*/ 90055 w 277092"/>
              <a:gd name="connsiteY3" fmla="*/ 322117 h 949034"/>
              <a:gd name="connsiteX4" fmla="*/ 142010 w 277092"/>
              <a:gd name="connsiteY4" fmla="*/ 228599 h 949034"/>
              <a:gd name="connsiteX5" fmla="*/ 0 w 277092"/>
              <a:gd name="connsiteY5" fmla="*/ 0 h 949034"/>
              <a:gd name="connsiteX0" fmla="*/ 277092 w 277092"/>
              <a:gd name="connsiteY0" fmla="*/ 949034 h 949034"/>
              <a:gd name="connsiteX1" fmla="*/ 72737 w 277092"/>
              <a:gd name="connsiteY1" fmla="*/ 592282 h 949034"/>
              <a:gd name="connsiteX2" fmla="*/ 62346 w 277092"/>
              <a:gd name="connsiteY2" fmla="*/ 467590 h 949034"/>
              <a:gd name="connsiteX3" fmla="*/ 110837 w 277092"/>
              <a:gd name="connsiteY3" fmla="*/ 329045 h 949034"/>
              <a:gd name="connsiteX4" fmla="*/ 142010 w 277092"/>
              <a:gd name="connsiteY4" fmla="*/ 228599 h 949034"/>
              <a:gd name="connsiteX5" fmla="*/ 0 w 277092"/>
              <a:gd name="connsiteY5" fmla="*/ 0 h 94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092" h="949034">
                <a:moveTo>
                  <a:pt x="277092" y="949034"/>
                </a:moveTo>
                <a:lnTo>
                  <a:pt x="72737" y="592282"/>
                </a:lnTo>
                <a:cubicBezTo>
                  <a:pt x="33482" y="520700"/>
                  <a:pt x="60614" y="512040"/>
                  <a:pt x="62346" y="467590"/>
                </a:cubicBezTo>
                <a:cubicBezTo>
                  <a:pt x="77355" y="390236"/>
                  <a:pt x="88901" y="392545"/>
                  <a:pt x="110837" y="329045"/>
                </a:cubicBezTo>
                <a:cubicBezTo>
                  <a:pt x="121228" y="294409"/>
                  <a:pt x="156442" y="278822"/>
                  <a:pt x="142010" y="228599"/>
                </a:cubicBezTo>
                <a:cubicBezTo>
                  <a:pt x="144896" y="167985"/>
                  <a:pt x="13854" y="47336"/>
                  <a:pt x="0" y="0"/>
                </a:cubicBezTo>
              </a:path>
            </a:pathLst>
          </a:custGeom>
          <a:no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64" name="Puolivapaa piirto 6163"/>
          <p:cNvSpPr/>
          <p:nvPr/>
        </p:nvSpPr>
        <p:spPr>
          <a:xfrm>
            <a:off x="4707082" y="2085109"/>
            <a:ext cx="181241" cy="266700"/>
          </a:xfrm>
          <a:custGeom>
            <a:avLst/>
            <a:gdLst>
              <a:gd name="connsiteX0" fmla="*/ 0 w 173182"/>
              <a:gd name="connsiteY0" fmla="*/ 51955 h 266700"/>
              <a:gd name="connsiteX1" fmla="*/ 69273 w 173182"/>
              <a:gd name="connsiteY1" fmla="*/ 0 h 266700"/>
              <a:gd name="connsiteX2" fmla="*/ 173182 w 173182"/>
              <a:gd name="connsiteY2" fmla="*/ 131618 h 266700"/>
              <a:gd name="connsiteX3" fmla="*/ 155863 w 173182"/>
              <a:gd name="connsiteY3" fmla="*/ 266700 h 266700"/>
              <a:gd name="connsiteX4" fmla="*/ 0 w 173182"/>
              <a:gd name="connsiteY4" fmla="*/ 51955 h 266700"/>
              <a:gd name="connsiteX0" fmla="*/ 0 w 173182"/>
              <a:gd name="connsiteY0" fmla="*/ 51955 h 266700"/>
              <a:gd name="connsiteX1" fmla="*/ 69273 w 173182"/>
              <a:gd name="connsiteY1" fmla="*/ 0 h 266700"/>
              <a:gd name="connsiteX2" fmla="*/ 173182 w 173182"/>
              <a:gd name="connsiteY2" fmla="*/ 131618 h 266700"/>
              <a:gd name="connsiteX3" fmla="*/ 169718 w 173182"/>
              <a:gd name="connsiteY3" fmla="*/ 197427 h 266700"/>
              <a:gd name="connsiteX4" fmla="*/ 155863 w 173182"/>
              <a:gd name="connsiteY4" fmla="*/ 266700 h 266700"/>
              <a:gd name="connsiteX5" fmla="*/ 0 w 173182"/>
              <a:gd name="connsiteY5" fmla="*/ 51955 h 266700"/>
              <a:gd name="connsiteX0" fmla="*/ 0 w 181241"/>
              <a:gd name="connsiteY0" fmla="*/ 51955 h 266700"/>
              <a:gd name="connsiteX1" fmla="*/ 69273 w 181241"/>
              <a:gd name="connsiteY1" fmla="*/ 0 h 266700"/>
              <a:gd name="connsiteX2" fmla="*/ 173182 w 181241"/>
              <a:gd name="connsiteY2" fmla="*/ 131618 h 266700"/>
              <a:gd name="connsiteX3" fmla="*/ 180109 w 181241"/>
              <a:gd name="connsiteY3" fmla="*/ 187036 h 266700"/>
              <a:gd name="connsiteX4" fmla="*/ 155863 w 181241"/>
              <a:gd name="connsiteY4" fmla="*/ 266700 h 266700"/>
              <a:gd name="connsiteX5" fmla="*/ 0 w 181241"/>
              <a:gd name="connsiteY5" fmla="*/ 5195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41" h="266700">
                <a:moveTo>
                  <a:pt x="0" y="51955"/>
                </a:moveTo>
                <a:lnTo>
                  <a:pt x="69273" y="0"/>
                </a:lnTo>
                <a:lnTo>
                  <a:pt x="173182" y="131618"/>
                </a:lnTo>
                <a:cubicBezTo>
                  <a:pt x="167409" y="153554"/>
                  <a:pt x="185882" y="165100"/>
                  <a:pt x="180109" y="187036"/>
                </a:cubicBezTo>
                <a:lnTo>
                  <a:pt x="155863" y="266700"/>
                </a:lnTo>
                <a:lnTo>
                  <a:pt x="0" y="51955"/>
                </a:lnTo>
                <a:close/>
              </a:path>
            </a:pathLst>
          </a:custGeom>
          <a:solidFill>
            <a:srgbClr val="FFFF00"/>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p:cNvSpPr txBox="1"/>
          <p:nvPr/>
        </p:nvSpPr>
        <p:spPr>
          <a:xfrm>
            <a:off x="4283968" y="3028890"/>
            <a:ext cx="1098378" cy="400110"/>
          </a:xfrm>
          <a:prstGeom prst="rect">
            <a:avLst/>
          </a:prstGeom>
          <a:noFill/>
        </p:spPr>
        <p:txBody>
          <a:bodyPr wrap="none" rtlCol="0">
            <a:spAutoFit/>
          </a:bodyPr>
          <a:lstStyle/>
          <a:p>
            <a:r>
              <a:rPr lang="fi-FI" sz="1000" dirty="0" smtClean="0"/>
              <a:t>550 m täyttöteitä</a:t>
            </a:r>
          </a:p>
          <a:p>
            <a:r>
              <a:rPr lang="fi-FI" sz="1000" dirty="0" smtClean="0"/>
              <a:t>11 000 €</a:t>
            </a:r>
            <a:endParaRPr lang="fi-FI" sz="1000" dirty="0"/>
          </a:p>
        </p:txBody>
      </p:sp>
      <p:sp>
        <p:nvSpPr>
          <p:cNvPr id="140" name="Puolivapaa piirto 139"/>
          <p:cNvSpPr/>
          <p:nvPr/>
        </p:nvSpPr>
        <p:spPr>
          <a:xfrm>
            <a:off x="4856568" y="2500373"/>
            <a:ext cx="301515" cy="450274"/>
          </a:xfrm>
          <a:custGeom>
            <a:avLst/>
            <a:gdLst>
              <a:gd name="connsiteX0" fmla="*/ 0 w 173182"/>
              <a:gd name="connsiteY0" fmla="*/ 51955 h 266700"/>
              <a:gd name="connsiteX1" fmla="*/ 69273 w 173182"/>
              <a:gd name="connsiteY1" fmla="*/ 0 h 266700"/>
              <a:gd name="connsiteX2" fmla="*/ 173182 w 173182"/>
              <a:gd name="connsiteY2" fmla="*/ 131618 h 266700"/>
              <a:gd name="connsiteX3" fmla="*/ 155863 w 173182"/>
              <a:gd name="connsiteY3" fmla="*/ 266700 h 266700"/>
              <a:gd name="connsiteX4" fmla="*/ 0 w 173182"/>
              <a:gd name="connsiteY4" fmla="*/ 51955 h 266700"/>
              <a:gd name="connsiteX0" fmla="*/ 0 w 173182"/>
              <a:gd name="connsiteY0" fmla="*/ 51955 h 266700"/>
              <a:gd name="connsiteX1" fmla="*/ 69273 w 173182"/>
              <a:gd name="connsiteY1" fmla="*/ 0 h 266700"/>
              <a:gd name="connsiteX2" fmla="*/ 173182 w 173182"/>
              <a:gd name="connsiteY2" fmla="*/ 131618 h 266700"/>
              <a:gd name="connsiteX3" fmla="*/ 169718 w 173182"/>
              <a:gd name="connsiteY3" fmla="*/ 197427 h 266700"/>
              <a:gd name="connsiteX4" fmla="*/ 155863 w 173182"/>
              <a:gd name="connsiteY4" fmla="*/ 266700 h 266700"/>
              <a:gd name="connsiteX5" fmla="*/ 0 w 173182"/>
              <a:gd name="connsiteY5" fmla="*/ 51955 h 266700"/>
              <a:gd name="connsiteX0" fmla="*/ 0 w 181241"/>
              <a:gd name="connsiteY0" fmla="*/ 51955 h 266700"/>
              <a:gd name="connsiteX1" fmla="*/ 69273 w 181241"/>
              <a:gd name="connsiteY1" fmla="*/ 0 h 266700"/>
              <a:gd name="connsiteX2" fmla="*/ 173182 w 181241"/>
              <a:gd name="connsiteY2" fmla="*/ 131618 h 266700"/>
              <a:gd name="connsiteX3" fmla="*/ 180109 w 181241"/>
              <a:gd name="connsiteY3" fmla="*/ 187036 h 266700"/>
              <a:gd name="connsiteX4" fmla="*/ 155863 w 181241"/>
              <a:gd name="connsiteY4" fmla="*/ 266700 h 266700"/>
              <a:gd name="connsiteX5" fmla="*/ 0 w 181241"/>
              <a:gd name="connsiteY5" fmla="*/ 51955 h 266700"/>
              <a:gd name="connsiteX0" fmla="*/ 0 w 181241"/>
              <a:gd name="connsiteY0" fmla="*/ 65810 h 280555"/>
              <a:gd name="connsiteX1" fmla="*/ 83127 w 181241"/>
              <a:gd name="connsiteY1" fmla="*/ 0 h 280555"/>
              <a:gd name="connsiteX2" fmla="*/ 173182 w 181241"/>
              <a:gd name="connsiteY2" fmla="*/ 145473 h 280555"/>
              <a:gd name="connsiteX3" fmla="*/ 180109 w 181241"/>
              <a:gd name="connsiteY3" fmla="*/ 200891 h 280555"/>
              <a:gd name="connsiteX4" fmla="*/ 155863 w 181241"/>
              <a:gd name="connsiteY4" fmla="*/ 280555 h 280555"/>
              <a:gd name="connsiteX5" fmla="*/ 0 w 181241"/>
              <a:gd name="connsiteY5" fmla="*/ 65810 h 280555"/>
              <a:gd name="connsiteX0" fmla="*/ 0 w 181241"/>
              <a:gd name="connsiteY0" fmla="*/ 65810 h 280555"/>
              <a:gd name="connsiteX1" fmla="*/ 34086 w 181241"/>
              <a:gd name="connsiteY1" fmla="*/ 373 h 280555"/>
              <a:gd name="connsiteX2" fmla="*/ 83127 w 181241"/>
              <a:gd name="connsiteY2" fmla="*/ 0 h 280555"/>
              <a:gd name="connsiteX3" fmla="*/ 173182 w 181241"/>
              <a:gd name="connsiteY3" fmla="*/ 145473 h 280555"/>
              <a:gd name="connsiteX4" fmla="*/ 180109 w 181241"/>
              <a:gd name="connsiteY4" fmla="*/ 200891 h 280555"/>
              <a:gd name="connsiteX5" fmla="*/ 155863 w 181241"/>
              <a:gd name="connsiteY5" fmla="*/ 280555 h 280555"/>
              <a:gd name="connsiteX6" fmla="*/ 0 w 181241"/>
              <a:gd name="connsiteY6" fmla="*/ 65810 h 280555"/>
              <a:gd name="connsiteX0" fmla="*/ 0 w 211281"/>
              <a:gd name="connsiteY0" fmla="*/ 65810 h 450274"/>
              <a:gd name="connsiteX1" fmla="*/ 34086 w 211281"/>
              <a:gd name="connsiteY1" fmla="*/ 373 h 450274"/>
              <a:gd name="connsiteX2" fmla="*/ 83127 w 211281"/>
              <a:gd name="connsiteY2" fmla="*/ 0 h 450274"/>
              <a:gd name="connsiteX3" fmla="*/ 173182 w 211281"/>
              <a:gd name="connsiteY3" fmla="*/ 145473 h 450274"/>
              <a:gd name="connsiteX4" fmla="*/ 180109 w 211281"/>
              <a:gd name="connsiteY4" fmla="*/ 200891 h 450274"/>
              <a:gd name="connsiteX5" fmla="*/ 211281 w 211281"/>
              <a:gd name="connsiteY5" fmla="*/ 450274 h 450274"/>
              <a:gd name="connsiteX6" fmla="*/ 0 w 211281"/>
              <a:gd name="connsiteY6" fmla="*/ 65810 h 450274"/>
              <a:gd name="connsiteX0" fmla="*/ 0 w 298051"/>
              <a:gd name="connsiteY0" fmla="*/ 65810 h 450274"/>
              <a:gd name="connsiteX1" fmla="*/ 34086 w 298051"/>
              <a:gd name="connsiteY1" fmla="*/ 373 h 450274"/>
              <a:gd name="connsiteX2" fmla="*/ 83127 w 298051"/>
              <a:gd name="connsiteY2" fmla="*/ 0 h 450274"/>
              <a:gd name="connsiteX3" fmla="*/ 173182 w 298051"/>
              <a:gd name="connsiteY3" fmla="*/ 145473 h 450274"/>
              <a:gd name="connsiteX4" fmla="*/ 297873 w 298051"/>
              <a:gd name="connsiteY4" fmla="*/ 419100 h 450274"/>
              <a:gd name="connsiteX5" fmla="*/ 211281 w 298051"/>
              <a:gd name="connsiteY5" fmla="*/ 450274 h 450274"/>
              <a:gd name="connsiteX6" fmla="*/ 0 w 298051"/>
              <a:gd name="connsiteY6" fmla="*/ 65810 h 450274"/>
              <a:gd name="connsiteX0" fmla="*/ 0 w 301515"/>
              <a:gd name="connsiteY0" fmla="*/ 76200 h 450274"/>
              <a:gd name="connsiteX1" fmla="*/ 37550 w 301515"/>
              <a:gd name="connsiteY1" fmla="*/ 373 h 450274"/>
              <a:gd name="connsiteX2" fmla="*/ 86591 w 301515"/>
              <a:gd name="connsiteY2" fmla="*/ 0 h 450274"/>
              <a:gd name="connsiteX3" fmla="*/ 176646 w 301515"/>
              <a:gd name="connsiteY3" fmla="*/ 145473 h 450274"/>
              <a:gd name="connsiteX4" fmla="*/ 301337 w 301515"/>
              <a:gd name="connsiteY4" fmla="*/ 419100 h 450274"/>
              <a:gd name="connsiteX5" fmla="*/ 214745 w 301515"/>
              <a:gd name="connsiteY5" fmla="*/ 450274 h 450274"/>
              <a:gd name="connsiteX6" fmla="*/ 0 w 301515"/>
              <a:gd name="connsiteY6" fmla="*/ 76200 h 45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5" h="450274">
                <a:moveTo>
                  <a:pt x="0" y="76200"/>
                </a:moveTo>
                <a:cubicBezTo>
                  <a:pt x="11362" y="65933"/>
                  <a:pt x="26188" y="10640"/>
                  <a:pt x="37550" y="373"/>
                </a:cubicBezTo>
                <a:lnTo>
                  <a:pt x="86591" y="0"/>
                </a:lnTo>
                <a:lnTo>
                  <a:pt x="176646" y="145473"/>
                </a:lnTo>
                <a:cubicBezTo>
                  <a:pt x="170873" y="167409"/>
                  <a:pt x="307110" y="397164"/>
                  <a:pt x="301337" y="419100"/>
                </a:cubicBezTo>
                <a:lnTo>
                  <a:pt x="214745" y="450274"/>
                </a:lnTo>
                <a:lnTo>
                  <a:pt x="0" y="76200"/>
                </a:lnTo>
                <a:close/>
              </a:path>
            </a:pathLst>
          </a:custGeom>
          <a:solidFill>
            <a:srgbClr val="FFFF00"/>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1" name="Suora yhdysviiva 140"/>
          <p:cNvCxnSpPr/>
          <p:nvPr/>
        </p:nvCxnSpPr>
        <p:spPr>
          <a:xfrm flipV="1">
            <a:off x="4135582" y="2739737"/>
            <a:ext cx="755073" cy="259772"/>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6" name="Puolivapaa piirto 145"/>
          <p:cNvSpPr/>
          <p:nvPr/>
        </p:nvSpPr>
        <p:spPr>
          <a:xfrm>
            <a:off x="4095654" y="2607197"/>
            <a:ext cx="770930" cy="355478"/>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293295 h 643122"/>
              <a:gd name="connsiteX1" fmla="*/ 1960888 w 1960888"/>
              <a:gd name="connsiteY1" fmla="*/ 0 h 643122"/>
              <a:gd name="connsiteX2" fmla="*/ 832106 w 1960888"/>
              <a:gd name="connsiteY2" fmla="*/ 154750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960888"/>
              <a:gd name="connsiteY0" fmla="*/ 293295 h 643122"/>
              <a:gd name="connsiteX1" fmla="*/ 1960888 w 1960888"/>
              <a:gd name="connsiteY1" fmla="*/ 0 h 643122"/>
              <a:gd name="connsiteX2" fmla="*/ 849411 w 1960888"/>
              <a:gd name="connsiteY2" fmla="*/ 161677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167245"/>
              <a:gd name="connsiteY0" fmla="*/ 131618 h 481445"/>
              <a:gd name="connsiteX1" fmla="*/ 943377 w 1167245"/>
              <a:gd name="connsiteY1" fmla="*/ 184686 h 481445"/>
              <a:gd name="connsiteX2" fmla="*/ 849411 w 1167245"/>
              <a:gd name="connsiteY2" fmla="*/ 0 h 481445"/>
              <a:gd name="connsiteX3" fmla="*/ 0 w 1167245"/>
              <a:gd name="connsiteY3" fmla="*/ 294410 h 481445"/>
              <a:gd name="connsiteX4" fmla="*/ 96981 w 1167245"/>
              <a:gd name="connsiteY4" fmla="*/ 481445 h 481445"/>
              <a:gd name="connsiteX5" fmla="*/ 1148318 w 1167245"/>
              <a:gd name="connsiteY5" fmla="*/ 138846 h 481445"/>
              <a:gd name="connsiteX0" fmla="*/ 943377 w 1148318"/>
              <a:gd name="connsiteY0" fmla="*/ 184686 h 481445"/>
              <a:gd name="connsiteX1" fmla="*/ 849411 w 1148318"/>
              <a:gd name="connsiteY1" fmla="*/ 0 h 481445"/>
              <a:gd name="connsiteX2" fmla="*/ 0 w 1148318"/>
              <a:gd name="connsiteY2" fmla="*/ 294410 h 481445"/>
              <a:gd name="connsiteX3" fmla="*/ 96981 w 1148318"/>
              <a:gd name="connsiteY3" fmla="*/ 481445 h 481445"/>
              <a:gd name="connsiteX4" fmla="*/ 1148318 w 1148318"/>
              <a:gd name="connsiteY4" fmla="*/ 138846 h 481445"/>
              <a:gd name="connsiteX0" fmla="*/ 943377 w 943377"/>
              <a:gd name="connsiteY0" fmla="*/ 184686 h 481445"/>
              <a:gd name="connsiteX1" fmla="*/ 849411 w 943377"/>
              <a:gd name="connsiteY1" fmla="*/ 0 h 481445"/>
              <a:gd name="connsiteX2" fmla="*/ 0 w 943377"/>
              <a:gd name="connsiteY2" fmla="*/ 294410 h 481445"/>
              <a:gd name="connsiteX3" fmla="*/ 96981 w 943377"/>
              <a:gd name="connsiteY3" fmla="*/ 481445 h 481445"/>
              <a:gd name="connsiteX0" fmla="*/ 943377 w 943377"/>
              <a:gd name="connsiteY0" fmla="*/ 181222 h 477981"/>
              <a:gd name="connsiteX1" fmla="*/ 845950 w 943377"/>
              <a:gd name="connsiteY1" fmla="*/ 0 h 477981"/>
              <a:gd name="connsiteX2" fmla="*/ 0 w 943377"/>
              <a:gd name="connsiteY2" fmla="*/ 290946 h 477981"/>
              <a:gd name="connsiteX3" fmla="*/ 96981 w 943377"/>
              <a:gd name="connsiteY3" fmla="*/ 477981 h 477981"/>
              <a:gd name="connsiteX0" fmla="*/ 932994 w 932994"/>
              <a:gd name="connsiteY0" fmla="*/ 181222 h 477981"/>
              <a:gd name="connsiteX1" fmla="*/ 845950 w 932994"/>
              <a:gd name="connsiteY1" fmla="*/ 0 h 477981"/>
              <a:gd name="connsiteX2" fmla="*/ 0 w 932994"/>
              <a:gd name="connsiteY2" fmla="*/ 290946 h 477981"/>
              <a:gd name="connsiteX3" fmla="*/ 96981 w 932994"/>
              <a:gd name="connsiteY3" fmla="*/ 477981 h 477981"/>
              <a:gd name="connsiteX0" fmla="*/ 932994 w 932994"/>
              <a:gd name="connsiteY0" fmla="*/ 174295 h 471054"/>
              <a:gd name="connsiteX1" fmla="*/ 839029 w 932994"/>
              <a:gd name="connsiteY1" fmla="*/ 0 h 471054"/>
              <a:gd name="connsiteX2" fmla="*/ 0 w 932994"/>
              <a:gd name="connsiteY2" fmla="*/ 284019 h 471054"/>
              <a:gd name="connsiteX3" fmla="*/ 96981 w 932994"/>
              <a:gd name="connsiteY3" fmla="*/ 471054 h 471054"/>
              <a:gd name="connsiteX0" fmla="*/ 932994 w 932994"/>
              <a:gd name="connsiteY0" fmla="*/ 174295 h 467591"/>
              <a:gd name="connsiteX1" fmla="*/ 839029 w 932994"/>
              <a:gd name="connsiteY1" fmla="*/ 0 h 467591"/>
              <a:gd name="connsiteX2" fmla="*/ 0 w 932994"/>
              <a:gd name="connsiteY2" fmla="*/ 284019 h 467591"/>
              <a:gd name="connsiteX3" fmla="*/ 24302 w 932994"/>
              <a:gd name="connsiteY3" fmla="*/ 467591 h 467591"/>
              <a:gd name="connsiteX0" fmla="*/ 913688 w 913688"/>
              <a:gd name="connsiteY0" fmla="*/ 174295 h 467591"/>
              <a:gd name="connsiteX1" fmla="*/ 819723 w 913688"/>
              <a:gd name="connsiteY1" fmla="*/ 0 h 467591"/>
              <a:gd name="connsiteX2" fmla="*/ 18764 w 913688"/>
              <a:gd name="connsiteY2" fmla="*/ 245919 h 467591"/>
              <a:gd name="connsiteX3" fmla="*/ 4996 w 913688"/>
              <a:gd name="connsiteY3" fmla="*/ 467591 h 467591"/>
              <a:gd name="connsiteX0" fmla="*/ 913688 w 913688"/>
              <a:gd name="connsiteY0" fmla="*/ 174295 h 467591"/>
              <a:gd name="connsiteX1" fmla="*/ 819723 w 913688"/>
              <a:gd name="connsiteY1" fmla="*/ 0 h 467591"/>
              <a:gd name="connsiteX2" fmla="*/ 18764 w 913688"/>
              <a:gd name="connsiteY2" fmla="*/ 259773 h 467591"/>
              <a:gd name="connsiteX3" fmla="*/ 4996 w 913688"/>
              <a:gd name="connsiteY3" fmla="*/ 467591 h 467591"/>
              <a:gd name="connsiteX0" fmla="*/ 929099 w 929099"/>
              <a:gd name="connsiteY0" fmla="*/ 174295 h 467591"/>
              <a:gd name="connsiteX1" fmla="*/ 835134 w 929099"/>
              <a:gd name="connsiteY1" fmla="*/ 0 h 467591"/>
              <a:gd name="connsiteX2" fmla="*/ 34175 w 929099"/>
              <a:gd name="connsiteY2" fmla="*/ 259773 h 467591"/>
              <a:gd name="connsiteX3" fmla="*/ 20407 w 929099"/>
              <a:gd name="connsiteY3" fmla="*/ 467591 h 467591"/>
              <a:gd name="connsiteX0" fmla="*/ 887568 w 887568"/>
              <a:gd name="connsiteY0" fmla="*/ 195077 h 467591"/>
              <a:gd name="connsiteX1" fmla="*/ 835134 w 887568"/>
              <a:gd name="connsiteY1" fmla="*/ 0 h 467591"/>
              <a:gd name="connsiteX2" fmla="*/ 34175 w 887568"/>
              <a:gd name="connsiteY2" fmla="*/ 259773 h 467591"/>
              <a:gd name="connsiteX3" fmla="*/ 20407 w 887568"/>
              <a:gd name="connsiteY3" fmla="*/ 467591 h 467591"/>
              <a:gd name="connsiteX0" fmla="*/ 887568 w 887568"/>
              <a:gd name="connsiteY0" fmla="*/ 195077 h 467591"/>
              <a:gd name="connsiteX1" fmla="*/ 835134 w 887568"/>
              <a:gd name="connsiteY1" fmla="*/ 0 h 467591"/>
              <a:gd name="connsiteX2" fmla="*/ 34175 w 887568"/>
              <a:gd name="connsiteY2" fmla="*/ 259773 h 467591"/>
              <a:gd name="connsiteX3" fmla="*/ 20407 w 887568"/>
              <a:gd name="connsiteY3" fmla="*/ 467591 h 467591"/>
              <a:gd name="connsiteX0" fmla="*/ 868388 w 868388"/>
              <a:gd name="connsiteY0" fmla="*/ 195077 h 450273"/>
              <a:gd name="connsiteX1" fmla="*/ 815954 w 868388"/>
              <a:gd name="connsiteY1" fmla="*/ 0 h 450273"/>
              <a:gd name="connsiteX2" fmla="*/ 14995 w 868388"/>
              <a:gd name="connsiteY2" fmla="*/ 259773 h 450273"/>
              <a:gd name="connsiteX3" fmla="*/ 70446 w 868388"/>
              <a:gd name="connsiteY3" fmla="*/ 450273 h 450273"/>
              <a:gd name="connsiteX0" fmla="*/ 925382 w 925382"/>
              <a:gd name="connsiteY0" fmla="*/ 195077 h 450273"/>
              <a:gd name="connsiteX1" fmla="*/ 872948 w 925382"/>
              <a:gd name="connsiteY1" fmla="*/ 0 h 450273"/>
              <a:gd name="connsiteX2" fmla="*/ 9693 w 925382"/>
              <a:gd name="connsiteY2" fmla="*/ 277091 h 450273"/>
              <a:gd name="connsiteX3" fmla="*/ 127440 w 925382"/>
              <a:gd name="connsiteY3" fmla="*/ 450273 h 450273"/>
              <a:gd name="connsiteX0" fmla="*/ 915689 w 915689"/>
              <a:gd name="connsiteY0" fmla="*/ 195077 h 450273"/>
              <a:gd name="connsiteX1" fmla="*/ 863255 w 915689"/>
              <a:gd name="connsiteY1" fmla="*/ 0 h 450273"/>
              <a:gd name="connsiteX2" fmla="*/ 0 w 915689"/>
              <a:gd name="connsiteY2" fmla="*/ 277091 h 450273"/>
              <a:gd name="connsiteX3" fmla="*/ 117747 w 915689"/>
              <a:gd name="connsiteY3" fmla="*/ 450273 h 450273"/>
              <a:gd name="connsiteX0" fmla="*/ 915689 w 915689"/>
              <a:gd name="connsiteY0" fmla="*/ 184686 h 439882"/>
              <a:gd name="connsiteX1" fmla="*/ 863255 w 915689"/>
              <a:gd name="connsiteY1" fmla="*/ 0 h 439882"/>
              <a:gd name="connsiteX2" fmla="*/ 0 w 915689"/>
              <a:gd name="connsiteY2" fmla="*/ 266700 h 439882"/>
              <a:gd name="connsiteX3" fmla="*/ 117747 w 915689"/>
              <a:gd name="connsiteY3" fmla="*/ 439882 h 439882"/>
              <a:gd name="connsiteX0" fmla="*/ 926072 w 926072"/>
              <a:gd name="connsiteY0" fmla="*/ 184686 h 439882"/>
              <a:gd name="connsiteX1" fmla="*/ 873638 w 926072"/>
              <a:gd name="connsiteY1" fmla="*/ 0 h 439882"/>
              <a:gd name="connsiteX2" fmla="*/ 0 w 926072"/>
              <a:gd name="connsiteY2" fmla="*/ 280555 h 439882"/>
              <a:gd name="connsiteX3" fmla="*/ 128130 w 926072"/>
              <a:gd name="connsiteY3" fmla="*/ 439882 h 439882"/>
              <a:gd name="connsiteX0" fmla="*/ 926072 w 926072"/>
              <a:gd name="connsiteY0" fmla="*/ 184686 h 439882"/>
              <a:gd name="connsiteX1" fmla="*/ 873638 w 926072"/>
              <a:gd name="connsiteY1" fmla="*/ 0 h 439882"/>
              <a:gd name="connsiteX2" fmla="*/ 0 w 926072"/>
              <a:gd name="connsiteY2" fmla="*/ 280555 h 439882"/>
              <a:gd name="connsiteX3" fmla="*/ 128130 w 926072"/>
              <a:gd name="connsiteY3" fmla="*/ 439882 h 439882"/>
              <a:gd name="connsiteX0" fmla="*/ 915689 w 915689"/>
              <a:gd name="connsiteY0" fmla="*/ 184686 h 439882"/>
              <a:gd name="connsiteX1" fmla="*/ 863255 w 915689"/>
              <a:gd name="connsiteY1" fmla="*/ 0 h 439882"/>
              <a:gd name="connsiteX2" fmla="*/ 0 w 915689"/>
              <a:gd name="connsiteY2" fmla="*/ 280555 h 439882"/>
              <a:gd name="connsiteX3" fmla="*/ 117747 w 915689"/>
              <a:gd name="connsiteY3" fmla="*/ 439882 h 439882"/>
              <a:gd name="connsiteX0" fmla="*/ 915689 w 915689"/>
              <a:gd name="connsiteY0" fmla="*/ 184686 h 439882"/>
              <a:gd name="connsiteX1" fmla="*/ 863255 w 915689"/>
              <a:gd name="connsiteY1" fmla="*/ 0 h 439882"/>
              <a:gd name="connsiteX2" fmla="*/ 0 w 915689"/>
              <a:gd name="connsiteY2" fmla="*/ 280555 h 439882"/>
              <a:gd name="connsiteX3" fmla="*/ 117747 w 915689"/>
              <a:gd name="connsiteY3" fmla="*/ 439882 h 439882"/>
              <a:gd name="connsiteX0" fmla="*/ 915689 w 915689"/>
              <a:gd name="connsiteY0" fmla="*/ 184686 h 450273"/>
              <a:gd name="connsiteX1" fmla="*/ 863255 w 915689"/>
              <a:gd name="connsiteY1" fmla="*/ 0 h 450273"/>
              <a:gd name="connsiteX2" fmla="*/ 0 w 915689"/>
              <a:gd name="connsiteY2" fmla="*/ 280555 h 450273"/>
              <a:gd name="connsiteX3" fmla="*/ 141973 w 915689"/>
              <a:gd name="connsiteY3" fmla="*/ 450273 h 450273"/>
              <a:gd name="connsiteX0" fmla="*/ 915689 w 915689"/>
              <a:gd name="connsiteY0" fmla="*/ 184686 h 439882"/>
              <a:gd name="connsiteX1" fmla="*/ 863255 w 915689"/>
              <a:gd name="connsiteY1" fmla="*/ 0 h 439882"/>
              <a:gd name="connsiteX2" fmla="*/ 0 w 915689"/>
              <a:gd name="connsiteY2" fmla="*/ 280555 h 439882"/>
              <a:gd name="connsiteX3" fmla="*/ 141973 w 915689"/>
              <a:gd name="connsiteY3" fmla="*/ 439882 h 439882"/>
              <a:gd name="connsiteX0" fmla="*/ 1047204 w 1047204"/>
              <a:gd name="connsiteY0" fmla="*/ 146586 h 439882"/>
              <a:gd name="connsiteX1" fmla="*/ 863255 w 1047204"/>
              <a:gd name="connsiteY1" fmla="*/ 0 h 439882"/>
              <a:gd name="connsiteX2" fmla="*/ 0 w 1047204"/>
              <a:gd name="connsiteY2" fmla="*/ 280555 h 439882"/>
              <a:gd name="connsiteX3" fmla="*/ 141973 w 1047204"/>
              <a:gd name="connsiteY3" fmla="*/ 439882 h 439882"/>
              <a:gd name="connsiteX0" fmla="*/ 1047204 w 1053487"/>
              <a:gd name="connsiteY0" fmla="*/ 215859 h 509155"/>
              <a:gd name="connsiteX1" fmla="*/ 1050146 w 1053487"/>
              <a:gd name="connsiteY1" fmla="*/ 0 h 509155"/>
              <a:gd name="connsiteX2" fmla="*/ 0 w 1053487"/>
              <a:gd name="connsiteY2" fmla="*/ 349828 h 509155"/>
              <a:gd name="connsiteX3" fmla="*/ 141973 w 1053487"/>
              <a:gd name="connsiteY3" fmla="*/ 509155 h 509155"/>
              <a:gd name="connsiteX0" fmla="*/ 1047204 w 1055610"/>
              <a:gd name="connsiteY0" fmla="*/ 215859 h 509155"/>
              <a:gd name="connsiteX1" fmla="*/ 1050146 w 1055610"/>
              <a:gd name="connsiteY1" fmla="*/ 0 h 509155"/>
              <a:gd name="connsiteX2" fmla="*/ 0 w 1055610"/>
              <a:gd name="connsiteY2" fmla="*/ 349828 h 509155"/>
              <a:gd name="connsiteX3" fmla="*/ 141973 w 1055610"/>
              <a:gd name="connsiteY3" fmla="*/ 509155 h 509155"/>
              <a:gd name="connsiteX0" fmla="*/ 1047204 w 1047204"/>
              <a:gd name="connsiteY0" fmla="*/ 208931 h 502227"/>
              <a:gd name="connsiteX1" fmla="*/ 1036302 w 1047204"/>
              <a:gd name="connsiteY1" fmla="*/ 0 h 502227"/>
              <a:gd name="connsiteX2" fmla="*/ 0 w 1047204"/>
              <a:gd name="connsiteY2" fmla="*/ 342900 h 502227"/>
              <a:gd name="connsiteX3" fmla="*/ 141973 w 1047204"/>
              <a:gd name="connsiteY3" fmla="*/ 502227 h 502227"/>
              <a:gd name="connsiteX0" fmla="*/ 1047204 w 1047204"/>
              <a:gd name="connsiteY0" fmla="*/ 208931 h 502227"/>
              <a:gd name="connsiteX1" fmla="*/ 1036302 w 1047204"/>
              <a:gd name="connsiteY1" fmla="*/ 0 h 502227"/>
              <a:gd name="connsiteX2" fmla="*/ 0 w 1047204"/>
              <a:gd name="connsiteY2" fmla="*/ 342900 h 502227"/>
              <a:gd name="connsiteX3" fmla="*/ 141973 w 1047204"/>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38144 w 943375"/>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65831 w 943375"/>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65831 w 943375"/>
              <a:gd name="connsiteY3" fmla="*/ 502227 h 502227"/>
              <a:gd name="connsiteX0" fmla="*/ 943375 w 999239"/>
              <a:gd name="connsiteY0" fmla="*/ 236190 h 529486"/>
              <a:gd name="connsiteX1" fmla="*/ 926621 w 999239"/>
              <a:gd name="connsiteY1" fmla="*/ 38379 h 529486"/>
              <a:gd name="connsiteX2" fmla="*/ 932473 w 999239"/>
              <a:gd name="connsiteY2" fmla="*/ 27259 h 529486"/>
              <a:gd name="connsiteX3" fmla="*/ 0 w 999239"/>
              <a:gd name="connsiteY3" fmla="*/ 332059 h 529486"/>
              <a:gd name="connsiteX4" fmla="*/ 65831 w 999239"/>
              <a:gd name="connsiteY4" fmla="*/ 529486 h 529486"/>
              <a:gd name="connsiteX0" fmla="*/ 943375 w 1007161"/>
              <a:gd name="connsiteY0" fmla="*/ 245806 h 539102"/>
              <a:gd name="connsiteX1" fmla="*/ 926621 w 1007161"/>
              <a:gd name="connsiteY1" fmla="*/ 47995 h 539102"/>
              <a:gd name="connsiteX2" fmla="*/ 942856 w 1007161"/>
              <a:gd name="connsiteY2" fmla="*/ 23020 h 539102"/>
              <a:gd name="connsiteX3" fmla="*/ 0 w 1007161"/>
              <a:gd name="connsiteY3" fmla="*/ 341675 h 539102"/>
              <a:gd name="connsiteX4" fmla="*/ 65831 w 1007161"/>
              <a:gd name="connsiteY4" fmla="*/ 539102 h 539102"/>
              <a:gd name="connsiteX0" fmla="*/ 943375 w 1007161"/>
              <a:gd name="connsiteY0" fmla="*/ 245806 h 539102"/>
              <a:gd name="connsiteX1" fmla="*/ 926621 w 1007161"/>
              <a:gd name="connsiteY1" fmla="*/ 47995 h 539102"/>
              <a:gd name="connsiteX2" fmla="*/ 942856 w 1007161"/>
              <a:gd name="connsiteY2" fmla="*/ 23020 h 539102"/>
              <a:gd name="connsiteX3" fmla="*/ 0 w 1007161"/>
              <a:gd name="connsiteY3" fmla="*/ 331285 h 539102"/>
              <a:gd name="connsiteX4" fmla="*/ 65831 w 1007161"/>
              <a:gd name="connsiteY4" fmla="*/ 539102 h 539102"/>
              <a:gd name="connsiteX0" fmla="*/ 943375 w 1000438"/>
              <a:gd name="connsiteY0" fmla="*/ 198617 h 491913"/>
              <a:gd name="connsiteX1" fmla="*/ 926621 w 1000438"/>
              <a:gd name="connsiteY1" fmla="*/ 806 h 491913"/>
              <a:gd name="connsiteX2" fmla="*/ 0 w 1000438"/>
              <a:gd name="connsiteY2" fmla="*/ 284096 h 491913"/>
              <a:gd name="connsiteX3" fmla="*/ 65831 w 1000438"/>
              <a:gd name="connsiteY3" fmla="*/ 491913 h 491913"/>
              <a:gd name="connsiteX0" fmla="*/ 943375 w 943375"/>
              <a:gd name="connsiteY0" fmla="*/ 197811 h 491107"/>
              <a:gd name="connsiteX1" fmla="*/ 926621 w 943375"/>
              <a:gd name="connsiteY1" fmla="*/ 0 h 491107"/>
              <a:gd name="connsiteX2" fmla="*/ 0 w 943375"/>
              <a:gd name="connsiteY2" fmla="*/ 283290 h 491107"/>
              <a:gd name="connsiteX3" fmla="*/ 65831 w 943375"/>
              <a:gd name="connsiteY3" fmla="*/ 491107 h 491107"/>
              <a:gd name="connsiteX0" fmla="*/ 943375 w 944037"/>
              <a:gd name="connsiteY0" fmla="*/ 225520 h 518816"/>
              <a:gd name="connsiteX1" fmla="*/ 930082 w 944037"/>
              <a:gd name="connsiteY1" fmla="*/ 0 h 518816"/>
              <a:gd name="connsiteX2" fmla="*/ 0 w 944037"/>
              <a:gd name="connsiteY2" fmla="*/ 310999 h 518816"/>
              <a:gd name="connsiteX3" fmla="*/ 65831 w 944037"/>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 name="connsiteX0" fmla="*/ 943375 w 943375"/>
              <a:gd name="connsiteY0" fmla="*/ 225520 h 549989"/>
              <a:gd name="connsiteX1" fmla="*/ 930082 w 943375"/>
              <a:gd name="connsiteY1" fmla="*/ 0 h 549989"/>
              <a:gd name="connsiteX2" fmla="*/ 0 w 943375"/>
              <a:gd name="connsiteY2" fmla="*/ 310999 h 549989"/>
              <a:gd name="connsiteX3" fmla="*/ 34683 w 943375"/>
              <a:gd name="connsiteY3" fmla="*/ 549989 h 549989"/>
              <a:gd name="connsiteX0" fmla="*/ 991828 w 991828"/>
              <a:gd name="connsiteY0" fmla="*/ 225520 h 549989"/>
              <a:gd name="connsiteX1" fmla="*/ 978535 w 991828"/>
              <a:gd name="connsiteY1" fmla="*/ 0 h 549989"/>
              <a:gd name="connsiteX2" fmla="*/ 0 w 991828"/>
              <a:gd name="connsiteY2" fmla="*/ 328317 h 549989"/>
              <a:gd name="connsiteX3" fmla="*/ 83136 w 991828"/>
              <a:gd name="connsiteY3" fmla="*/ 549989 h 549989"/>
              <a:gd name="connsiteX0" fmla="*/ 991828 w 991828"/>
              <a:gd name="connsiteY0" fmla="*/ 225520 h 546525"/>
              <a:gd name="connsiteX1" fmla="*/ 978535 w 991828"/>
              <a:gd name="connsiteY1" fmla="*/ 0 h 546525"/>
              <a:gd name="connsiteX2" fmla="*/ 0 w 991828"/>
              <a:gd name="connsiteY2" fmla="*/ 328317 h 546525"/>
              <a:gd name="connsiteX3" fmla="*/ 76214 w 991828"/>
              <a:gd name="connsiteY3" fmla="*/ 546525 h 546525"/>
              <a:gd name="connsiteX0" fmla="*/ 1019515 w 1019515"/>
              <a:gd name="connsiteY0" fmla="*/ 228983 h 546525"/>
              <a:gd name="connsiteX1" fmla="*/ 978535 w 1019515"/>
              <a:gd name="connsiteY1" fmla="*/ 0 h 546525"/>
              <a:gd name="connsiteX2" fmla="*/ 0 w 1019515"/>
              <a:gd name="connsiteY2" fmla="*/ 328317 h 546525"/>
              <a:gd name="connsiteX3" fmla="*/ 76214 w 1019515"/>
              <a:gd name="connsiteY3" fmla="*/ 546525 h 546525"/>
              <a:gd name="connsiteX0" fmla="*/ 1019515 w 1025134"/>
              <a:gd name="connsiteY0" fmla="*/ 242300 h 559842"/>
              <a:gd name="connsiteX1" fmla="*/ 831525 w 1025134"/>
              <a:gd name="connsiteY1" fmla="*/ 117775 h 559842"/>
              <a:gd name="connsiteX2" fmla="*/ 978535 w 1025134"/>
              <a:gd name="connsiteY2" fmla="*/ 13317 h 559842"/>
              <a:gd name="connsiteX3" fmla="*/ 0 w 1025134"/>
              <a:gd name="connsiteY3" fmla="*/ 341634 h 559842"/>
              <a:gd name="connsiteX4" fmla="*/ 76214 w 1025134"/>
              <a:gd name="connsiteY4" fmla="*/ 559842 h 559842"/>
              <a:gd name="connsiteX0" fmla="*/ 1019515 w 1019515"/>
              <a:gd name="connsiteY0" fmla="*/ 126286 h 443828"/>
              <a:gd name="connsiteX1" fmla="*/ 831525 w 1019515"/>
              <a:gd name="connsiteY1" fmla="*/ 1761 h 443828"/>
              <a:gd name="connsiteX2" fmla="*/ 0 w 1019515"/>
              <a:gd name="connsiteY2" fmla="*/ 225620 h 443828"/>
              <a:gd name="connsiteX3" fmla="*/ 76214 w 1019515"/>
              <a:gd name="connsiteY3" fmla="*/ 443828 h 443828"/>
              <a:gd name="connsiteX0" fmla="*/ 1019515 w 1019515"/>
              <a:gd name="connsiteY0" fmla="*/ 124525 h 442067"/>
              <a:gd name="connsiteX1" fmla="*/ 831525 w 1019515"/>
              <a:gd name="connsiteY1" fmla="*/ 0 h 442067"/>
              <a:gd name="connsiteX2" fmla="*/ 0 w 1019515"/>
              <a:gd name="connsiteY2" fmla="*/ 223859 h 442067"/>
              <a:gd name="connsiteX3" fmla="*/ 76214 w 1019515"/>
              <a:gd name="connsiteY3" fmla="*/ 442067 h 442067"/>
              <a:gd name="connsiteX0" fmla="*/ 1019515 w 1019515"/>
              <a:gd name="connsiteY0" fmla="*/ 124525 h 442067"/>
              <a:gd name="connsiteX1" fmla="*/ 831525 w 1019515"/>
              <a:gd name="connsiteY1" fmla="*/ 0 h 442067"/>
              <a:gd name="connsiteX2" fmla="*/ 0 w 1019515"/>
              <a:gd name="connsiteY2" fmla="*/ 223859 h 442067"/>
              <a:gd name="connsiteX3" fmla="*/ 76214 w 1019515"/>
              <a:gd name="connsiteY3" fmla="*/ 442067 h 442067"/>
              <a:gd name="connsiteX0" fmla="*/ 1019515 w 1019515"/>
              <a:gd name="connsiteY0" fmla="*/ 179943 h 497485"/>
              <a:gd name="connsiteX1" fmla="*/ 841908 w 1019515"/>
              <a:gd name="connsiteY1" fmla="*/ 0 h 497485"/>
              <a:gd name="connsiteX2" fmla="*/ 0 w 1019515"/>
              <a:gd name="connsiteY2" fmla="*/ 279277 h 497485"/>
              <a:gd name="connsiteX3" fmla="*/ 76214 w 1019515"/>
              <a:gd name="connsiteY3" fmla="*/ 497485 h 497485"/>
              <a:gd name="connsiteX0" fmla="*/ 1019515 w 1019515"/>
              <a:gd name="connsiteY0" fmla="*/ 179943 h 497485"/>
              <a:gd name="connsiteX1" fmla="*/ 841908 w 1019515"/>
              <a:gd name="connsiteY1" fmla="*/ 0 h 497485"/>
              <a:gd name="connsiteX2" fmla="*/ 0 w 1019515"/>
              <a:gd name="connsiteY2" fmla="*/ 279277 h 497485"/>
              <a:gd name="connsiteX3" fmla="*/ 76214 w 1019515"/>
              <a:gd name="connsiteY3" fmla="*/ 497485 h 497485"/>
              <a:gd name="connsiteX0" fmla="*/ 971062 w 971062"/>
              <a:gd name="connsiteY0" fmla="*/ 200725 h 497485"/>
              <a:gd name="connsiteX1" fmla="*/ 841908 w 971062"/>
              <a:gd name="connsiteY1" fmla="*/ 0 h 497485"/>
              <a:gd name="connsiteX2" fmla="*/ 0 w 971062"/>
              <a:gd name="connsiteY2" fmla="*/ 279277 h 497485"/>
              <a:gd name="connsiteX3" fmla="*/ 76214 w 971062"/>
              <a:gd name="connsiteY3" fmla="*/ 497485 h 497485"/>
              <a:gd name="connsiteX0" fmla="*/ 971062 w 971062"/>
              <a:gd name="connsiteY0" fmla="*/ 204189 h 500949"/>
              <a:gd name="connsiteX1" fmla="*/ 852291 w 971062"/>
              <a:gd name="connsiteY1" fmla="*/ 0 h 500949"/>
              <a:gd name="connsiteX2" fmla="*/ 0 w 971062"/>
              <a:gd name="connsiteY2" fmla="*/ 282741 h 500949"/>
              <a:gd name="connsiteX3" fmla="*/ 76214 w 971062"/>
              <a:gd name="connsiteY3" fmla="*/ 500949 h 500949"/>
              <a:gd name="connsiteX0" fmla="*/ 901844 w 903439"/>
              <a:gd name="connsiteY0" fmla="*/ 249217 h 500949"/>
              <a:gd name="connsiteX1" fmla="*/ 852291 w 903439"/>
              <a:gd name="connsiteY1" fmla="*/ 0 h 500949"/>
              <a:gd name="connsiteX2" fmla="*/ 0 w 903439"/>
              <a:gd name="connsiteY2" fmla="*/ 282741 h 500949"/>
              <a:gd name="connsiteX3" fmla="*/ 76214 w 903439"/>
              <a:gd name="connsiteY3" fmla="*/ 500949 h 500949"/>
              <a:gd name="connsiteX0" fmla="*/ 888000 w 896345"/>
              <a:gd name="connsiteY0" fmla="*/ 218044 h 500949"/>
              <a:gd name="connsiteX1" fmla="*/ 852291 w 896345"/>
              <a:gd name="connsiteY1" fmla="*/ 0 h 500949"/>
              <a:gd name="connsiteX2" fmla="*/ 0 w 896345"/>
              <a:gd name="connsiteY2" fmla="*/ 282741 h 500949"/>
              <a:gd name="connsiteX3" fmla="*/ 76214 w 896345"/>
              <a:gd name="connsiteY3" fmla="*/ 500949 h 500949"/>
              <a:gd name="connsiteX0" fmla="*/ 888000 w 888000"/>
              <a:gd name="connsiteY0" fmla="*/ 173017 h 455922"/>
              <a:gd name="connsiteX1" fmla="*/ 717316 w 888000"/>
              <a:gd name="connsiteY1" fmla="*/ 0 h 455922"/>
              <a:gd name="connsiteX2" fmla="*/ 0 w 888000"/>
              <a:gd name="connsiteY2" fmla="*/ 237714 h 455922"/>
              <a:gd name="connsiteX3" fmla="*/ 76214 w 888000"/>
              <a:gd name="connsiteY3" fmla="*/ 455922 h 455922"/>
              <a:gd name="connsiteX0" fmla="*/ 853390 w 853390"/>
              <a:gd name="connsiteY0" fmla="*/ 204190 h 455922"/>
              <a:gd name="connsiteX1" fmla="*/ 717316 w 853390"/>
              <a:gd name="connsiteY1" fmla="*/ 0 h 455922"/>
              <a:gd name="connsiteX2" fmla="*/ 0 w 853390"/>
              <a:gd name="connsiteY2" fmla="*/ 237714 h 455922"/>
              <a:gd name="connsiteX3" fmla="*/ 76214 w 853390"/>
              <a:gd name="connsiteY3" fmla="*/ 455922 h 455922"/>
              <a:gd name="connsiteX0" fmla="*/ 853390 w 853390"/>
              <a:gd name="connsiteY0" fmla="*/ 218045 h 469777"/>
              <a:gd name="connsiteX1" fmla="*/ 738081 w 853390"/>
              <a:gd name="connsiteY1" fmla="*/ 0 h 469777"/>
              <a:gd name="connsiteX2" fmla="*/ 0 w 853390"/>
              <a:gd name="connsiteY2" fmla="*/ 251569 h 469777"/>
              <a:gd name="connsiteX3" fmla="*/ 76214 w 853390"/>
              <a:gd name="connsiteY3" fmla="*/ 469777 h 469777"/>
              <a:gd name="connsiteX0" fmla="*/ 853390 w 853390"/>
              <a:gd name="connsiteY0" fmla="*/ 218045 h 469777"/>
              <a:gd name="connsiteX1" fmla="*/ 738081 w 853390"/>
              <a:gd name="connsiteY1" fmla="*/ 0 h 469777"/>
              <a:gd name="connsiteX2" fmla="*/ 0 w 853390"/>
              <a:gd name="connsiteY2" fmla="*/ 251569 h 469777"/>
              <a:gd name="connsiteX3" fmla="*/ 76214 w 853390"/>
              <a:gd name="connsiteY3" fmla="*/ 469777 h 469777"/>
              <a:gd name="connsiteX0" fmla="*/ 853390 w 853390"/>
              <a:gd name="connsiteY0" fmla="*/ 197263 h 469777"/>
              <a:gd name="connsiteX1" fmla="*/ 738081 w 853390"/>
              <a:gd name="connsiteY1" fmla="*/ 0 h 469777"/>
              <a:gd name="connsiteX2" fmla="*/ 0 w 853390"/>
              <a:gd name="connsiteY2" fmla="*/ 251569 h 469777"/>
              <a:gd name="connsiteX3" fmla="*/ 76214 w 853390"/>
              <a:gd name="connsiteY3" fmla="*/ 469777 h 469777"/>
              <a:gd name="connsiteX0" fmla="*/ 853390 w 853390"/>
              <a:gd name="connsiteY0" fmla="*/ 197263 h 469777"/>
              <a:gd name="connsiteX1" fmla="*/ 738081 w 853390"/>
              <a:gd name="connsiteY1" fmla="*/ 0 h 469777"/>
              <a:gd name="connsiteX2" fmla="*/ 0 w 853390"/>
              <a:gd name="connsiteY2" fmla="*/ 251569 h 469777"/>
              <a:gd name="connsiteX3" fmla="*/ 76214 w 853390"/>
              <a:gd name="connsiteY3" fmla="*/ 469777 h 469777"/>
              <a:gd name="connsiteX0" fmla="*/ 811859 w 811859"/>
              <a:gd name="connsiteY0" fmla="*/ 197263 h 469777"/>
              <a:gd name="connsiteX1" fmla="*/ 696550 w 811859"/>
              <a:gd name="connsiteY1" fmla="*/ 0 h 469777"/>
              <a:gd name="connsiteX2" fmla="*/ 0 w 811859"/>
              <a:gd name="connsiteY2" fmla="*/ 376260 h 469777"/>
              <a:gd name="connsiteX3" fmla="*/ 34683 w 811859"/>
              <a:gd name="connsiteY3" fmla="*/ 469777 h 469777"/>
              <a:gd name="connsiteX0" fmla="*/ 811859 w 811859"/>
              <a:gd name="connsiteY0" fmla="*/ 96818 h 369332"/>
              <a:gd name="connsiteX1" fmla="*/ 696550 w 811859"/>
              <a:gd name="connsiteY1" fmla="*/ 0 h 369332"/>
              <a:gd name="connsiteX2" fmla="*/ 0 w 811859"/>
              <a:gd name="connsiteY2" fmla="*/ 275815 h 369332"/>
              <a:gd name="connsiteX3" fmla="*/ 34683 w 811859"/>
              <a:gd name="connsiteY3" fmla="*/ 369332 h 369332"/>
              <a:gd name="connsiteX0" fmla="*/ 759946 w 759946"/>
              <a:gd name="connsiteY0" fmla="*/ 145309 h 369332"/>
              <a:gd name="connsiteX1" fmla="*/ 696550 w 759946"/>
              <a:gd name="connsiteY1" fmla="*/ 0 h 369332"/>
              <a:gd name="connsiteX2" fmla="*/ 0 w 759946"/>
              <a:gd name="connsiteY2" fmla="*/ 275815 h 369332"/>
              <a:gd name="connsiteX3" fmla="*/ 34683 w 759946"/>
              <a:gd name="connsiteY3" fmla="*/ 369332 h 369332"/>
              <a:gd name="connsiteX0" fmla="*/ 759946 w 759946"/>
              <a:gd name="connsiteY0" fmla="*/ 134918 h 358941"/>
              <a:gd name="connsiteX1" fmla="*/ 696550 w 759946"/>
              <a:gd name="connsiteY1" fmla="*/ 0 h 358941"/>
              <a:gd name="connsiteX2" fmla="*/ 0 w 759946"/>
              <a:gd name="connsiteY2" fmla="*/ 265424 h 358941"/>
              <a:gd name="connsiteX3" fmla="*/ 34683 w 759946"/>
              <a:gd name="connsiteY3" fmla="*/ 358941 h 358941"/>
              <a:gd name="connsiteX0" fmla="*/ 773789 w 773789"/>
              <a:gd name="connsiteY0" fmla="*/ 134918 h 358941"/>
              <a:gd name="connsiteX1" fmla="*/ 710393 w 773789"/>
              <a:gd name="connsiteY1" fmla="*/ 0 h 358941"/>
              <a:gd name="connsiteX2" fmla="*/ 0 w 773789"/>
              <a:gd name="connsiteY2" fmla="*/ 258497 h 358941"/>
              <a:gd name="connsiteX3" fmla="*/ 48526 w 773789"/>
              <a:gd name="connsiteY3" fmla="*/ 358941 h 358941"/>
              <a:gd name="connsiteX0" fmla="*/ 773789 w 773789"/>
              <a:gd name="connsiteY0" fmla="*/ 114137 h 338160"/>
              <a:gd name="connsiteX1" fmla="*/ 717315 w 773789"/>
              <a:gd name="connsiteY1" fmla="*/ 0 h 338160"/>
              <a:gd name="connsiteX2" fmla="*/ 0 w 773789"/>
              <a:gd name="connsiteY2" fmla="*/ 237716 h 338160"/>
              <a:gd name="connsiteX3" fmla="*/ 48526 w 773789"/>
              <a:gd name="connsiteY3" fmla="*/ 338160 h 338160"/>
              <a:gd name="connsiteX0" fmla="*/ 770328 w 770328"/>
              <a:gd name="connsiteY0" fmla="*/ 96819 h 338160"/>
              <a:gd name="connsiteX1" fmla="*/ 717315 w 770328"/>
              <a:gd name="connsiteY1" fmla="*/ 0 h 338160"/>
              <a:gd name="connsiteX2" fmla="*/ 0 w 770328"/>
              <a:gd name="connsiteY2" fmla="*/ 237716 h 338160"/>
              <a:gd name="connsiteX3" fmla="*/ 48526 w 770328"/>
              <a:gd name="connsiteY3" fmla="*/ 338160 h 338160"/>
              <a:gd name="connsiteX0" fmla="*/ 770328 w 770328"/>
              <a:gd name="connsiteY0" fmla="*/ 114137 h 355478"/>
              <a:gd name="connsiteX1" fmla="*/ 717315 w 770328"/>
              <a:gd name="connsiteY1" fmla="*/ 0 h 355478"/>
              <a:gd name="connsiteX2" fmla="*/ 0 w 770328"/>
              <a:gd name="connsiteY2" fmla="*/ 255034 h 355478"/>
              <a:gd name="connsiteX3" fmla="*/ 48526 w 770328"/>
              <a:gd name="connsiteY3" fmla="*/ 355478 h 355478"/>
            </a:gdLst>
            <a:ahLst/>
            <a:cxnLst>
              <a:cxn ang="0">
                <a:pos x="connsiteX0" y="connsiteY0"/>
              </a:cxn>
              <a:cxn ang="0">
                <a:pos x="connsiteX1" y="connsiteY1"/>
              </a:cxn>
              <a:cxn ang="0">
                <a:pos x="connsiteX2" y="connsiteY2"/>
              </a:cxn>
              <a:cxn ang="0">
                <a:pos x="connsiteX3" y="connsiteY3"/>
              </a:cxn>
            </a:cxnLst>
            <a:rect l="l" t="t" r="r" b="b"/>
            <a:pathLst>
              <a:path w="770328" h="355478">
                <a:moveTo>
                  <a:pt x="770328" y="114137"/>
                </a:moveTo>
                <a:cubicBezTo>
                  <a:pt x="752840" y="81261"/>
                  <a:pt x="786867" y="121989"/>
                  <a:pt x="717315" y="0"/>
                </a:cubicBezTo>
                <a:cubicBezTo>
                  <a:pt x="568161" y="47728"/>
                  <a:pt x="146650" y="202138"/>
                  <a:pt x="0" y="255034"/>
                </a:cubicBezTo>
                <a:cubicBezTo>
                  <a:pt x="42719" y="361250"/>
                  <a:pt x="23126" y="290824"/>
                  <a:pt x="48526" y="355478"/>
                </a:cubicBez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7" name="Puolivapaa piirto 146"/>
          <p:cNvSpPr/>
          <p:nvPr/>
        </p:nvSpPr>
        <p:spPr>
          <a:xfrm rot="13864274">
            <a:off x="4661130" y="2416739"/>
            <a:ext cx="173182" cy="234157"/>
          </a:xfrm>
          <a:custGeom>
            <a:avLst/>
            <a:gdLst>
              <a:gd name="connsiteX0" fmla="*/ 0 w 173182"/>
              <a:gd name="connsiteY0" fmla="*/ 51955 h 266700"/>
              <a:gd name="connsiteX1" fmla="*/ 69273 w 173182"/>
              <a:gd name="connsiteY1" fmla="*/ 0 h 266700"/>
              <a:gd name="connsiteX2" fmla="*/ 173182 w 173182"/>
              <a:gd name="connsiteY2" fmla="*/ 131618 h 266700"/>
              <a:gd name="connsiteX3" fmla="*/ 155863 w 173182"/>
              <a:gd name="connsiteY3" fmla="*/ 266700 h 266700"/>
              <a:gd name="connsiteX4" fmla="*/ 0 w 173182"/>
              <a:gd name="connsiteY4" fmla="*/ 51955 h 266700"/>
              <a:gd name="connsiteX0" fmla="*/ 0 w 173182"/>
              <a:gd name="connsiteY0" fmla="*/ 51955 h 266700"/>
              <a:gd name="connsiteX1" fmla="*/ 69273 w 173182"/>
              <a:gd name="connsiteY1" fmla="*/ 0 h 266700"/>
              <a:gd name="connsiteX2" fmla="*/ 173182 w 173182"/>
              <a:gd name="connsiteY2" fmla="*/ 131618 h 266700"/>
              <a:gd name="connsiteX3" fmla="*/ 169718 w 173182"/>
              <a:gd name="connsiteY3" fmla="*/ 197427 h 266700"/>
              <a:gd name="connsiteX4" fmla="*/ 155863 w 173182"/>
              <a:gd name="connsiteY4" fmla="*/ 266700 h 266700"/>
              <a:gd name="connsiteX5" fmla="*/ 0 w 173182"/>
              <a:gd name="connsiteY5" fmla="*/ 51955 h 266700"/>
              <a:gd name="connsiteX0" fmla="*/ 0 w 181241"/>
              <a:gd name="connsiteY0" fmla="*/ 51955 h 266700"/>
              <a:gd name="connsiteX1" fmla="*/ 69273 w 181241"/>
              <a:gd name="connsiteY1" fmla="*/ 0 h 266700"/>
              <a:gd name="connsiteX2" fmla="*/ 173182 w 181241"/>
              <a:gd name="connsiteY2" fmla="*/ 131618 h 266700"/>
              <a:gd name="connsiteX3" fmla="*/ 180109 w 181241"/>
              <a:gd name="connsiteY3" fmla="*/ 187036 h 266700"/>
              <a:gd name="connsiteX4" fmla="*/ 155863 w 181241"/>
              <a:gd name="connsiteY4" fmla="*/ 266700 h 266700"/>
              <a:gd name="connsiteX5" fmla="*/ 0 w 181241"/>
              <a:gd name="connsiteY5" fmla="*/ 51955 h 266700"/>
              <a:gd name="connsiteX0" fmla="*/ 0 w 181241"/>
              <a:gd name="connsiteY0" fmla="*/ 51955 h 187036"/>
              <a:gd name="connsiteX1" fmla="*/ 69273 w 181241"/>
              <a:gd name="connsiteY1" fmla="*/ 0 h 187036"/>
              <a:gd name="connsiteX2" fmla="*/ 173182 w 181241"/>
              <a:gd name="connsiteY2" fmla="*/ 131618 h 187036"/>
              <a:gd name="connsiteX3" fmla="*/ 180109 w 181241"/>
              <a:gd name="connsiteY3" fmla="*/ 187036 h 187036"/>
              <a:gd name="connsiteX4" fmla="*/ 101663 w 181241"/>
              <a:gd name="connsiteY4" fmla="*/ 173945 h 187036"/>
              <a:gd name="connsiteX5" fmla="*/ 0 w 181241"/>
              <a:gd name="connsiteY5" fmla="*/ 51955 h 187036"/>
              <a:gd name="connsiteX0" fmla="*/ 0 w 173182"/>
              <a:gd name="connsiteY0" fmla="*/ 51955 h 173945"/>
              <a:gd name="connsiteX1" fmla="*/ 69273 w 173182"/>
              <a:gd name="connsiteY1" fmla="*/ 0 h 173945"/>
              <a:gd name="connsiteX2" fmla="*/ 173182 w 173182"/>
              <a:gd name="connsiteY2" fmla="*/ 131618 h 173945"/>
              <a:gd name="connsiteX3" fmla="*/ 168295 w 173182"/>
              <a:gd name="connsiteY3" fmla="*/ 168589 h 173945"/>
              <a:gd name="connsiteX4" fmla="*/ 101663 w 173182"/>
              <a:gd name="connsiteY4" fmla="*/ 173945 h 173945"/>
              <a:gd name="connsiteX5" fmla="*/ 0 w 173182"/>
              <a:gd name="connsiteY5" fmla="*/ 51955 h 173945"/>
              <a:gd name="connsiteX0" fmla="*/ 0 w 173182"/>
              <a:gd name="connsiteY0" fmla="*/ 112167 h 234157"/>
              <a:gd name="connsiteX1" fmla="*/ 33313 w 173182"/>
              <a:gd name="connsiteY1" fmla="*/ 0 h 234157"/>
              <a:gd name="connsiteX2" fmla="*/ 173182 w 173182"/>
              <a:gd name="connsiteY2" fmla="*/ 191830 h 234157"/>
              <a:gd name="connsiteX3" fmla="*/ 168295 w 173182"/>
              <a:gd name="connsiteY3" fmla="*/ 228801 h 234157"/>
              <a:gd name="connsiteX4" fmla="*/ 101663 w 173182"/>
              <a:gd name="connsiteY4" fmla="*/ 234157 h 234157"/>
              <a:gd name="connsiteX5" fmla="*/ 0 w 173182"/>
              <a:gd name="connsiteY5" fmla="*/ 112167 h 23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82" h="234157">
                <a:moveTo>
                  <a:pt x="0" y="112167"/>
                </a:moveTo>
                <a:lnTo>
                  <a:pt x="33313" y="0"/>
                </a:lnTo>
                <a:lnTo>
                  <a:pt x="173182" y="191830"/>
                </a:lnTo>
                <a:cubicBezTo>
                  <a:pt x="167409" y="213766"/>
                  <a:pt x="174068" y="206865"/>
                  <a:pt x="168295" y="228801"/>
                </a:cubicBezTo>
                <a:lnTo>
                  <a:pt x="101663" y="234157"/>
                </a:lnTo>
                <a:lnTo>
                  <a:pt x="0" y="112167"/>
                </a:lnTo>
                <a:close/>
              </a:path>
            </a:pathLst>
          </a:custGeom>
          <a:solidFill>
            <a:srgbClr val="FFFF00"/>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8" name="Puolivapaa piirto 147"/>
          <p:cNvSpPr/>
          <p:nvPr/>
        </p:nvSpPr>
        <p:spPr>
          <a:xfrm>
            <a:off x="4922027" y="1850596"/>
            <a:ext cx="1064731" cy="453715"/>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293295 h 643122"/>
              <a:gd name="connsiteX1" fmla="*/ 1960888 w 1960888"/>
              <a:gd name="connsiteY1" fmla="*/ 0 h 643122"/>
              <a:gd name="connsiteX2" fmla="*/ 832106 w 1960888"/>
              <a:gd name="connsiteY2" fmla="*/ 154750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960888"/>
              <a:gd name="connsiteY0" fmla="*/ 293295 h 643122"/>
              <a:gd name="connsiteX1" fmla="*/ 1960888 w 1960888"/>
              <a:gd name="connsiteY1" fmla="*/ 0 h 643122"/>
              <a:gd name="connsiteX2" fmla="*/ 849411 w 1960888"/>
              <a:gd name="connsiteY2" fmla="*/ 161677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167245"/>
              <a:gd name="connsiteY0" fmla="*/ 131618 h 481445"/>
              <a:gd name="connsiteX1" fmla="*/ 943377 w 1167245"/>
              <a:gd name="connsiteY1" fmla="*/ 184686 h 481445"/>
              <a:gd name="connsiteX2" fmla="*/ 849411 w 1167245"/>
              <a:gd name="connsiteY2" fmla="*/ 0 h 481445"/>
              <a:gd name="connsiteX3" fmla="*/ 0 w 1167245"/>
              <a:gd name="connsiteY3" fmla="*/ 294410 h 481445"/>
              <a:gd name="connsiteX4" fmla="*/ 96981 w 1167245"/>
              <a:gd name="connsiteY4" fmla="*/ 481445 h 481445"/>
              <a:gd name="connsiteX5" fmla="*/ 1148318 w 1167245"/>
              <a:gd name="connsiteY5" fmla="*/ 138846 h 481445"/>
              <a:gd name="connsiteX0" fmla="*/ 943377 w 1148318"/>
              <a:gd name="connsiteY0" fmla="*/ 184686 h 481445"/>
              <a:gd name="connsiteX1" fmla="*/ 849411 w 1148318"/>
              <a:gd name="connsiteY1" fmla="*/ 0 h 481445"/>
              <a:gd name="connsiteX2" fmla="*/ 0 w 1148318"/>
              <a:gd name="connsiteY2" fmla="*/ 294410 h 481445"/>
              <a:gd name="connsiteX3" fmla="*/ 96981 w 1148318"/>
              <a:gd name="connsiteY3" fmla="*/ 481445 h 481445"/>
              <a:gd name="connsiteX4" fmla="*/ 1148318 w 1148318"/>
              <a:gd name="connsiteY4" fmla="*/ 138846 h 481445"/>
              <a:gd name="connsiteX0" fmla="*/ 943377 w 943377"/>
              <a:gd name="connsiteY0" fmla="*/ 184686 h 481445"/>
              <a:gd name="connsiteX1" fmla="*/ 849411 w 943377"/>
              <a:gd name="connsiteY1" fmla="*/ 0 h 481445"/>
              <a:gd name="connsiteX2" fmla="*/ 0 w 943377"/>
              <a:gd name="connsiteY2" fmla="*/ 294410 h 481445"/>
              <a:gd name="connsiteX3" fmla="*/ 96981 w 943377"/>
              <a:gd name="connsiteY3" fmla="*/ 481445 h 481445"/>
              <a:gd name="connsiteX0" fmla="*/ 943377 w 943377"/>
              <a:gd name="connsiteY0" fmla="*/ 181222 h 477981"/>
              <a:gd name="connsiteX1" fmla="*/ 845950 w 943377"/>
              <a:gd name="connsiteY1" fmla="*/ 0 h 477981"/>
              <a:gd name="connsiteX2" fmla="*/ 0 w 943377"/>
              <a:gd name="connsiteY2" fmla="*/ 290946 h 477981"/>
              <a:gd name="connsiteX3" fmla="*/ 96981 w 943377"/>
              <a:gd name="connsiteY3" fmla="*/ 477981 h 477981"/>
              <a:gd name="connsiteX0" fmla="*/ 932994 w 932994"/>
              <a:gd name="connsiteY0" fmla="*/ 181222 h 477981"/>
              <a:gd name="connsiteX1" fmla="*/ 845950 w 932994"/>
              <a:gd name="connsiteY1" fmla="*/ 0 h 477981"/>
              <a:gd name="connsiteX2" fmla="*/ 0 w 932994"/>
              <a:gd name="connsiteY2" fmla="*/ 290946 h 477981"/>
              <a:gd name="connsiteX3" fmla="*/ 96981 w 932994"/>
              <a:gd name="connsiteY3" fmla="*/ 477981 h 477981"/>
              <a:gd name="connsiteX0" fmla="*/ 932994 w 932994"/>
              <a:gd name="connsiteY0" fmla="*/ 174295 h 471054"/>
              <a:gd name="connsiteX1" fmla="*/ 839029 w 932994"/>
              <a:gd name="connsiteY1" fmla="*/ 0 h 471054"/>
              <a:gd name="connsiteX2" fmla="*/ 0 w 932994"/>
              <a:gd name="connsiteY2" fmla="*/ 284019 h 471054"/>
              <a:gd name="connsiteX3" fmla="*/ 96981 w 932994"/>
              <a:gd name="connsiteY3" fmla="*/ 471054 h 471054"/>
              <a:gd name="connsiteX0" fmla="*/ 932994 w 932994"/>
              <a:gd name="connsiteY0" fmla="*/ 174295 h 467591"/>
              <a:gd name="connsiteX1" fmla="*/ 839029 w 932994"/>
              <a:gd name="connsiteY1" fmla="*/ 0 h 467591"/>
              <a:gd name="connsiteX2" fmla="*/ 0 w 932994"/>
              <a:gd name="connsiteY2" fmla="*/ 284019 h 467591"/>
              <a:gd name="connsiteX3" fmla="*/ 24302 w 932994"/>
              <a:gd name="connsiteY3" fmla="*/ 467591 h 467591"/>
              <a:gd name="connsiteX0" fmla="*/ 913688 w 913688"/>
              <a:gd name="connsiteY0" fmla="*/ 174295 h 467591"/>
              <a:gd name="connsiteX1" fmla="*/ 819723 w 913688"/>
              <a:gd name="connsiteY1" fmla="*/ 0 h 467591"/>
              <a:gd name="connsiteX2" fmla="*/ 18764 w 913688"/>
              <a:gd name="connsiteY2" fmla="*/ 245919 h 467591"/>
              <a:gd name="connsiteX3" fmla="*/ 4996 w 913688"/>
              <a:gd name="connsiteY3" fmla="*/ 467591 h 467591"/>
              <a:gd name="connsiteX0" fmla="*/ 913688 w 913688"/>
              <a:gd name="connsiteY0" fmla="*/ 174295 h 467591"/>
              <a:gd name="connsiteX1" fmla="*/ 819723 w 913688"/>
              <a:gd name="connsiteY1" fmla="*/ 0 h 467591"/>
              <a:gd name="connsiteX2" fmla="*/ 18764 w 913688"/>
              <a:gd name="connsiteY2" fmla="*/ 259773 h 467591"/>
              <a:gd name="connsiteX3" fmla="*/ 4996 w 913688"/>
              <a:gd name="connsiteY3" fmla="*/ 467591 h 467591"/>
              <a:gd name="connsiteX0" fmla="*/ 929099 w 929099"/>
              <a:gd name="connsiteY0" fmla="*/ 174295 h 467591"/>
              <a:gd name="connsiteX1" fmla="*/ 835134 w 929099"/>
              <a:gd name="connsiteY1" fmla="*/ 0 h 467591"/>
              <a:gd name="connsiteX2" fmla="*/ 34175 w 929099"/>
              <a:gd name="connsiteY2" fmla="*/ 259773 h 467591"/>
              <a:gd name="connsiteX3" fmla="*/ 20407 w 929099"/>
              <a:gd name="connsiteY3" fmla="*/ 467591 h 467591"/>
              <a:gd name="connsiteX0" fmla="*/ 887568 w 887568"/>
              <a:gd name="connsiteY0" fmla="*/ 195077 h 467591"/>
              <a:gd name="connsiteX1" fmla="*/ 835134 w 887568"/>
              <a:gd name="connsiteY1" fmla="*/ 0 h 467591"/>
              <a:gd name="connsiteX2" fmla="*/ 34175 w 887568"/>
              <a:gd name="connsiteY2" fmla="*/ 259773 h 467591"/>
              <a:gd name="connsiteX3" fmla="*/ 20407 w 887568"/>
              <a:gd name="connsiteY3" fmla="*/ 467591 h 467591"/>
              <a:gd name="connsiteX0" fmla="*/ 887568 w 887568"/>
              <a:gd name="connsiteY0" fmla="*/ 195077 h 467591"/>
              <a:gd name="connsiteX1" fmla="*/ 835134 w 887568"/>
              <a:gd name="connsiteY1" fmla="*/ 0 h 467591"/>
              <a:gd name="connsiteX2" fmla="*/ 34175 w 887568"/>
              <a:gd name="connsiteY2" fmla="*/ 259773 h 467591"/>
              <a:gd name="connsiteX3" fmla="*/ 20407 w 887568"/>
              <a:gd name="connsiteY3" fmla="*/ 467591 h 467591"/>
              <a:gd name="connsiteX0" fmla="*/ 868388 w 868388"/>
              <a:gd name="connsiteY0" fmla="*/ 195077 h 450273"/>
              <a:gd name="connsiteX1" fmla="*/ 815954 w 868388"/>
              <a:gd name="connsiteY1" fmla="*/ 0 h 450273"/>
              <a:gd name="connsiteX2" fmla="*/ 14995 w 868388"/>
              <a:gd name="connsiteY2" fmla="*/ 259773 h 450273"/>
              <a:gd name="connsiteX3" fmla="*/ 70446 w 868388"/>
              <a:gd name="connsiteY3" fmla="*/ 450273 h 450273"/>
              <a:gd name="connsiteX0" fmla="*/ 925382 w 925382"/>
              <a:gd name="connsiteY0" fmla="*/ 195077 h 450273"/>
              <a:gd name="connsiteX1" fmla="*/ 872948 w 925382"/>
              <a:gd name="connsiteY1" fmla="*/ 0 h 450273"/>
              <a:gd name="connsiteX2" fmla="*/ 9693 w 925382"/>
              <a:gd name="connsiteY2" fmla="*/ 277091 h 450273"/>
              <a:gd name="connsiteX3" fmla="*/ 127440 w 925382"/>
              <a:gd name="connsiteY3" fmla="*/ 450273 h 450273"/>
              <a:gd name="connsiteX0" fmla="*/ 915689 w 915689"/>
              <a:gd name="connsiteY0" fmla="*/ 195077 h 450273"/>
              <a:gd name="connsiteX1" fmla="*/ 863255 w 915689"/>
              <a:gd name="connsiteY1" fmla="*/ 0 h 450273"/>
              <a:gd name="connsiteX2" fmla="*/ 0 w 915689"/>
              <a:gd name="connsiteY2" fmla="*/ 277091 h 450273"/>
              <a:gd name="connsiteX3" fmla="*/ 117747 w 915689"/>
              <a:gd name="connsiteY3" fmla="*/ 450273 h 450273"/>
              <a:gd name="connsiteX0" fmla="*/ 915689 w 915689"/>
              <a:gd name="connsiteY0" fmla="*/ 184686 h 439882"/>
              <a:gd name="connsiteX1" fmla="*/ 863255 w 915689"/>
              <a:gd name="connsiteY1" fmla="*/ 0 h 439882"/>
              <a:gd name="connsiteX2" fmla="*/ 0 w 915689"/>
              <a:gd name="connsiteY2" fmla="*/ 266700 h 439882"/>
              <a:gd name="connsiteX3" fmla="*/ 117747 w 915689"/>
              <a:gd name="connsiteY3" fmla="*/ 439882 h 439882"/>
              <a:gd name="connsiteX0" fmla="*/ 926072 w 926072"/>
              <a:gd name="connsiteY0" fmla="*/ 184686 h 439882"/>
              <a:gd name="connsiteX1" fmla="*/ 873638 w 926072"/>
              <a:gd name="connsiteY1" fmla="*/ 0 h 439882"/>
              <a:gd name="connsiteX2" fmla="*/ 0 w 926072"/>
              <a:gd name="connsiteY2" fmla="*/ 280555 h 439882"/>
              <a:gd name="connsiteX3" fmla="*/ 128130 w 926072"/>
              <a:gd name="connsiteY3" fmla="*/ 439882 h 439882"/>
              <a:gd name="connsiteX0" fmla="*/ 926072 w 926072"/>
              <a:gd name="connsiteY0" fmla="*/ 184686 h 439882"/>
              <a:gd name="connsiteX1" fmla="*/ 873638 w 926072"/>
              <a:gd name="connsiteY1" fmla="*/ 0 h 439882"/>
              <a:gd name="connsiteX2" fmla="*/ 0 w 926072"/>
              <a:gd name="connsiteY2" fmla="*/ 280555 h 439882"/>
              <a:gd name="connsiteX3" fmla="*/ 128130 w 926072"/>
              <a:gd name="connsiteY3" fmla="*/ 439882 h 439882"/>
              <a:gd name="connsiteX0" fmla="*/ 915689 w 915689"/>
              <a:gd name="connsiteY0" fmla="*/ 184686 h 439882"/>
              <a:gd name="connsiteX1" fmla="*/ 863255 w 915689"/>
              <a:gd name="connsiteY1" fmla="*/ 0 h 439882"/>
              <a:gd name="connsiteX2" fmla="*/ 0 w 915689"/>
              <a:gd name="connsiteY2" fmla="*/ 280555 h 439882"/>
              <a:gd name="connsiteX3" fmla="*/ 117747 w 915689"/>
              <a:gd name="connsiteY3" fmla="*/ 439882 h 439882"/>
              <a:gd name="connsiteX0" fmla="*/ 915689 w 915689"/>
              <a:gd name="connsiteY0" fmla="*/ 184686 h 439882"/>
              <a:gd name="connsiteX1" fmla="*/ 863255 w 915689"/>
              <a:gd name="connsiteY1" fmla="*/ 0 h 439882"/>
              <a:gd name="connsiteX2" fmla="*/ 0 w 915689"/>
              <a:gd name="connsiteY2" fmla="*/ 280555 h 439882"/>
              <a:gd name="connsiteX3" fmla="*/ 117747 w 915689"/>
              <a:gd name="connsiteY3" fmla="*/ 439882 h 439882"/>
              <a:gd name="connsiteX0" fmla="*/ 915689 w 915689"/>
              <a:gd name="connsiteY0" fmla="*/ 184686 h 450273"/>
              <a:gd name="connsiteX1" fmla="*/ 863255 w 915689"/>
              <a:gd name="connsiteY1" fmla="*/ 0 h 450273"/>
              <a:gd name="connsiteX2" fmla="*/ 0 w 915689"/>
              <a:gd name="connsiteY2" fmla="*/ 280555 h 450273"/>
              <a:gd name="connsiteX3" fmla="*/ 141973 w 915689"/>
              <a:gd name="connsiteY3" fmla="*/ 450273 h 450273"/>
              <a:gd name="connsiteX0" fmla="*/ 915689 w 915689"/>
              <a:gd name="connsiteY0" fmla="*/ 184686 h 439882"/>
              <a:gd name="connsiteX1" fmla="*/ 863255 w 915689"/>
              <a:gd name="connsiteY1" fmla="*/ 0 h 439882"/>
              <a:gd name="connsiteX2" fmla="*/ 0 w 915689"/>
              <a:gd name="connsiteY2" fmla="*/ 280555 h 439882"/>
              <a:gd name="connsiteX3" fmla="*/ 141973 w 915689"/>
              <a:gd name="connsiteY3" fmla="*/ 439882 h 439882"/>
              <a:gd name="connsiteX0" fmla="*/ 1047204 w 1047204"/>
              <a:gd name="connsiteY0" fmla="*/ 146586 h 439882"/>
              <a:gd name="connsiteX1" fmla="*/ 863255 w 1047204"/>
              <a:gd name="connsiteY1" fmla="*/ 0 h 439882"/>
              <a:gd name="connsiteX2" fmla="*/ 0 w 1047204"/>
              <a:gd name="connsiteY2" fmla="*/ 280555 h 439882"/>
              <a:gd name="connsiteX3" fmla="*/ 141973 w 1047204"/>
              <a:gd name="connsiteY3" fmla="*/ 439882 h 439882"/>
              <a:gd name="connsiteX0" fmla="*/ 1047204 w 1053487"/>
              <a:gd name="connsiteY0" fmla="*/ 215859 h 509155"/>
              <a:gd name="connsiteX1" fmla="*/ 1050146 w 1053487"/>
              <a:gd name="connsiteY1" fmla="*/ 0 h 509155"/>
              <a:gd name="connsiteX2" fmla="*/ 0 w 1053487"/>
              <a:gd name="connsiteY2" fmla="*/ 349828 h 509155"/>
              <a:gd name="connsiteX3" fmla="*/ 141973 w 1053487"/>
              <a:gd name="connsiteY3" fmla="*/ 509155 h 509155"/>
              <a:gd name="connsiteX0" fmla="*/ 1047204 w 1055610"/>
              <a:gd name="connsiteY0" fmla="*/ 215859 h 509155"/>
              <a:gd name="connsiteX1" fmla="*/ 1050146 w 1055610"/>
              <a:gd name="connsiteY1" fmla="*/ 0 h 509155"/>
              <a:gd name="connsiteX2" fmla="*/ 0 w 1055610"/>
              <a:gd name="connsiteY2" fmla="*/ 349828 h 509155"/>
              <a:gd name="connsiteX3" fmla="*/ 141973 w 1055610"/>
              <a:gd name="connsiteY3" fmla="*/ 509155 h 509155"/>
              <a:gd name="connsiteX0" fmla="*/ 1047204 w 1047204"/>
              <a:gd name="connsiteY0" fmla="*/ 208931 h 502227"/>
              <a:gd name="connsiteX1" fmla="*/ 1036302 w 1047204"/>
              <a:gd name="connsiteY1" fmla="*/ 0 h 502227"/>
              <a:gd name="connsiteX2" fmla="*/ 0 w 1047204"/>
              <a:gd name="connsiteY2" fmla="*/ 342900 h 502227"/>
              <a:gd name="connsiteX3" fmla="*/ 141973 w 1047204"/>
              <a:gd name="connsiteY3" fmla="*/ 502227 h 502227"/>
              <a:gd name="connsiteX0" fmla="*/ 1047204 w 1047204"/>
              <a:gd name="connsiteY0" fmla="*/ 208931 h 502227"/>
              <a:gd name="connsiteX1" fmla="*/ 1036302 w 1047204"/>
              <a:gd name="connsiteY1" fmla="*/ 0 h 502227"/>
              <a:gd name="connsiteX2" fmla="*/ 0 w 1047204"/>
              <a:gd name="connsiteY2" fmla="*/ 342900 h 502227"/>
              <a:gd name="connsiteX3" fmla="*/ 141973 w 1047204"/>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38144 w 943375"/>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65831 w 943375"/>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65831 w 943375"/>
              <a:gd name="connsiteY3" fmla="*/ 502227 h 502227"/>
              <a:gd name="connsiteX0" fmla="*/ 943375 w 999239"/>
              <a:gd name="connsiteY0" fmla="*/ 236190 h 529486"/>
              <a:gd name="connsiteX1" fmla="*/ 926621 w 999239"/>
              <a:gd name="connsiteY1" fmla="*/ 38379 h 529486"/>
              <a:gd name="connsiteX2" fmla="*/ 932473 w 999239"/>
              <a:gd name="connsiteY2" fmla="*/ 27259 h 529486"/>
              <a:gd name="connsiteX3" fmla="*/ 0 w 999239"/>
              <a:gd name="connsiteY3" fmla="*/ 332059 h 529486"/>
              <a:gd name="connsiteX4" fmla="*/ 65831 w 999239"/>
              <a:gd name="connsiteY4" fmla="*/ 529486 h 529486"/>
              <a:gd name="connsiteX0" fmla="*/ 943375 w 1007161"/>
              <a:gd name="connsiteY0" fmla="*/ 245806 h 539102"/>
              <a:gd name="connsiteX1" fmla="*/ 926621 w 1007161"/>
              <a:gd name="connsiteY1" fmla="*/ 47995 h 539102"/>
              <a:gd name="connsiteX2" fmla="*/ 942856 w 1007161"/>
              <a:gd name="connsiteY2" fmla="*/ 23020 h 539102"/>
              <a:gd name="connsiteX3" fmla="*/ 0 w 1007161"/>
              <a:gd name="connsiteY3" fmla="*/ 341675 h 539102"/>
              <a:gd name="connsiteX4" fmla="*/ 65831 w 1007161"/>
              <a:gd name="connsiteY4" fmla="*/ 539102 h 539102"/>
              <a:gd name="connsiteX0" fmla="*/ 943375 w 1007161"/>
              <a:gd name="connsiteY0" fmla="*/ 245806 h 539102"/>
              <a:gd name="connsiteX1" fmla="*/ 926621 w 1007161"/>
              <a:gd name="connsiteY1" fmla="*/ 47995 h 539102"/>
              <a:gd name="connsiteX2" fmla="*/ 942856 w 1007161"/>
              <a:gd name="connsiteY2" fmla="*/ 23020 h 539102"/>
              <a:gd name="connsiteX3" fmla="*/ 0 w 1007161"/>
              <a:gd name="connsiteY3" fmla="*/ 331285 h 539102"/>
              <a:gd name="connsiteX4" fmla="*/ 65831 w 1007161"/>
              <a:gd name="connsiteY4" fmla="*/ 539102 h 539102"/>
              <a:gd name="connsiteX0" fmla="*/ 943375 w 1000438"/>
              <a:gd name="connsiteY0" fmla="*/ 198617 h 491913"/>
              <a:gd name="connsiteX1" fmla="*/ 926621 w 1000438"/>
              <a:gd name="connsiteY1" fmla="*/ 806 h 491913"/>
              <a:gd name="connsiteX2" fmla="*/ 0 w 1000438"/>
              <a:gd name="connsiteY2" fmla="*/ 284096 h 491913"/>
              <a:gd name="connsiteX3" fmla="*/ 65831 w 1000438"/>
              <a:gd name="connsiteY3" fmla="*/ 491913 h 491913"/>
              <a:gd name="connsiteX0" fmla="*/ 943375 w 943375"/>
              <a:gd name="connsiteY0" fmla="*/ 197811 h 491107"/>
              <a:gd name="connsiteX1" fmla="*/ 926621 w 943375"/>
              <a:gd name="connsiteY1" fmla="*/ 0 h 491107"/>
              <a:gd name="connsiteX2" fmla="*/ 0 w 943375"/>
              <a:gd name="connsiteY2" fmla="*/ 283290 h 491107"/>
              <a:gd name="connsiteX3" fmla="*/ 65831 w 943375"/>
              <a:gd name="connsiteY3" fmla="*/ 491107 h 491107"/>
              <a:gd name="connsiteX0" fmla="*/ 943375 w 944037"/>
              <a:gd name="connsiteY0" fmla="*/ 225520 h 518816"/>
              <a:gd name="connsiteX1" fmla="*/ 930082 w 944037"/>
              <a:gd name="connsiteY1" fmla="*/ 0 h 518816"/>
              <a:gd name="connsiteX2" fmla="*/ 0 w 944037"/>
              <a:gd name="connsiteY2" fmla="*/ 310999 h 518816"/>
              <a:gd name="connsiteX3" fmla="*/ 65831 w 944037"/>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 name="connsiteX0" fmla="*/ 943375 w 943375"/>
              <a:gd name="connsiteY0" fmla="*/ 225520 h 549989"/>
              <a:gd name="connsiteX1" fmla="*/ 930082 w 943375"/>
              <a:gd name="connsiteY1" fmla="*/ 0 h 549989"/>
              <a:gd name="connsiteX2" fmla="*/ 0 w 943375"/>
              <a:gd name="connsiteY2" fmla="*/ 310999 h 549989"/>
              <a:gd name="connsiteX3" fmla="*/ 34683 w 943375"/>
              <a:gd name="connsiteY3" fmla="*/ 549989 h 549989"/>
              <a:gd name="connsiteX0" fmla="*/ 991828 w 991828"/>
              <a:gd name="connsiteY0" fmla="*/ 225520 h 549989"/>
              <a:gd name="connsiteX1" fmla="*/ 978535 w 991828"/>
              <a:gd name="connsiteY1" fmla="*/ 0 h 549989"/>
              <a:gd name="connsiteX2" fmla="*/ 0 w 991828"/>
              <a:gd name="connsiteY2" fmla="*/ 328317 h 549989"/>
              <a:gd name="connsiteX3" fmla="*/ 83136 w 991828"/>
              <a:gd name="connsiteY3" fmla="*/ 549989 h 549989"/>
              <a:gd name="connsiteX0" fmla="*/ 991828 w 991828"/>
              <a:gd name="connsiteY0" fmla="*/ 225520 h 546525"/>
              <a:gd name="connsiteX1" fmla="*/ 978535 w 991828"/>
              <a:gd name="connsiteY1" fmla="*/ 0 h 546525"/>
              <a:gd name="connsiteX2" fmla="*/ 0 w 991828"/>
              <a:gd name="connsiteY2" fmla="*/ 328317 h 546525"/>
              <a:gd name="connsiteX3" fmla="*/ 76214 w 991828"/>
              <a:gd name="connsiteY3" fmla="*/ 546525 h 546525"/>
              <a:gd name="connsiteX0" fmla="*/ 1019515 w 1019515"/>
              <a:gd name="connsiteY0" fmla="*/ 228983 h 546525"/>
              <a:gd name="connsiteX1" fmla="*/ 978535 w 1019515"/>
              <a:gd name="connsiteY1" fmla="*/ 0 h 546525"/>
              <a:gd name="connsiteX2" fmla="*/ 0 w 1019515"/>
              <a:gd name="connsiteY2" fmla="*/ 328317 h 546525"/>
              <a:gd name="connsiteX3" fmla="*/ 76214 w 1019515"/>
              <a:gd name="connsiteY3" fmla="*/ 546525 h 546525"/>
              <a:gd name="connsiteX0" fmla="*/ 1019515 w 1025134"/>
              <a:gd name="connsiteY0" fmla="*/ 242300 h 559842"/>
              <a:gd name="connsiteX1" fmla="*/ 831525 w 1025134"/>
              <a:gd name="connsiteY1" fmla="*/ 117775 h 559842"/>
              <a:gd name="connsiteX2" fmla="*/ 978535 w 1025134"/>
              <a:gd name="connsiteY2" fmla="*/ 13317 h 559842"/>
              <a:gd name="connsiteX3" fmla="*/ 0 w 1025134"/>
              <a:gd name="connsiteY3" fmla="*/ 341634 h 559842"/>
              <a:gd name="connsiteX4" fmla="*/ 76214 w 1025134"/>
              <a:gd name="connsiteY4" fmla="*/ 559842 h 559842"/>
              <a:gd name="connsiteX0" fmla="*/ 1019515 w 1019515"/>
              <a:gd name="connsiteY0" fmla="*/ 126286 h 443828"/>
              <a:gd name="connsiteX1" fmla="*/ 831525 w 1019515"/>
              <a:gd name="connsiteY1" fmla="*/ 1761 h 443828"/>
              <a:gd name="connsiteX2" fmla="*/ 0 w 1019515"/>
              <a:gd name="connsiteY2" fmla="*/ 225620 h 443828"/>
              <a:gd name="connsiteX3" fmla="*/ 76214 w 1019515"/>
              <a:gd name="connsiteY3" fmla="*/ 443828 h 443828"/>
              <a:gd name="connsiteX0" fmla="*/ 1019515 w 1019515"/>
              <a:gd name="connsiteY0" fmla="*/ 124525 h 442067"/>
              <a:gd name="connsiteX1" fmla="*/ 831525 w 1019515"/>
              <a:gd name="connsiteY1" fmla="*/ 0 h 442067"/>
              <a:gd name="connsiteX2" fmla="*/ 0 w 1019515"/>
              <a:gd name="connsiteY2" fmla="*/ 223859 h 442067"/>
              <a:gd name="connsiteX3" fmla="*/ 76214 w 1019515"/>
              <a:gd name="connsiteY3" fmla="*/ 442067 h 442067"/>
              <a:gd name="connsiteX0" fmla="*/ 1019515 w 1019515"/>
              <a:gd name="connsiteY0" fmla="*/ 124525 h 442067"/>
              <a:gd name="connsiteX1" fmla="*/ 831525 w 1019515"/>
              <a:gd name="connsiteY1" fmla="*/ 0 h 442067"/>
              <a:gd name="connsiteX2" fmla="*/ 0 w 1019515"/>
              <a:gd name="connsiteY2" fmla="*/ 223859 h 442067"/>
              <a:gd name="connsiteX3" fmla="*/ 76214 w 1019515"/>
              <a:gd name="connsiteY3" fmla="*/ 442067 h 442067"/>
              <a:gd name="connsiteX0" fmla="*/ 1019515 w 1019515"/>
              <a:gd name="connsiteY0" fmla="*/ 179943 h 497485"/>
              <a:gd name="connsiteX1" fmla="*/ 841908 w 1019515"/>
              <a:gd name="connsiteY1" fmla="*/ 0 h 497485"/>
              <a:gd name="connsiteX2" fmla="*/ 0 w 1019515"/>
              <a:gd name="connsiteY2" fmla="*/ 279277 h 497485"/>
              <a:gd name="connsiteX3" fmla="*/ 76214 w 1019515"/>
              <a:gd name="connsiteY3" fmla="*/ 497485 h 497485"/>
              <a:gd name="connsiteX0" fmla="*/ 1019515 w 1019515"/>
              <a:gd name="connsiteY0" fmla="*/ 179943 h 497485"/>
              <a:gd name="connsiteX1" fmla="*/ 841908 w 1019515"/>
              <a:gd name="connsiteY1" fmla="*/ 0 h 497485"/>
              <a:gd name="connsiteX2" fmla="*/ 0 w 1019515"/>
              <a:gd name="connsiteY2" fmla="*/ 279277 h 497485"/>
              <a:gd name="connsiteX3" fmla="*/ 76214 w 1019515"/>
              <a:gd name="connsiteY3" fmla="*/ 497485 h 497485"/>
              <a:gd name="connsiteX0" fmla="*/ 971062 w 971062"/>
              <a:gd name="connsiteY0" fmla="*/ 200725 h 497485"/>
              <a:gd name="connsiteX1" fmla="*/ 841908 w 971062"/>
              <a:gd name="connsiteY1" fmla="*/ 0 h 497485"/>
              <a:gd name="connsiteX2" fmla="*/ 0 w 971062"/>
              <a:gd name="connsiteY2" fmla="*/ 279277 h 497485"/>
              <a:gd name="connsiteX3" fmla="*/ 76214 w 971062"/>
              <a:gd name="connsiteY3" fmla="*/ 497485 h 497485"/>
              <a:gd name="connsiteX0" fmla="*/ 971062 w 971062"/>
              <a:gd name="connsiteY0" fmla="*/ 204189 h 500949"/>
              <a:gd name="connsiteX1" fmla="*/ 852291 w 971062"/>
              <a:gd name="connsiteY1" fmla="*/ 0 h 500949"/>
              <a:gd name="connsiteX2" fmla="*/ 0 w 971062"/>
              <a:gd name="connsiteY2" fmla="*/ 282741 h 500949"/>
              <a:gd name="connsiteX3" fmla="*/ 76214 w 971062"/>
              <a:gd name="connsiteY3" fmla="*/ 500949 h 500949"/>
              <a:gd name="connsiteX0" fmla="*/ 901844 w 903439"/>
              <a:gd name="connsiteY0" fmla="*/ 249217 h 500949"/>
              <a:gd name="connsiteX1" fmla="*/ 852291 w 903439"/>
              <a:gd name="connsiteY1" fmla="*/ 0 h 500949"/>
              <a:gd name="connsiteX2" fmla="*/ 0 w 903439"/>
              <a:gd name="connsiteY2" fmla="*/ 282741 h 500949"/>
              <a:gd name="connsiteX3" fmla="*/ 76214 w 903439"/>
              <a:gd name="connsiteY3" fmla="*/ 500949 h 500949"/>
              <a:gd name="connsiteX0" fmla="*/ 888000 w 896345"/>
              <a:gd name="connsiteY0" fmla="*/ 218044 h 500949"/>
              <a:gd name="connsiteX1" fmla="*/ 852291 w 896345"/>
              <a:gd name="connsiteY1" fmla="*/ 0 h 500949"/>
              <a:gd name="connsiteX2" fmla="*/ 0 w 896345"/>
              <a:gd name="connsiteY2" fmla="*/ 282741 h 500949"/>
              <a:gd name="connsiteX3" fmla="*/ 76214 w 896345"/>
              <a:gd name="connsiteY3" fmla="*/ 500949 h 500949"/>
              <a:gd name="connsiteX0" fmla="*/ 888000 w 888000"/>
              <a:gd name="connsiteY0" fmla="*/ 173017 h 455922"/>
              <a:gd name="connsiteX1" fmla="*/ 717316 w 888000"/>
              <a:gd name="connsiteY1" fmla="*/ 0 h 455922"/>
              <a:gd name="connsiteX2" fmla="*/ 0 w 888000"/>
              <a:gd name="connsiteY2" fmla="*/ 237714 h 455922"/>
              <a:gd name="connsiteX3" fmla="*/ 76214 w 888000"/>
              <a:gd name="connsiteY3" fmla="*/ 455922 h 455922"/>
              <a:gd name="connsiteX0" fmla="*/ 853390 w 853390"/>
              <a:gd name="connsiteY0" fmla="*/ 204190 h 455922"/>
              <a:gd name="connsiteX1" fmla="*/ 717316 w 853390"/>
              <a:gd name="connsiteY1" fmla="*/ 0 h 455922"/>
              <a:gd name="connsiteX2" fmla="*/ 0 w 853390"/>
              <a:gd name="connsiteY2" fmla="*/ 237714 h 455922"/>
              <a:gd name="connsiteX3" fmla="*/ 76214 w 853390"/>
              <a:gd name="connsiteY3" fmla="*/ 455922 h 455922"/>
              <a:gd name="connsiteX0" fmla="*/ 853390 w 853390"/>
              <a:gd name="connsiteY0" fmla="*/ 218045 h 469777"/>
              <a:gd name="connsiteX1" fmla="*/ 738081 w 853390"/>
              <a:gd name="connsiteY1" fmla="*/ 0 h 469777"/>
              <a:gd name="connsiteX2" fmla="*/ 0 w 853390"/>
              <a:gd name="connsiteY2" fmla="*/ 251569 h 469777"/>
              <a:gd name="connsiteX3" fmla="*/ 76214 w 853390"/>
              <a:gd name="connsiteY3" fmla="*/ 469777 h 469777"/>
              <a:gd name="connsiteX0" fmla="*/ 853390 w 853390"/>
              <a:gd name="connsiteY0" fmla="*/ 218045 h 469777"/>
              <a:gd name="connsiteX1" fmla="*/ 738081 w 853390"/>
              <a:gd name="connsiteY1" fmla="*/ 0 h 469777"/>
              <a:gd name="connsiteX2" fmla="*/ 0 w 853390"/>
              <a:gd name="connsiteY2" fmla="*/ 251569 h 469777"/>
              <a:gd name="connsiteX3" fmla="*/ 76214 w 853390"/>
              <a:gd name="connsiteY3" fmla="*/ 469777 h 469777"/>
              <a:gd name="connsiteX0" fmla="*/ 853390 w 853390"/>
              <a:gd name="connsiteY0" fmla="*/ 197263 h 469777"/>
              <a:gd name="connsiteX1" fmla="*/ 738081 w 853390"/>
              <a:gd name="connsiteY1" fmla="*/ 0 h 469777"/>
              <a:gd name="connsiteX2" fmla="*/ 0 w 853390"/>
              <a:gd name="connsiteY2" fmla="*/ 251569 h 469777"/>
              <a:gd name="connsiteX3" fmla="*/ 76214 w 853390"/>
              <a:gd name="connsiteY3" fmla="*/ 469777 h 469777"/>
              <a:gd name="connsiteX0" fmla="*/ 853390 w 853390"/>
              <a:gd name="connsiteY0" fmla="*/ 197263 h 469777"/>
              <a:gd name="connsiteX1" fmla="*/ 738081 w 853390"/>
              <a:gd name="connsiteY1" fmla="*/ 0 h 469777"/>
              <a:gd name="connsiteX2" fmla="*/ 0 w 853390"/>
              <a:gd name="connsiteY2" fmla="*/ 251569 h 469777"/>
              <a:gd name="connsiteX3" fmla="*/ 76214 w 853390"/>
              <a:gd name="connsiteY3" fmla="*/ 469777 h 469777"/>
              <a:gd name="connsiteX0" fmla="*/ 811859 w 811859"/>
              <a:gd name="connsiteY0" fmla="*/ 197263 h 469777"/>
              <a:gd name="connsiteX1" fmla="*/ 696550 w 811859"/>
              <a:gd name="connsiteY1" fmla="*/ 0 h 469777"/>
              <a:gd name="connsiteX2" fmla="*/ 0 w 811859"/>
              <a:gd name="connsiteY2" fmla="*/ 376260 h 469777"/>
              <a:gd name="connsiteX3" fmla="*/ 34683 w 811859"/>
              <a:gd name="connsiteY3" fmla="*/ 469777 h 469777"/>
              <a:gd name="connsiteX0" fmla="*/ 811859 w 811859"/>
              <a:gd name="connsiteY0" fmla="*/ 96818 h 369332"/>
              <a:gd name="connsiteX1" fmla="*/ 696550 w 811859"/>
              <a:gd name="connsiteY1" fmla="*/ 0 h 369332"/>
              <a:gd name="connsiteX2" fmla="*/ 0 w 811859"/>
              <a:gd name="connsiteY2" fmla="*/ 275815 h 369332"/>
              <a:gd name="connsiteX3" fmla="*/ 34683 w 811859"/>
              <a:gd name="connsiteY3" fmla="*/ 369332 h 369332"/>
              <a:gd name="connsiteX0" fmla="*/ 759946 w 759946"/>
              <a:gd name="connsiteY0" fmla="*/ 145309 h 369332"/>
              <a:gd name="connsiteX1" fmla="*/ 696550 w 759946"/>
              <a:gd name="connsiteY1" fmla="*/ 0 h 369332"/>
              <a:gd name="connsiteX2" fmla="*/ 0 w 759946"/>
              <a:gd name="connsiteY2" fmla="*/ 275815 h 369332"/>
              <a:gd name="connsiteX3" fmla="*/ 34683 w 759946"/>
              <a:gd name="connsiteY3" fmla="*/ 369332 h 369332"/>
              <a:gd name="connsiteX0" fmla="*/ 759946 w 759946"/>
              <a:gd name="connsiteY0" fmla="*/ 134918 h 358941"/>
              <a:gd name="connsiteX1" fmla="*/ 696550 w 759946"/>
              <a:gd name="connsiteY1" fmla="*/ 0 h 358941"/>
              <a:gd name="connsiteX2" fmla="*/ 0 w 759946"/>
              <a:gd name="connsiteY2" fmla="*/ 265424 h 358941"/>
              <a:gd name="connsiteX3" fmla="*/ 34683 w 759946"/>
              <a:gd name="connsiteY3" fmla="*/ 358941 h 358941"/>
              <a:gd name="connsiteX0" fmla="*/ 773789 w 773789"/>
              <a:gd name="connsiteY0" fmla="*/ 134918 h 358941"/>
              <a:gd name="connsiteX1" fmla="*/ 710393 w 773789"/>
              <a:gd name="connsiteY1" fmla="*/ 0 h 358941"/>
              <a:gd name="connsiteX2" fmla="*/ 0 w 773789"/>
              <a:gd name="connsiteY2" fmla="*/ 258497 h 358941"/>
              <a:gd name="connsiteX3" fmla="*/ 48526 w 773789"/>
              <a:gd name="connsiteY3" fmla="*/ 358941 h 358941"/>
              <a:gd name="connsiteX0" fmla="*/ 773789 w 773789"/>
              <a:gd name="connsiteY0" fmla="*/ 114137 h 338160"/>
              <a:gd name="connsiteX1" fmla="*/ 717315 w 773789"/>
              <a:gd name="connsiteY1" fmla="*/ 0 h 338160"/>
              <a:gd name="connsiteX2" fmla="*/ 0 w 773789"/>
              <a:gd name="connsiteY2" fmla="*/ 237716 h 338160"/>
              <a:gd name="connsiteX3" fmla="*/ 48526 w 773789"/>
              <a:gd name="connsiteY3" fmla="*/ 338160 h 338160"/>
              <a:gd name="connsiteX0" fmla="*/ 770328 w 770328"/>
              <a:gd name="connsiteY0" fmla="*/ 96819 h 338160"/>
              <a:gd name="connsiteX1" fmla="*/ 717315 w 770328"/>
              <a:gd name="connsiteY1" fmla="*/ 0 h 338160"/>
              <a:gd name="connsiteX2" fmla="*/ 0 w 770328"/>
              <a:gd name="connsiteY2" fmla="*/ 237716 h 338160"/>
              <a:gd name="connsiteX3" fmla="*/ 48526 w 770328"/>
              <a:gd name="connsiteY3" fmla="*/ 338160 h 338160"/>
              <a:gd name="connsiteX0" fmla="*/ 770328 w 770328"/>
              <a:gd name="connsiteY0" fmla="*/ 114137 h 355478"/>
              <a:gd name="connsiteX1" fmla="*/ 717315 w 770328"/>
              <a:gd name="connsiteY1" fmla="*/ 0 h 355478"/>
              <a:gd name="connsiteX2" fmla="*/ 0 w 770328"/>
              <a:gd name="connsiteY2" fmla="*/ 255034 h 355478"/>
              <a:gd name="connsiteX3" fmla="*/ 48526 w 770328"/>
              <a:gd name="connsiteY3" fmla="*/ 355478 h 355478"/>
              <a:gd name="connsiteX0" fmla="*/ 804937 w 804937"/>
              <a:gd name="connsiteY0" fmla="*/ 114137 h 355478"/>
              <a:gd name="connsiteX1" fmla="*/ 751924 w 804937"/>
              <a:gd name="connsiteY1" fmla="*/ 0 h 355478"/>
              <a:gd name="connsiteX2" fmla="*/ 0 w 804937"/>
              <a:gd name="connsiteY2" fmla="*/ 265425 h 355478"/>
              <a:gd name="connsiteX3" fmla="*/ 83135 w 804937"/>
              <a:gd name="connsiteY3" fmla="*/ 355478 h 355478"/>
              <a:gd name="connsiteX0" fmla="*/ 804937 w 804937"/>
              <a:gd name="connsiteY0" fmla="*/ 114137 h 390114"/>
              <a:gd name="connsiteX1" fmla="*/ 751924 w 804937"/>
              <a:gd name="connsiteY1" fmla="*/ 0 h 390114"/>
              <a:gd name="connsiteX2" fmla="*/ 0 w 804937"/>
              <a:gd name="connsiteY2" fmla="*/ 265425 h 390114"/>
              <a:gd name="connsiteX3" fmla="*/ 41604 w 804937"/>
              <a:gd name="connsiteY3" fmla="*/ 390114 h 390114"/>
              <a:gd name="connsiteX0" fmla="*/ 804937 w 816382"/>
              <a:gd name="connsiteY0" fmla="*/ 122820 h 398797"/>
              <a:gd name="connsiteX1" fmla="*/ 781972 w 816382"/>
              <a:gd name="connsiteY1" fmla="*/ 69587 h 398797"/>
              <a:gd name="connsiteX2" fmla="*/ 751924 w 816382"/>
              <a:gd name="connsiteY2" fmla="*/ 8683 h 398797"/>
              <a:gd name="connsiteX3" fmla="*/ 0 w 816382"/>
              <a:gd name="connsiteY3" fmla="*/ 274108 h 398797"/>
              <a:gd name="connsiteX4" fmla="*/ 41604 w 816382"/>
              <a:gd name="connsiteY4" fmla="*/ 398797 h 398797"/>
              <a:gd name="connsiteX0" fmla="*/ 465766 w 816382"/>
              <a:gd name="connsiteY0" fmla="*/ 244047 h 398797"/>
              <a:gd name="connsiteX1" fmla="*/ 781972 w 816382"/>
              <a:gd name="connsiteY1" fmla="*/ 69587 h 398797"/>
              <a:gd name="connsiteX2" fmla="*/ 751924 w 816382"/>
              <a:gd name="connsiteY2" fmla="*/ 8683 h 398797"/>
              <a:gd name="connsiteX3" fmla="*/ 0 w 816382"/>
              <a:gd name="connsiteY3" fmla="*/ 274108 h 398797"/>
              <a:gd name="connsiteX4" fmla="*/ 41604 w 816382"/>
              <a:gd name="connsiteY4" fmla="*/ 398797 h 398797"/>
              <a:gd name="connsiteX0" fmla="*/ 465766 w 996655"/>
              <a:gd name="connsiteY0" fmla="*/ 259469 h 414219"/>
              <a:gd name="connsiteX1" fmla="*/ 996549 w 996655"/>
              <a:gd name="connsiteY1" fmla="*/ 15736 h 414219"/>
              <a:gd name="connsiteX2" fmla="*/ 751924 w 996655"/>
              <a:gd name="connsiteY2" fmla="*/ 24105 h 414219"/>
              <a:gd name="connsiteX3" fmla="*/ 0 w 996655"/>
              <a:gd name="connsiteY3" fmla="*/ 289530 h 414219"/>
              <a:gd name="connsiteX4" fmla="*/ 41604 w 996655"/>
              <a:gd name="connsiteY4" fmla="*/ 414219 h 414219"/>
              <a:gd name="connsiteX0" fmla="*/ 465766 w 996655"/>
              <a:gd name="connsiteY0" fmla="*/ 310161 h 464911"/>
              <a:gd name="connsiteX1" fmla="*/ 996549 w 996655"/>
              <a:gd name="connsiteY1" fmla="*/ 66428 h 464911"/>
              <a:gd name="connsiteX2" fmla="*/ 848831 w 996655"/>
              <a:gd name="connsiteY2" fmla="*/ 8987 h 464911"/>
              <a:gd name="connsiteX3" fmla="*/ 0 w 996655"/>
              <a:gd name="connsiteY3" fmla="*/ 340222 h 464911"/>
              <a:gd name="connsiteX4" fmla="*/ 41604 w 996655"/>
              <a:gd name="connsiteY4" fmla="*/ 464911 h 464911"/>
              <a:gd name="connsiteX0" fmla="*/ 465766 w 996655"/>
              <a:gd name="connsiteY0" fmla="*/ 301174 h 455924"/>
              <a:gd name="connsiteX1" fmla="*/ 996549 w 996655"/>
              <a:gd name="connsiteY1" fmla="*/ 57441 h 455924"/>
              <a:gd name="connsiteX2" fmla="*/ 848831 w 996655"/>
              <a:gd name="connsiteY2" fmla="*/ 0 h 455924"/>
              <a:gd name="connsiteX3" fmla="*/ 0 w 996655"/>
              <a:gd name="connsiteY3" fmla="*/ 331235 h 455924"/>
              <a:gd name="connsiteX4" fmla="*/ 41604 w 996655"/>
              <a:gd name="connsiteY4" fmla="*/ 455924 h 455924"/>
              <a:gd name="connsiteX0" fmla="*/ 465766 w 1045099"/>
              <a:gd name="connsiteY0" fmla="*/ 301174 h 455924"/>
              <a:gd name="connsiteX1" fmla="*/ 1045002 w 1045099"/>
              <a:gd name="connsiteY1" fmla="*/ 26268 h 455924"/>
              <a:gd name="connsiteX2" fmla="*/ 848831 w 1045099"/>
              <a:gd name="connsiteY2" fmla="*/ 0 h 455924"/>
              <a:gd name="connsiteX3" fmla="*/ 0 w 1045099"/>
              <a:gd name="connsiteY3" fmla="*/ 331235 h 455924"/>
              <a:gd name="connsiteX4" fmla="*/ 41604 w 1045099"/>
              <a:gd name="connsiteY4" fmla="*/ 455924 h 455924"/>
              <a:gd name="connsiteX0" fmla="*/ 465766 w 1063899"/>
              <a:gd name="connsiteY0" fmla="*/ 305063 h 459813"/>
              <a:gd name="connsiteX1" fmla="*/ 598542 w 1063899"/>
              <a:gd name="connsiteY1" fmla="*/ 248367 h 459813"/>
              <a:gd name="connsiteX2" fmla="*/ 1045002 w 1063899"/>
              <a:gd name="connsiteY2" fmla="*/ 30157 h 459813"/>
              <a:gd name="connsiteX3" fmla="*/ 848831 w 1063899"/>
              <a:gd name="connsiteY3" fmla="*/ 3889 h 459813"/>
              <a:gd name="connsiteX4" fmla="*/ 0 w 1063899"/>
              <a:gd name="connsiteY4" fmla="*/ 335124 h 459813"/>
              <a:gd name="connsiteX5" fmla="*/ 41604 w 1063899"/>
              <a:gd name="connsiteY5" fmla="*/ 459813 h 459813"/>
              <a:gd name="connsiteX0" fmla="*/ 519536 w 1117669"/>
              <a:gd name="connsiteY0" fmla="*/ 305063 h 459813"/>
              <a:gd name="connsiteX1" fmla="*/ 652312 w 1117669"/>
              <a:gd name="connsiteY1" fmla="*/ 248367 h 459813"/>
              <a:gd name="connsiteX2" fmla="*/ 1098772 w 1117669"/>
              <a:gd name="connsiteY2" fmla="*/ 30157 h 459813"/>
              <a:gd name="connsiteX3" fmla="*/ 902601 w 1117669"/>
              <a:gd name="connsiteY3" fmla="*/ 3889 h 459813"/>
              <a:gd name="connsiteX4" fmla="*/ 53770 w 1117669"/>
              <a:gd name="connsiteY4" fmla="*/ 335124 h 459813"/>
              <a:gd name="connsiteX5" fmla="*/ 88181 w 1117669"/>
              <a:gd name="connsiteY5" fmla="*/ 425013 h 459813"/>
              <a:gd name="connsiteX6" fmla="*/ 95374 w 1117669"/>
              <a:gd name="connsiteY6" fmla="*/ 459813 h 459813"/>
              <a:gd name="connsiteX0" fmla="*/ 519536 w 1117669"/>
              <a:gd name="connsiteY0" fmla="*/ 305063 h 426936"/>
              <a:gd name="connsiteX1" fmla="*/ 652312 w 1117669"/>
              <a:gd name="connsiteY1" fmla="*/ 248367 h 426936"/>
              <a:gd name="connsiteX2" fmla="*/ 1098772 w 1117669"/>
              <a:gd name="connsiteY2" fmla="*/ 30157 h 426936"/>
              <a:gd name="connsiteX3" fmla="*/ 902601 w 1117669"/>
              <a:gd name="connsiteY3" fmla="*/ 3889 h 426936"/>
              <a:gd name="connsiteX4" fmla="*/ 53770 w 1117669"/>
              <a:gd name="connsiteY4" fmla="*/ 335124 h 426936"/>
              <a:gd name="connsiteX5" fmla="*/ 88181 w 1117669"/>
              <a:gd name="connsiteY5" fmla="*/ 425013 h 426936"/>
              <a:gd name="connsiteX6" fmla="*/ 527990 w 1117669"/>
              <a:gd name="connsiteY6" fmla="*/ 297022 h 426936"/>
              <a:gd name="connsiteX0" fmla="*/ 518834 w 1116967"/>
              <a:gd name="connsiteY0" fmla="*/ 305063 h 447507"/>
              <a:gd name="connsiteX1" fmla="*/ 651610 w 1116967"/>
              <a:gd name="connsiteY1" fmla="*/ 248367 h 447507"/>
              <a:gd name="connsiteX2" fmla="*/ 1098070 w 1116967"/>
              <a:gd name="connsiteY2" fmla="*/ 30157 h 447507"/>
              <a:gd name="connsiteX3" fmla="*/ 901899 w 1116967"/>
              <a:gd name="connsiteY3" fmla="*/ 3889 h 447507"/>
              <a:gd name="connsiteX4" fmla="*/ 53068 w 1116967"/>
              <a:gd name="connsiteY4" fmla="*/ 335124 h 447507"/>
              <a:gd name="connsiteX5" fmla="*/ 90939 w 1116967"/>
              <a:gd name="connsiteY5" fmla="*/ 445795 h 447507"/>
              <a:gd name="connsiteX6" fmla="*/ 527288 w 1116967"/>
              <a:gd name="connsiteY6" fmla="*/ 297022 h 447507"/>
              <a:gd name="connsiteX0" fmla="*/ 518834 w 1116967"/>
              <a:gd name="connsiteY0" fmla="*/ 305063 h 447507"/>
              <a:gd name="connsiteX1" fmla="*/ 651610 w 1116967"/>
              <a:gd name="connsiteY1" fmla="*/ 248367 h 447507"/>
              <a:gd name="connsiteX2" fmla="*/ 1098070 w 1116967"/>
              <a:gd name="connsiteY2" fmla="*/ 30157 h 447507"/>
              <a:gd name="connsiteX3" fmla="*/ 901899 w 1116967"/>
              <a:gd name="connsiteY3" fmla="*/ 3889 h 447507"/>
              <a:gd name="connsiteX4" fmla="*/ 53068 w 1116967"/>
              <a:gd name="connsiteY4" fmla="*/ 335124 h 447507"/>
              <a:gd name="connsiteX5" fmla="*/ 90939 w 1116967"/>
              <a:gd name="connsiteY5" fmla="*/ 445795 h 447507"/>
              <a:gd name="connsiteX6" fmla="*/ 527288 w 1116967"/>
              <a:gd name="connsiteY6" fmla="*/ 297022 h 447507"/>
              <a:gd name="connsiteX0" fmla="*/ 465766 w 1063899"/>
              <a:gd name="connsiteY0" fmla="*/ 305063 h 447507"/>
              <a:gd name="connsiteX1" fmla="*/ 598542 w 1063899"/>
              <a:gd name="connsiteY1" fmla="*/ 248367 h 447507"/>
              <a:gd name="connsiteX2" fmla="*/ 1045002 w 1063899"/>
              <a:gd name="connsiteY2" fmla="*/ 30157 h 447507"/>
              <a:gd name="connsiteX3" fmla="*/ 848831 w 1063899"/>
              <a:gd name="connsiteY3" fmla="*/ 3889 h 447507"/>
              <a:gd name="connsiteX4" fmla="*/ 0 w 1063899"/>
              <a:gd name="connsiteY4" fmla="*/ 335124 h 447507"/>
              <a:gd name="connsiteX5" fmla="*/ 37871 w 1063899"/>
              <a:gd name="connsiteY5" fmla="*/ 445795 h 447507"/>
              <a:gd name="connsiteX6" fmla="*/ 474220 w 1063899"/>
              <a:gd name="connsiteY6" fmla="*/ 297022 h 447507"/>
              <a:gd name="connsiteX0" fmla="*/ 465766 w 1063899"/>
              <a:gd name="connsiteY0" fmla="*/ 305063 h 447759"/>
              <a:gd name="connsiteX1" fmla="*/ 598542 w 1063899"/>
              <a:gd name="connsiteY1" fmla="*/ 248367 h 447759"/>
              <a:gd name="connsiteX2" fmla="*/ 1045002 w 1063899"/>
              <a:gd name="connsiteY2" fmla="*/ 30157 h 447759"/>
              <a:gd name="connsiteX3" fmla="*/ 848831 w 1063899"/>
              <a:gd name="connsiteY3" fmla="*/ 3889 h 447759"/>
              <a:gd name="connsiteX4" fmla="*/ 0 w 1063899"/>
              <a:gd name="connsiteY4" fmla="*/ 335124 h 447759"/>
              <a:gd name="connsiteX5" fmla="*/ 37871 w 1063899"/>
              <a:gd name="connsiteY5" fmla="*/ 445795 h 447759"/>
              <a:gd name="connsiteX6" fmla="*/ 380775 w 1063899"/>
              <a:gd name="connsiteY6" fmla="*/ 321267 h 447759"/>
              <a:gd name="connsiteX0" fmla="*/ 476149 w 1063899"/>
              <a:gd name="connsiteY0" fmla="*/ 291209 h 447759"/>
              <a:gd name="connsiteX1" fmla="*/ 598542 w 1063899"/>
              <a:gd name="connsiteY1" fmla="*/ 248367 h 447759"/>
              <a:gd name="connsiteX2" fmla="*/ 1045002 w 1063899"/>
              <a:gd name="connsiteY2" fmla="*/ 30157 h 447759"/>
              <a:gd name="connsiteX3" fmla="*/ 848831 w 1063899"/>
              <a:gd name="connsiteY3" fmla="*/ 3889 h 447759"/>
              <a:gd name="connsiteX4" fmla="*/ 0 w 1063899"/>
              <a:gd name="connsiteY4" fmla="*/ 335124 h 447759"/>
              <a:gd name="connsiteX5" fmla="*/ 37871 w 1063899"/>
              <a:gd name="connsiteY5" fmla="*/ 445795 h 447759"/>
              <a:gd name="connsiteX6" fmla="*/ 380775 w 1063899"/>
              <a:gd name="connsiteY6" fmla="*/ 321267 h 447759"/>
              <a:gd name="connsiteX0" fmla="*/ 476149 w 1063899"/>
              <a:gd name="connsiteY0" fmla="*/ 291209 h 446892"/>
              <a:gd name="connsiteX1" fmla="*/ 598542 w 1063899"/>
              <a:gd name="connsiteY1" fmla="*/ 248367 h 446892"/>
              <a:gd name="connsiteX2" fmla="*/ 1045002 w 1063899"/>
              <a:gd name="connsiteY2" fmla="*/ 30157 h 446892"/>
              <a:gd name="connsiteX3" fmla="*/ 848831 w 1063899"/>
              <a:gd name="connsiteY3" fmla="*/ 3889 h 446892"/>
              <a:gd name="connsiteX4" fmla="*/ 0 w 1063899"/>
              <a:gd name="connsiteY4" fmla="*/ 335124 h 446892"/>
              <a:gd name="connsiteX5" fmla="*/ 37871 w 1063899"/>
              <a:gd name="connsiteY5" fmla="*/ 445795 h 446892"/>
              <a:gd name="connsiteX6" fmla="*/ 217839 w 1063899"/>
              <a:gd name="connsiteY6" fmla="*/ 376522 h 446892"/>
              <a:gd name="connsiteX7" fmla="*/ 380775 w 1063899"/>
              <a:gd name="connsiteY7" fmla="*/ 321267 h 446892"/>
              <a:gd name="connsiteX0" fmla="*/ 476149 w 1063899"/>
              <a:gd name="connsiteY0" fmla="*/ 291209 h 446892"/>
              <a:gd name="connsiteX1" fmla="*/ 615846 w 1063899"/>
              <a:gd name="connsiteY1" fmla="*/ 248367 h 446892"/>
              <a:gd name="connsiteX2" fmla="*/ 1045002 w 1063899"/>
              <a:gd name="connsiteY2" fmla="*/ 30157 h 446892"/>
              <a:gd name="connsiteX3" fmla="*/ 848831 w 1063899"/>
              <a:gd name="connsiteY3" fmla="*/ 3889 h 446892"/>
              <a:gd name="connsiteX4" fmla="*/ 0 w 1063899"/>
              <a:gd name="connsiteY4" fmla="*/ 335124 h 446892"/>
              <a:gd name="connsiteX5" fmla="*/ 37871 w 1063899"/>
              <a:gd name="connsiteY5" fmla="*/ 445795 h 446892"/>
              <a:gd name="connsiteX6" fmla="*/ 217839 w 1063899"/>
              <a:gd name="connsiteY6" fmla="*/ 376522 h 446892"/>
              <a:gd name="connsiteX7" fmla="*/ 380775 w 1063899"/>
              <a:gd name="connsiteY7" fmla="*/ 321267 h 446892"/>
              <a:gd name="connsiteX0" fmla="*/ 476149 w 1063899"/>
              <a:gd name="connsiteY0" fmla="*/ 291209 h 446892"/>
              <a:gd name="connsiteX1" fmla="*/ 615846 w 1063899"/>
              <a:gd name="connsiteY1" fmla="*/ 248367 h 446892"/>
              <a:gd name="connsiteX2" fmla="*/ 1045002 w 1063899"/>
              <a:gd name="connsiteY2" fmla="*/ 30157 h 446892"/>
              <a:gd name="connsiteX3" fmla="*/ 848831 w 1063899"/>
              <a:gd name="connsiteY3" fmla="*/ 3889 h 446892"/>
              <a:gd name="connsiteX4" fmla="*/ 0 w 1063899"/>
              <a:gd name="connsiteY4" fmla="*/ 335124 h 446892"/>
              <a:gd name="connsiteX5" fmla="*/ 37871 w 1063899"/>
              <a:gd name="connsiteY5" fmla="*/ 445795 h 446892"/>
              <a:gd name="connsiteX6" fmla="*/ 217839 w 1063899"/>
              <a:gd name="connsiteY6" fmla="*/ 376522 h 446892"/>
              <a:gd name="connsiteX7" fmla="*/ 380775 w 1063899"/>
              <a:gd name="connsiteY7" fmla="*/ 321267 h 446892"/>
              <a:gd name="connsiteX0" fmla="*/ 476149 w 1063899"/>
              <a:gd name="connsiteY0" fmla="*/ 291209 h 453715"/>
              <a:gd name="connsiteX1" fmla="*/ 615846 w 1063899"/>
              <a:gd name="connsiteY1" fmla="*/ 248367 h 453715"/>
              <a:gd name="connsiteX2" fmla="*/ 1045002 w 1063899"/>
              <a:gd name="connsiteY2" fmla="*/ 30157 h 453715"/>
              <a:gd name="connsiteX3" fmla="*/ 848831 w 1063899"/>
              <a:gd name="connsiteY3" fmla="*/ 3889 h 453715"/>
              <a:gd name="connsiteX4" fmla="*/ 0 w 1063899"/>
              <a:gd name="connsiteY4" fmla="*/ 335124 h 453715"/>
              <a:gd name="connsiteX5" fmla="*/ 37871 w 1063899"/>
              <a:gd name="connsiteY5" fmla="*/ 452722 h 453715"/>
              <a:gd name="connsiteX6" fmla="*/ 217839 w 1063899"/>
              <a:gd name="connsiteY6" fmla="*/ 376522 h 453715"/>
              <a:gd name="connsiteX7" fmla="*/ 380775 w 1063899"/>
              <a:gd name="connsiteY7" fmla="*/ 321267 h 45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899" h="453715">
                <a:moveTo>
                  <a:pt x="476149" y="291209"/>
                </a:moveTo>
                <a:cubicBezTo>
                  <a:pt x="478090" y="290419"/>
                  <a:pt x="519307" y="294185"/>
                  <a:pt x="615846" y="248367"/>
                </a:cubicBezTo>
                <a:cubicBezTo>
                  <a:pt x="712385" y="202549"/>
                  <a:pt x="983099" y="79562"/>
                  <a:pt x="1045002" y="30157"/>
                </a:cubicBezTo>
                <a:cubicBezTo>
                  <a:pt x="1106905" y="-19248"/>
                  <a:pt x="1010308" y="7902"/>
                  <a:pt x="848831" y="3889"/>
                </a:cubicBezTo>
                <a:cubicBezTo>
                  <a:pt x="699677" y="51617"/>
                  <a:pt x="146650" y="282228"/>
                  <a:pt x="0" y="335124"/>
                </a:cubicBezTo>
                <a:cubicBezTo>
                  <a:pt x="30388" y="415701"/>
                  <a:pt x="30937" y="397304"/>
                  <a:pt x="37871" y="452722"/>
                </a:cubicBezTo>
                <a:cubicBezTo>
                  <a:pt x="72447" y="462508"/>
                  <a:pt x="160688" y="397277"/>
                  <a:pt x="217839" y="376522"/>
                </a:cubicBezTo>
                <a:cubicBezTo>
                  <a:pt x="274990" y="355767"/>
                  <a:pt x="351889" y="333362"/>
                  <a:pt x="380775" y="321267"/>
                </a:cubicBez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9" name="Suora yhdysviiva 148"/>
          <p:cNvCxnSpPr/>
          <p:nvPr/>
        </p:nvCxnSpPr>
        <p:spPr>
          <a:xfrm flipV="1">
            <a:off x="4887191" y="1859975"/>
            <a:ext cx="793173" cy="308261"/>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6" name="Puolivapaa piirto 155"/>
          <p:cNvSpPr/>
          <p:nvPr/>
        </p:nvSpPr>
        <p:spPr>
          <a:xfrm>
            <a:off x="4815740" y="1830419"/>
            <a:ext cx="837086" cy="309991"/>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293295 h 643122"/>
              <a:gd name="connsiteX1" fmla="*/ 1960888 w 1960888"/>
              <a:gd name="connsiteY1" fmla="*/ 0 h 643122"/>
              <a:gd name="connsiteX2" fmla="*/ 832106 w 1960888"/>
              <a:gd name="connsiteY2" fmla="*/ 154750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960888"/>
              <a:gd name="connsiteY0" fmla="*/ 293295 h 643122"/>
              <a:gd name="connsiteX1" fmla="*/ 1960888 w 1960888"/>
              <a:gd name="connsiteY1" fmla="*/ 0 h 643122"/>
              <a:gd name="connsiteX2" fmla="*/ 849411 w 1960888"/>
              <a:gd name="connsiteY2" fmla="*/ 161677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167245"/>
              <a:gd name="connsiteY0" fmla="*/ 131618 h 481445"/>
              <a:gd name="connsiteX1" fmla="*/ 943377 w 1167245"/>
              <a:gd name="connsiteY1" fmla="*/ 184686 h 481445"/>
              <a:gd name="connsiteX2" fmla="*/ 849411 w 1167245"/>
              <a:gd name="connsiteY2" fmla="*/ 0 h 481445"/>
              <a:gd name="connsiteX3" fmla="*/ 0 w 1167245"/>
              <a:gd name="connsiteY3" fmla="*/ 294410 h 481445"/>
              <a:gd name="connsiteX4" fmla="*/ 96981 w 1167245"/>
              <a:gd name="connsiteY4" fmla="*/ 481445 h 481445"/>
              <a:gd name="connsiteX5" fmla="*/ 1148318 w 1167245"/>
              <a:gd name="connsiteY5" fmla="*/ 138846 h 481445"/>
              <a:gd name="connsiteX0" fmla="*/ 943377 w 1148318"/>
              <a:gd name="connsiteY0" fmla="*/ 184686 h 481445"/>
              <a:gd name="connsiteX1" fmla="*/ 849411 w 1148318"/>
              <a:gd name="connsiteY1" fmla="*/ 0 h 481445"/>
              <a:gd name="connsiteX2" fmla="*/ 0 w 1148318"/>
              <a:gd name="connsiteY2" fmla="*/ 294410 h 481445"/>
              <a:gd name="connsiteX3" fmla="*/ 96981 w 1148318"/>
              <a:gd name="connsiteY3" fmla="*/ 481445 h 481445"/>
              <a:gd name="connsiteX4" fmla="*/ 1148318 w 1148318"/>
              <a:gd name="connsiteY4" fmla="*/ 138846 h 481445"/>
              <a:gd name="connsiteX0" fmla="*/ 943377 w 943377"/>
              <a:gd name="connsiteY0" fmla="*/ 184686 h 481445"/>
              <a:gd name="connsiteX1" fmla="*/ 849411 w 943377"/>
              <a:gd name="connsiteY1" fmla="*/ 0 h 481445"/>
              <a:gd name="connsiteX2" fmla="*/ 0 w 943377"/>
              <a:gd name="connsiteY2" fmla="*/ 294410 h 481445"/>
              <a:gd name="connsiteX3" fmla="*/ 96981 w 943377"/>
              <a:gd name="connsiteY3" fmla="*/ 481445 h 481445"/>
              <a:gd name="connsiteX0" fmla="*/ 943377 w 943377"/>
              <a:gd name="connsiteY0" fmla="*/ 181222 h 477981"/>
              <a:gd name="connsiteX1" fmla="*/ 845950 w 943377"/>
              <a:gd name="connsiteY1" fmla="*/ 0 h 477981"/>
              <a:gd name="connsiteX2" fmla="*/ 0 w 943377"/>
              <a:gd name="connsiteY2" fmla="*/ 290946 h 477981"/>
              <a:gd name="connsiteX3" fmla="*/ 96981 w 943377"/>
              <a:gd name="connsiteY3" fmla="*/ 477981 h 477981"/>
              <a:gd name="connsiteX0" fmla="*/ 932994 w 932994"/>
              <a:gd name="connsiteY0" fmla="*/ 181222 h 477981"/>
              <a:gd name="connsiteX1" fmla="*/ 845950 w 932994"/>
              <a:gd name="connsiteY1" fmla="*/ 0 h 477981"/>
              <a:gd name="connsiteX2" fmla="*/ 0 w 932994"/>
              <a:gd name="connsiteY2" fmla="*/ 290946 h 477981"/>
              <a:gd name="connsiteX3" fmla="*/ 96981 w 932994"/>
              <a:gd name="connsiteY3" fmla="*/ 477981 h 477981"/>
              <a:gd name="connsiteX0" fmla="*/ 932994 w 932994"/>
              <a:gd name="connsiteY0" fmla="*/ 174295 h 471054"/>
              <a:gd name="connsiteX1" fmla="*/ 839029 w 932994"/>
              <a:gd name="connsiteY1" fmla="*/ 0 h 471054"/>
              <a:gd name="connsiteX2" fmla="*/ 0 w 932994"/>
              <a:gd name="connsiteY2" fmla="*/ 284019 h 471054"/>
              <a:gd name="connsiteX3" fmla="*/ 96981 w 932994"/>
              <a:gd name="connsiteY3" fmla="*/ 471054 h 471054"/>
              <a:gd name="connsiteX0" fmla="*/ 932994 w 932994"/>
              <a:gd name="connsiteY0" fmla="*/ 174295 h 467591"/>
              <a:gd name="connsiteX1" fmla="*/ 839029 w 932994"/>
              <a:gd name="connsiteY1" fmla="*/ 0 h 467591"/>
              <a:gd name="connsiteX2" fmla="*/ 0 w 932994"/>
              <a:gd name="connsiteY2" fmla="*/ 284019 h 467591"/>
              <a:gd name="connsiteX3" fmla="*/ 24302 w 932994"/>
              <a:gd name="connsiteY3" fmla="*/ 467591 h 467591"/>
              <a:gd name="connsiteX0" fmla="*/ 913688 w 913688"/>
              <a:gd name="connsiteY0" fmla="*/ 174295 h 467591"/>
              <a:gd name="connsiteX1" fmla="*/ 819723 w 913688"/>
              <a:gd name="connsiteY1" fmla="*/ 0 h 467591"/>
              <a:gd name="connsiteX2" fmla="*/ 18764 w 913688"/>
              <a:gd name="connsiteY2" fmla="*/ 245919 h 467591"/>
              <a:gd name="connsiteX3" fmla="*/ 4996 w 913688"/>
              <a:gd name="connsiteY3" fmla="*/ 467591 h 467591"/>
              <a:gd name="connsiteX0" fmla="*/ 913688 w 913688"/>
              <a:gd name="connsiteY0" fmla="*/ 174295 h 467591"/>
              <a:gd name="connsiteX1" fmla="*/ 819723 w 913688"/>
              <a:gd name="connsiteY1" fmla="*/ 0 h 467591"/>
              <a:gd name="connsiteX2" fmla="*/ 18764 w 913688"/>
              <a:gd name="connsiteY2" fmla="*/ 259773 h 467591"/>
              <a:gd name="connsiteX3" fmla="*/ 4996 w 913688"/>
              <a:gd name="connsiteY3" fmla="*/ 467591 h 467591"/>
              <a:gd name="connsiteX0" fmla="*/ 929099 w 929099"/>
              <a:gd name="connsiteY0" fmla="*/ 174295 h 467591"/>
              <a:gd name="connsiteX1" fmla="*/ 835134 w 929099"/>
              <a:gd name="connsiteY1" fmla="*/ 0 h 467591"/>
              <a:gd name="connsiteX2" fmla="*/ 34175 w 929099"/>
              <a:gd name="connsiteY2" fmla="*/ 259773 h 467591"/>
              <a:gd name="connsiteX3" fmla="*/ 20407 w 929099"/>
              <a:gd name="connsiteY3" fmla="*/ 467591 h 467591"/>
              <a:gd name="connsiteX0" fmla="*/ 887568 w 887568"/>
              <a:gd name="connsiteY0" fmla="*/ 195077 h 467591"/>
              <a:gd name="connsiteX1" fmla="*/ 835134 w 887568"/>
              <a:gd name="connsiteY1" fmla="*/ 0 h 467591"/>
              <a:gd name="connsiteX2" fmla="*/ 34175 w 887568"/>
              <a:gd name="connsiteY2" fmla="*/ 259773 h 467591"/>
              <a:gd name="connsiteX3" fmla="*/ 20407 w 887568"/>
              <a:gd name="connsiteY3" fmla="*/ 467591 h 467591"/>
              <a:gd name="connsiteX0" fmla="*/ 887568 w 887568"/>
              <a:gd name="connsiteY0" fmla="*/ 195077 h 467591"/>
              <a:gd name="connsiteX1" fmla="*/ 835134 w 887568"/>
              <a:gd name="connsiteY1" fmla="*/ 0 h 467591"/>
              <a:gd name="connsiteX2" fmla="*/ 34175 w 887568"/>
              <a:gd name="connsiteY2" fmla="*/ 259773 h 467591"/>
              <a:gd name="connsiteX3" fmla="*/ 20407 w 887568"/>
              <a:gd name="connsiteY3" fmla="*/ 467591 h 467591"/>
              <a:gd name="connsiteX0" fmla="*/ 868388 w 868388"/>
              <a:gd name="connsiteY0" fmla="*/ 195077 h 450273"/>
              <a:gd name="connsiteX1" fmla="*/ 815954 w 868388"/>
              <a:gd name="connsiteY1" fmla="*/ 0 h 450273"/>
              <a:gd name="connsiteX2" fmla="*/ 14995 w 868388"/>
              <a:gd name="connsiteY2" fmla="*/ 259773 h 450273"/>
              <a:gd name="connsiteX3" fmla="*/ 70446 w 868388"/>
              <a:gd name="connsiteY3" fmla="*/ 450273 h 450273"/>
              <a:gd name="connsiteX0" fmla="*/ 925382 w 925382"/>
              <a:gd name="connsiteY0" fmla="*/ 195077 h 450273"/>
              <a:gd name="connsiteX1" fmla="*/ 872948 w 925382"/>
              <a:gd name="connsiteY1" fmla="*/ 0 h 450273"/>
              <a:gd name="connsiteX2" fmla="*/ 9693 w 925382"/>
              <a:gd name="connsiteY2" fmla="*/ 277091 h 450273"/>
              <a:gd name="connsiteX3" fmla="*/ 127440 w 925382"/>
              <a:gd name="connsiteY3" fmla="*/ 450273 h 450273"/>
              <a:gd name="connsiteX0" fmla="*/ 915689 w 915689"/>
              <a:gd name="connsiteY0" fmla="*/ 195077 h 450273"/>
              <a:gd name="connsiteX1" fmla="*/ 863255 w 915689"/>
              <a:gd name="connsiteY1" fmla="*/ 0 h 450273"/>
              <a:gd name="connsiteX2" fmla="*/ 0 w 915689"/>
              <a:gd name="connsiteY2" fmla="*/ 277091 h 450273"/>
              <a:gd name="connsiteX3" fmla="*/ 117747 w 915689"/>
              <a:gd name="connsiteY3" fmla="*/ 450273 h 450273"/>
              <a:gd name="connsiteX0" fmla="*/ 915689 w 915689"/>
              <a:gd name="connsiteY0" fmla="*/ 184686 h 439882"/>
              <a:gd name="connsiteX1" fmla="*/ 863255 w 915689"/>
              <a:gd name="connsiteY1" fmla="*/ 0 h 439882"/>
              <a:gd name="connsiteX2" fmla="*/ 0 w 915689"/>
              <a:gd name="connsiteY2" fmla="*/ 266700 h 439882"/>
              <a:gd name="connsiteX3" fmla="*/ 117747 w 915689"/>
              <a:gd name="connsiteY3" fmla="*/ 439882 h 439882"/>
              <a:gd name="connsiteX0" fmla="*/ 926072 w 926072"/>
              <a:gd name="connsiteY0" fmla="*/ 184686 h 439882"/>
              <a:gd name="connsiteX1" fmla="*/ 873638 w 926072"/>
              <a:gd name="connsiteY1" fmla="*/ 0 h 439882"/>
              <a:gd name="connsiteX2" fmla="*/ 0 w 926072"/>
              <a:gd name="connsiteY2" fmla="*/ 280555 h 439882"/>
              <a:gd name="connsiteX3" fmla="*/ 128130 w 926072"/>
              <a:gd name="connsiteY3" fmla="*/ 439882 h 439882"/>
              <a:gd name="connsiteX0" fmla="*/ 926072 w 926072"/>
              <a:gd name="connsiteY0" fmla="*/ 184686 h 439882"/>
              <a:gd name="connsiteX1" fmla="*/ 873638 w 926072"/>
              <a:gd name="connsiteY1" fmla="*/ 0 h 439882"/>
              <a:gd name="connsiteX2" fmla="*/ 0 w 926072"/>
              <a:gd name="connsiteY2" fmla="*/ 280555 h 439882"/>
              <a:gd name="connsiteX3" fmla="*/ 128130 w 926072"/>
              <a:gd name="connsiteY3" fmla="*/ 439882 h 439882"/>
              <a:gd name="connsiteX0" fmla="*/ 915689 w 915689"/>
              <a:gd name="connsiteY0" fmla="*/ 184686 h 439882"/>
              <a:gd name="connsiteX1" fmla="*/ 863255 w 915689"/>
              <a:gd name="connsiteY1" fmla="*/ 0 h 439882"/>
              <a:gd name="connsiteX2" fmla="*/ 0 w 915689"/>
              <a:gd name="connsiteY2" fmla="*/ 280555 h 439882"/>
              <a:gd name="connsiteX3" fmla="*/ 117747 w 915689"/>
              <a:gd name="connsiteY3" fmla="*/ 439882 h 439882"/>
              <a:gd name="connsiteX0" fmla="*/ 915689 w 915689"/>
              <a:gd name="connsiteY0" fmla="*/ 184686 h 439882"/>
              <a:gd name="connsiteX1" fmla="*/ 863255 w 915689"/>
              <a:gd name="connsiteY1" fmla="*/ 0 h 439882"/>
              <a:gd name="connsiteX2" fmla="*/ 0 w 915689"/>
              <a:gd name="connsiteY2" fmla="*/ 280555 h 439882"/>
              <a:gd name="connsiteX3" fmla="*/ 117747 w 915689"/>
              <a:gd name="connsiteY3" fmla="*/ 439882 h 439882"/>
              <a:gd name="connsiteX0" fmla="*/ 915689 w 915689"/>
              <a:gd name="connsiteY0" fmla="*/ 184686 h 450273"/>
              <a:gd name="connsiteX1" fmla="*/ 863255 w 915689"/>
              <a:gd name="connsiteY1" fmla="*/ 0 h 450273"/>
              <a:gd name="connsiteX2" fmla="*/ 0 w 915689"/>
              <a:gd name="connsiteY2" fmla="*/ 280555 h 450273"/>
              <a:gd name="connsiteX3" fmla="*/ 141973 w 915689"/>
              <a:gd name="connsiteY3" fmla="*/ 450273 h 450273"/>
              <a:gd name="connsiteX0" fmla="*/ 915689 w 915689"/>
              <a:gd name="connsiteY0" fmla="*/ 184686 h 439882"/>
              <a:gd name="connsiteX1" fmla="*/ 863255 w 915689"/>
              <a:gd name="connsiteY1" fmla="*/ 0 h 439882"/>
              <a:gd name="connsiteX2" fmla="*/ 0 w 915689"/>
              <a:gd name="connsiteY2" fmla="*/ 280555 h 439882"/>
              <a:gd name="connsiteX3" fmla="*/ 141973 w 915689"/>
              <a:gd name="connsiteY3" fmla="*/ 439882 h 439882"/>
              <a:gd name="connsiteX0" fmla="*/ 1047204 w 1047204"/>
              <a:gd name="connsiteY0" fmla="*/ 146586 h 439882"/>
              <a:gd name="connsiteX1" fmla="*/ 863255 w 1047204"/>
              <a:gd name="connsiteY1" fmla="*/ 0 h 439882"/>
              <a:gd name="connsiteX2" fmla="*/ 0 w 1047204"/>
              <a:gd name="connsiteY2" fmla="*/ 280555 h 439882"/>
              <a:gd name="connsiteX3" fmla="*/ 141973 w 1047204"/>
              <a:gd name="connsiteY3" fmla="*/ 439882 h 439882"/>
              <a:gd name="connsiteX0" fmla="*/ 1047204 w 1053487"/>
              <a:gd name="connsiteY0" fmla="*/ 215859 h 509155"/>
              <a:gd name="connsiteX1" fmla="*/ 1050146 w 1053487"/>
              <a:gd name="connsiteY1" fmla="*/ 0 h 509155"/>
              <a:gd name="connsiteX2" fmla="*/ 0 w 1053487"/>
              <a:gd name="connsiteY2" fmla="*/ 349828 h 509155"/>
              <a:gd name="connsiteX3" fmla="*/ 141973 w 1053487"/>
              <a:gd name="connsiteY3" fmla="*/ 509155 h 509155"/>
              <a:gd name="connsiteX0" fmla="*/ 1047204 w 1055610"/>
              <a:gd name="connsiteY0" fmla="*/ 215859 h 509155"/>
              <a:gd name="connsiteX1" fmla="*/ 1050146 w 1055610"/>
              <a:gd name="connsiteY1" fmla="*/ 0 h 509155"/>
              <a:gd name="connsiteX2" fmla="*/ 0 w 1055610"/>
              <a:gd name="connsiteY2" fmla="*/ 349828 h 509155"/>
              <a:gd name="connsiteX3" fmla="*/ 141973 w 1055610"/>
              <a:gd name="connsiteY3" fmla="*/ 509155 h 509155"/>
              <a:gd name="connsiteX0" fmla="*/ 1047204 w 1047204"/>
              <a:gd name="connsiteY0" fmla="*/ 208931 h 502227"/>
              <a:gd name="connsiteX1" fmla="*/ 1036302 w 1047204"/>
              <a:gd name="connsiteY1" fmla="*/ 0 h 502227"/>
              <a:gd name="connsiteX2" fmla="*/ 0 w 1047204"/>
              <a:gd name="connsiteY2" fmla="*/ 342900 h 502227"/>
              <a:gd name="connsiteX3" fmla="*/ 141973 w 1047204"/>
              <a:gd name="connsiteY3" fmla="*/ 502227 h 502227"/>
              <a:gd name="connsiteX0" fmla="*/ 1047204 w 1047204"/>
              <a:gd name="connsiteY0" fmla="*/ 208931 h 502227"/>
              <a:gd name="connsiteX1" fmla="*/ 1036302 w 1047204"/>
              <a:gd name="connsiteY1" fmla="*/ 0 h 502227"/>
              <a:gd name="connsiteX2" fmla="*/ 0 w 1047204"/>
              <a:gd name="connsiteY2" fmla="*/ 342900 h 502227"/>
              <a:gd name="connsiteX3" fmla="*/ 141973 w 1047204"/>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38144 w 943375"/>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65831 w 943375"/>
              <a:gd name="connsiteY3" fmla="*/ 502227 h 502227"/>
              <a:gd name="connsiteX0" fmla="*/ 943375 w 943375"/>
              <a:gd name="connsiteY0" fmla="*/ 208931 h 502227"/>
              <a:gd name="connsiteX1" fmla="*/ 932473 w 943375"/>
              <a:gd name="connsiteY1" fmla="*/ 0 h 502227"/>
              <a:gd name="connsiteX2" fmla="*/ 0 w 943375"/>
              <a:gd name="connsiteY2" fmla="*/ 304800 h 502227"/>
              <a:gd name="connsiteX3" fmla="*/ 65831 w 943375"/>
              <a:gd name="connsiteY3" fmla="*/ 502227 h 502227"/>
              <a:gd name="connsiteX0" fmla="*/ 943375 w 999239"/>
              <a:gd name="connsiteY0" fmla="*/ 236190 h 529486"/>
              <a:gd name="connsiteX1" fmla="*/ 926621 w 999239"/>
              <a:gd name="connsiteY1" fmla="*/ 38379 h 529486"/>
              <a:gd name="connsiteX2" fmla="*/ 932473 w 999239"/>
              <a:gd name="connsiteY2" fmla="*/ 27259 h 529486"/>
              <a:gd name="connsiteX3" fmla="*/ 0 w 999239"/>
              <a:gd name="connsiteY3" fmla="*/ 332059 h 529486"/>
              <a:gd name="connsiteX4" fmla="*/ 65831 w 999239"/>
              <a:gd name="connsiteY4" fmla="*/ 529486 h 529486"/>
              <a:gd name="connsiteX0" fmla="*/ 943375 w 1007161"/>
              <a:gd name="connsiteY0" fmla="*/ 245806 h 539102"/>
              <a:gd name="connsiteX1" fmla="*/ 926621 w 1007161"/>
              <a:gd name="connsiteY1" fmla="*/ 47995 h 539102"/>
              <a:gd name="connsiteX2" fmla="*/ 942856 w 1007161"/>
              <a:gd name="connsiteY2" fmla="*/ 23020 h 539102"/>
              <a:gd name="connsiteX3" fmla="*/ 0 w 1007161"/>
              <a:gd name="connsiteY3" fmla="*/ 341675 h 539102"/>
              <a:gd name="connsiteX4" fmla="*/ 65831 w 1007161"/>
              <a:gd name="connsiteY4" fmla="*/ 539102 h 539102"/>
              <a:gd name="connsiteX0" fmla="*/ 943375 w 1007161"/>
              <a:gd name="connsiteY0" fmla="*/ 245806 h 539102"/>
              <a:gd name="connsiteX1" fmla="*/ 926621 w 1007161"/>
              <a:gd name="connsiteY1" fmla="*/ 47995 h 539102"/>
              <a:gd name="connsiteX2" fmla="*/ 942856 w 1007161"/>
              <a:gd name="connsiteY2" fmla="*/ 23020 h 539102"/>
              <a:gd name="connsiteX3" fmla="*/ 0 w 1007161"/>
              <a:gd name="connsiteY3" fmla="*/ 331285 h 539102"/>
              <a:gd name="connsiteX4" fmla="*/ 65831 w 1007161"/>
              <a:gd name="connsiteY4" fmla="*/ 539102 h 539102"/>
              <a:gd name="connsiteX0" fmla="*/ 943375 w 1000438"/>
              <a:gd name="connsiteY0" fmla="*/ 198617 h 491913"/>
              <a:gd name="connsiteX1" fmla="*/ 926621 w 1000438"/>
              <a:gd name="connsiteY1" fmla="*/ 806 h 491913"/>
              <a:gd name="connsiteX2" fmla="*/ 0 w 1000438"/>
              <a:gd name="connsiteY2" fmla="*/ 284096 h 491913"/>
              <a:gd name="connsiteX3" fmla="*/ 65831 w 1000438"/>
              <a:gd name="connsiteY3" fmla="*/ 491913 h 491913"/>
              <a:gd name="connsiteX0" fmla="*/ 943375 w 943375"/>
              <a:gd name="connsiteY0" fmla="*/ 197811 h 491107"/>
              <a:gd name="connsiteX1" fmla="*/ 926621 w 943375"/>
              <a:gd name="connsiteY1" fmla="*/ 0 h 491107"/>
              <a:gd name="connsiteX2" fmla="*/ 0 w 943375"/>
              <a:gd name="connsiteY2" fmla="*/ 283290 h 491107"/>
              <a:gd name="connsiteX3" fmla="*/ 65831 w 943375"/>
              <a:gd name="connsiteY3" fmla="*/ 491107 h 491107"/>
              <a:gd name="connsiteX0" fmla="*/ 943375 w 944037"/>
              <a:gd name="connsiteY0" fmla="*/ 225520 h 518816"/>
              <a:gd name="connsiteX1" fmla="*/ 930082 w 944037"/>
              <a:gd name="connsiteY1" fmla="*/ 0 h 518816"/>
              <a:gd name="connsiteX2" fmla="*/ 0 w 944037"/>
              <a:gd name="connsiteY2" fmla="*/ 310999 h 518816"/>
              <a:gd name="connsiteX3" fmla="*/ 65831 w 944037"/>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 name="connsiteX0" fmla="*/ 943375 w 943375"/>
              <a:gd name="connsiteY0" fmla="*/ 225520 h 518816"/>
              <a:gd name="connsiteX1" fmla="*/ 930082 w 943375"/>
              <a:gd name="connsiteY1" fmla="*/ 0 h 518816"/>
              <a:gd name="connsiteX2" fmla="*/ 0 w 943375"/>
              <a:gd name="connsiteY2" fmla="*/ 310999 h 518816"/>
              <a:gd name="connsiteX3" fmla="*/ 65831 w 943375"/>
              <a:gd name="connsiteY3" fmla="*/ 518816 h 518816"/>
              <a:gd name="connsiteX0" fmla="*/ 943375 w 943375"/>
              <a:gd name="connsiteY0" fmla="*/ 225520 h 549989"/>
              <a:gd name="connsiteX1" fmla="*/ 930082 w 943375"/>
              <a:gd name="connsiteY1" fmla="*/ 0 h 549989"/>
              <a:gd name="connsiteX2" fmla="*/ 0 w 943375"/>
              <a:gd name="connsiteY2" fmla="*/ 310999 h 549989"/>
              <a:gd name="connsiteX3" fmla="*/ 34683 w 943375"/>
              <a:gd name="connsiteY3" fmla="*/ 549989 h 549989"/>
              <a:gd name="connsiteX0" fmla="*/ 991828 w 991828"/>
              <a:gd name="connsiteY0" fmla="*/ 225520 h 549989"/>
              <a:gd name="connsiteX1" fmla="*/ 978535 w 991828"/>
              <a:gd name="connsiteY1" fmla="*/ 0 h 549989"/>
              <a:gd name="connsiteX2" fmla="*/ 0 w 991828"/>
              <a:gd name="connsiteY2" fmla="*/ 328317 h 549989"/>
              <a:gd name="connsiteX3" fmla="*/ 83136 w 991828"/>
              <a:gd name="connsiteY3" fmla="*/ 549989 h 549989"/>
              <a:gd name="connsiteX0" fmla="*/ 991828 w 991828"/>
              <a:gd name="connsiteY0" fmla="*/ 225520 h 546525"/>
              <a:gd name="connsiteX1" fmla="*/ 978535 w 991828"/>
              <a:gd name="connsiteY1" fmla="*/ 0 h 546525"/>
              <a:gd name="connsiteX2" fmla="*/ 0 w 991828"/>
              <a:gd name="connsiteY2" fmla="*/ 328317 h 546525"/>
              <a:gd name="connsiteX3" fmla="*/ 76214 w 991828"/>
              <a:gd name="connsiteY3" fmla="*/ 546525 h 546525"/>
              <a:gd name="connsiteX0" fmla="*/ 1019515 w 1019515"/>
              <a:gd name="connsiteY0" fmla="*/ 228983 h 546525"/>
              <a:gd name="connsiteX1" fmla="*/ 978535 w 1019515"/>
              <a:gd name="connsiteY1" fmla="*/ 0 h 546525"/>
              <a:gd name="connsiteX2" fmla="*/ 0 w 1019515"/>
              <a:gd name="connsiteY2" fmla="*/ 328317 h 546525"/>
              <a:gd name="connsiteX3" fmla="*/ 76214 w 1019515"/>
              <a:gd name="connsiteY3" fmla="*/ 546525 h 546525"/>
              <a:gd name="connsiteX0" fmla="*/ 1019515 w 1025134"/>
              <a:gd name="connsiteY0" fmla="*/ 242300 h 559842"/>
              <a:gd name="connsiteX1" fmla="*/ 831525 w 1025134"/>
              <a:gd name="connsiteY1" fmla="*/ 117775 h 559842"/>
              <a:gd name="connsiteX2" fmla="*/ 978535 w 1025134"/>
              <a:gd name="connsiteY2" fmla="*/ 13317 h 559842"/>
              <a:gd name="connsiteX3" fmla="*/ 0 w 1025134"/>
              <a:gd name="connsiteY3" fmla="*/ 341634 h 559842"/>
              <a:gd name="connsiteX4" fmla="*/ 76214 w 1025134"/>
              <a:gd name="connsiteY4" fmla="*/ 559842 h 559842"/>
              <a:gd name="connsiteX0" fmla="*/ 1019515 w 1019515"/>
              <a:gd name="connsiteY0" fmla="*/ 126286 h 443828"/>
              <a:gd name="connsiteX1" fmla="*/ 831525 w 1019515"/>
              <a:gd name="connsiteY1" fmla="*/ 1761 h 443828"/>
              <a:gd name="connsiteX2" fmla="*/ 0 w 1019515"/>
              <a:gd name="connsiteY2" fmla="*/ 225620 h 443828"/>
              <a:gd name="connsiteX3" fmla="*/ 76214 w 1019515"/>
              <a:gd name="connsiteY3" fmla="*/ 443828 h 443828"/>
              <a:gd name="connsiteX0" fmla="*/ 1019515 w 1019515"/>
              <a:gd name="connsiteY0" fmla="*/ 124525 h 442067"/>
              <a:gd name="connsiteX1" fmla="*/ 831525 w 1019515"/>
              <a:gd name="connsiteY1" fmla="*/ 0 h 442067"/>
              <a:gd name="connsiteX2" fmla="*/ 0 w 1019515"/>
              <a:gd name="connsiteY2" fmla="*/ 223859 h 442067"/>
              <a:gd name="connsiteX3" fmla="*/ 76214 w 1019515"/>
              <a:gd name="connsiteY3" fmla="*/ 442067 h 442067"/>
              <a:gd name="connsiteX0" fmla="*/ 1019515 w 1019515"/>
              <a:gd name="connsiteY0" fmla="*/ 124525 h 442067"/>
              <a:gd name="connsiteX1" fmla="*/ 831525 w 1019515"/>
              <a:gd name="connsiteY1" fmla="*/ 0 h 442067"/>
              <a:gd name="connsiteX2" fmla="*/ 0 w 1019515"/>
              <a:gd name="connsiteY2" fmla="*/ 223859 h 442067"/>
              <a:gd name="connsiteX3" fmla="*/ 76214 w 1019515"/>
              <a:gd name="connsiteY3" fmla="*/ 442067 h 442067"/>
              <a:gd name="connsiteX0" fmla="*/ 1019515 w 1019515"/>
              <a:gd name="connsiteY0" fmla="*/ 179943 h 497485"/>
              <a:gd name="connsiteX1" fmla="*/ 841908 w 1019515"/>
              <a:gd name="connsiteY1" fmla="*/ 0 h 497485"/>
              <a:gd name="connsiteX2" fmla="*/ 0 w 1019515"/>
              <a:gd name="connsiteY2" fmla="*/ 279277 h 497485"/>
              <a:gd name="connsiteX3" fmla="*/ 76214 w 1019515"/>
              <a:gd name="connsiteY3" fmla="*/ 497485 h 497485"/>
              <a:gd name="connsiteX0" fmla="*/ 1019515 w 1019515"/>
              <a:gd name="connsiteY0" fmla="*/ 179943 h 497485"/>
              <a:gd name="connsiteX1" fmla="*/ 841908 w 1019515"/>
              <a:gd name="connsiteY1" fmla="*/ 0 h 497485"/>
              <a:gd name="connsiteX2" fmla="*/ 0 w 1019515"/>
              <a:gd name="connsiteY2" fmla="*/ 279277 h 497485"/>
              <a:gd name="connsiteX3" fmla="*/ 76214 w 1019515"/>
              <a:gd name="connsiteY3" fmla="*/ 497485 h 497485"/>
              <a:gd name="connsiteX0" fmla="*/ 971062 w 971062"/>
              <a:gd name="connsiteY0" fmla="*/ 200725 h 497485"/>
              <a:gd name="connsiteX1" fmla="*/ 841908 w 971062"/>
              <a:gd name="connsiteY1" fmla="*/ 0 h 497485"/>
              <a:gd name="connsiteX2" fmla="*/ 0 w 971062"/>
              <a:gd name="connsiteY2" fmla="*/ 279277 h 497485"/>
              <a:gd name="connsiteX3" fmla="*/ 76214 w 971062"/>
              <a:gd name="connsiteY3" fmla="*/ 497485 h 497485"/>
              <a:gd name="connsiteX0" fmla="*/ 971062 w 971062"/>
              <a:gd name="connsiteY0" fmla="*/ 204189 h 500949"/>
              <a:gd name="connsiteX1" fmla="*/ 852291 w 971062"/>
              <a:gd name="connsiteY1" fmla="*/ 0 h 500949"/>
              <a:gd name="connsiteX2" fmla="*/ 0 w 971062"/>
              <a:gd name="connsiteY2" fmla="*/ 282741 h 500949"/>
              <a:gd name="connsiteX3" fmla="*/ 76214 w 971062"/>
              <a:gd name="connsiteY3" fmla="*/ 500949 h 500949"/>
              <a:gd name="connsiteX0" fmla="*/ 901844 w 903439"/>
              <a:gd name="connsiteY0" fmla="*/ 249217 h 500949"/>
              <a:gd name="connsiteX1" fmla="*/ 852291 w 903439"/>
              <a:gd name="connsiteY1" fmla="*/ 0 h 500949"/>
              <a:gd name="connsiteX2" fmla="*/ 0 w 903439"/>
              <a:gd name="connsiteY2" fmla="*/ 282741 h 500949"/>
              <a:gd name="connsiteX3" fmla="*/ 76214 w 903439"/>
              <a:gd name="connsiteY3" fmla="*/ 500949 h 500949"/>
              <a:gd name="connsiteX0" fmla="*/ 888000 w 896345"/>
              <a:gd name="connsiteY0" fmla="*/ 218044 h 500949"/>
              <a:gd name="connsiteX1" fmla="*/ 852291 w 896345"/>
              <a:gd name="connsiteY1" fmla="*/ 0 h 500949"/>
              <a:gd name="connsiteX2" fmla="*/ 0 w 896345"/>
              <a:gd name="connsiteY2" fmla="*/ 282741 h 500949"/>
              <a:gd name="connsiteX3" fmla="*/ 76214 w 896345"/>
              <a:gd name="connsiteY3" fmla="*/ 500949 h 500949"/>
              <a:gd name="connsiteX0" fmla="*/ 888000 w 888000"/>
              <a:gd name="connsiteY0" fmla="*/ 173017 h 455922"/>
              <a:gd name="connsiteX1" fmla="*/ 717316 w 888000"/>
              <a:gd name="connsiteY1" fmla="*/ 0 h 455922"/>
              <a:gd name="connsiteX2" fmla="*/ 0 w 888000"/>
              <a:gd name="connsiteY2" fmla="*/ 237714 h 455922"/>
              <a:gd name="connsiteX3" fmla="*/ 76214 w 888000"/>
              <a:gd name="connsiteY3" fmla="*/ 455922 h 455922"/>
              <a:gd name="connsiteX0" fmla="*/ 853390 w 853390"/>
              <a:gd name="connsiteY0" fmla="*/ 204190 h 455922"/>
              <a:gd name="connsiteX1" fmla="*/ 717316 w 853390"/>
              <a:gd name="connsiteY1" fmla="*/ 0 h 455922"/>
              <a:gd name="connsiteX2" fmla="*/ 0 w 853390"/>
              <a:gd name="connsiteY2" fmla="*/ 237714 h 455922"/>
              <a:gd name="connsiteX3" fmla="*/ 76214 w 853390"/>
              <a:gd name="connsiteY3" fmla="*/ 455922 h 455922"/>
              <a:gd name="connsiteX0" fmla="*/ 853390 w 853390"/>
              <a:gd name="connsiteY0" fmla="*/ 218045 h 469777"/>
              <a:gd name="connsiteX1" fmla="*/ 738081 w 853390"/>
              <a:gd name="connsiteY1" fmla="*/ 0 h 469777"/>
              <a:gd name="connsiteX2" fmla="*/ 0 w 853390"/>
              <a:gd name="connsiteY2" fmla="*/ 251569 h 469777"/>
              <a:gd name="connsiteX3" fmla="*/ 76214 w 853390"/>
              <a:gd name="connsiteY3" fmla="*/ 469777 h 469777"/>
              <a:gd name="connsiteX0" fmla="*/ 853390 w 853390"/>
              <a:gd name="connsiteY0" fmla="*/ 218045 h 469777"/>
              <a:gd name="connsiteX1" fmla="*/ 738081 w 853390"/>
              <a:gd name="connsiteY1" fmla="*/ 0 h 469777"/>
              <a:gd name="connsiteX2" fmla="*/ 0 w 853390"/>
              <a:gd name="connsiteY2" fmla="*/ 251569 h 469777"/>
              <a:gd name="connsiteX3" fmla="*/ 76214 w 853390"/>
              <a:gd name="connsiteY3" fmla="*/ 469777 h 469777"/>
              <a:gd name="connsiteX0" fmla="*/ 853390 w 853390"/>
              <a:gd name="connsiteY0" fmla="*/ 197263 h 469777"/>
              <a:gd name="connsiteX1" fmla="*/ 738081 w 853390"/>
              <a:gd name="connsiteY1" fmla="*/ 0 h 469777"/>
              <a:gd name="connsiteX2" fmla="*/ 0 w 853390"/>
              <a:gd name="connsiteY2" fmla="*/ 251569 h 469777"/>
              <a:gd name="connsiteX3" fmla="*/ 76214 w 853390"/>
              <a:gd name="connsiteY3" fmla="*/ 469777 h 469777"/>
              <a:gd name="connsiteX0" fmla="*/ 853390 w 853390"/>
              <a:gd name="connsiteY0" fmla="*/ 197263 h 469777"/>
              <a:gd name="connsiteX1" fmla="*/ 738081 w 853390"/>
              <a:gd name="connsiteY1" fmla="*/ 0 h 469777"/>
              <a:gd name="connsiteX2" fmla="*/ 0 w 853390"/>
              <a:gd name="connsiteY2" fmla="*/ 251569 h 469777"/>
              <a:gd name="connsiteX3" fmla="*/ 76214 w 853390"/>
              <a:gd name="connsiteY3" fmla="*/ 469777 h 469777"/>
              <a:gd name="connsiteX0" fmla="*/ 811859 w 811859"/>
              <a:gd name="connsiteY0" fmla="*/ 197263 h 469777"/>
              <a:gd name="connsiteX1" fmla="*/ 696550 w 811859"/>
              <a:gd name="connsiteY1" fmla="*/ 0 h 469777"/>
              <a:gd name="connsiteX2" fmla="*/ 0 w 811859"/>
              <a:gd name="connsiteY2" fmla="*/ 376260 h 469777"/>
              <a:gd name="connsiteX3" fmla="*/ 34683 w 811859"/>
              <a:gd name="connsiteY3" fmla="*/ 469777 h 469777"/>
              <a:gd name="connsiteX0" fmla="*/ 811859 w 811859"/>
              <a:gd name="connsiteY0" fmla="*/ 96818 h 369332"/>
              <a:gd name="connsiteX1" fmla="*/ 696550 w 811859"/>
              <a:gd name="connsiteY1" fmla="*/ 0 h 369332"/>
              <a:gd name="connsiteX2" fmla="*/ 0 w 811859"/>
              <a:gd name="connsiteY2" fmla="*/ 275815 h 369332"/>
              <a:gd name="connsiteX3" fmla="*/ 34683 w 811859"/>
              <a:gd name="connsiteY3" fmla="*/ 369332 h 369332"/>
              <a:gd name="connsiteX0" fmla="*/ 759946 w 759946"/>
              <a:gd name="connsiteY0" fmla="*/ 145309 h 369332"/>
              <a:gd name="connsiteX1" fmla="*/ 696550 w 759946"/>
              <a:gd name="connsiteY1" fmla="*/ 0 h 369332"/>
              <a:gd name="connsiteX2" fmla="*/ 0 w 759946"/>
              <a:gd name="connsiteY2" fmla="*/ 275815 h 369332"/>
              <a:gd name="connsiteX3" fmla="*/ 34683 w 759946"/>
              <a:gd name="connsiteY3" fmla="*/ 369332 h 369332"/>
              <a:gd name="connsiteX0" fmla="*/ 759946 w 759946"/>
              <a:gd name="connsiteY0" fmla="*/ 134918 h 358941"/>
              <a:gd name="connsiteX1" fmla="*/ 696550 w 759946"/>
              <a:gd name="connsiteY1" fmla="*/ 0 h 358941"/>
              <a:gd name="connsiteX2" fmla="*/ 0 w 759946"/>
              <a:gd name="connsiteY2" fmla="*/ 265424 h 358941"/>
              <a:gd name="connsiteX3" fmla="*/ 34683 w 759946"/>
              <a:gd name="connsiteY3" fmla="*/ 358941 h 358941"/>
              <a:gd name="connsiteX0" fmla="*/ 773789 w 773789"/>
              <a:gd name="connsiteY0" fmla="*/ 134918 h 358941"/>
              <a:gd name="connsiteX1" fmla="*/ 710393 w 773789"/>
              <a:gd name="connsiteY1" fmla="*/ 0 h 358941"/>
              <a:gd name="connsiteX2" fmla="*/ 0 w 773789"/>
              <a:gd name="connsiteY2" fmla="*/ 258497 h 358941"/>
              <a:gd name="connsiteX3" fmla="*/ 48526 w 773789"/>
              <a:gd name="connsiteY3" fmla="*/ 358941 h 358941"/>
              <a:gd name="connsiteX0" fmla="*/ 773789 w 773789"/>
              <a:gd name="connsiteY0" fmla="*/ 114137 h 338160"/>
              <a:gd name="connsiteX1" fmla="*/ 717315 w 773789"/>
              <a:gd name="connsiteY1" fmla="*/ 0 h 338160"/>
              <a:gd name="connsiteX2" fmla="*/ 0 w 773789"/>
              <a:gd name="connsiteY2" fmla="*/ 237716 h 338160"/>
              <a:gd name="connsiteX3" fmla="*/ 48526 w 773789"/>
              <a:gd name="connsiteY3" fmla="*/ 338160 h 338160"/>
              <a:gd name="connsiteX0" fmla="*/ 770328 w 770328"/>
              <a:gd name="connsiteY0" fmla="*/ 96819 h 338160"/>
              <a:gd name="connsiteX1" fmla="*/ 717315 w 770328"/>
              <a:gd name="connsiteY1" fmla="*/ 0 h 338160"/>
              <a:gd name="connsiteX2" fmla="*/ 0 w 770328"/>
              <a:gd name="connsiteY2" fmla="*/ 237716 h 338160"/>
              <a:gd name="connsiteX3" fmla="*/ 48526 w 770328"/>
              <a:gd name="connsiteY3" fmla="*/ 338160 h 338160"/>
              <a:gd name="connsiteX0" fmla="*/ 770328 w 770328"/>
              <a:gd name="connsiteY0" fmla="*/ 114137 h 355478"/>
              <a:gd name="connsiteX1" fmla="*/ 717315 w 770328"/>
              <a:gd name="connsiteY1" fmla="*/ 0 h 355478"/>
              <a:gd name="connsiteX2" fmla="*/ 0 w 770328"/>
              <a:gd name="connsiteY2" fmla="*/ 255034 h 355478"/>
              <a:gd name="connsiteX3" fmla="*/ 48526 w 770328"/>
              <a:gd name="connsiteY3" fmla="*/ 355478 h 355478"/>
              <a:gd name="connsiteX0" fmla="*/ 804937 w 804937"/>
              <a:gd name="connsiteY0" fmla="*/ 114137 h 355478"/>
              <a:gd name="connsiteX1" fmla="*/ 751924 w 804937"/>
              <a:gd name="connsiteY1" fmla="*/ 0 h 355478"/>
              <a:gd name="connsiteX2" fmla="*/ 0 w 804937"/>
              <a:gd name="connsiteY2" fmla="*/ 265425 h 355478"/>
              <a:gd name="connsiteX3" fmla="*/ 83135 w 804937"/>
              <a:gd name="connsiteY3" fmla="*/ 355478 h 355478"/>
              <a:gd name="connsiteX0" fmla="*/ 804937 w 804937"/>
              <a:gd name="connsiteY0" fmla="*/ 114137 h 390114"/>
              <a:gd name="connsiteX1" fmla="*/ 751924 w 804937"/>
              <a:gd name="connsiteY1" fmla="*/ 0 h 390114"/>
              <a:gd name="connsiteX2" fmla="*/ 0 w 804937"/>
              <a:gd name="connsiteY2" fmla="*/ 265425 h 390114"/>
              <a:gd name="connsiteX3" fmla="*/ 41604 w 804937"/>
              <a:gd name="connsiteY3" fmla="*/ 390114 h 390114"/>
              <a:gd name="connsiteX0" fmla="*/ 804937 w 816382"/>
              <a:gd name="connsiteY0" fmla="*/ 122820 h 398797"/>
              <a:gd name="connsiteX1" fmla="*/ 781972 w 816382"/>
              <a:gd name="connsiteY1" fmla="*/ 69587 h 398797"/>
              <a:gd name="connsiteX2" fmla="*/ 751924 w 816382"/>
              <a:gd name="connsiteY2" fmla="*/ 8683 h 398797"/>
              <a:gd name="connsiteX3" fmla="*/ 0 w 816382"/>
              <a:gd name="connsiteY3" fmla="*/ 274108 h 398797"/>
              <a:gd name="connsiteX4" fmla="*/ 41604 w 816382"/>
              <a:gd name="connsiteY4" fmla="*/ 398797 h 398797"/>
              <a:gd name="connsiteX0" fmla="*/ 465766 w 816382"/>
              <a:gd name="connsiteY0" fmla="*/ 244047 h 398797"/>
              <a:gd name="connsiteX1" fmla="*/ 781972 w 816382"/>
              <a:gd name="connsiteY1" fmla="*/ 69587 h 398797"/>
              <a:gd name="connsiteX2" fmla="*/ 751924 w 816382"/>
              <a:gd name="connsiteY2" fmla="*/ 8683 h 398797"/>
              <a:gd name="connsiteX3" fmla="*/ 0 w 816382"/>
              <a:gd name="connsiteY3" fmla="*/ 274108 h 398797"/>
              <a:gd name="connsiteX4" fmla="*/ 41604 w 816382"/>
              <a:gd name="connsiteY4" fmla="*/ 398797 h 398797"/>
              <a:gd name="connsiteX0" fmla="*/ 465766 w 996655"/>
              <a:gd name="connsiteY0" fmla="*/ 259469 h 414219"/>
              <a:gd name="connsiteX1" fmla="*/ 996549 w 996655"/>
              <a:gd name="connsiteY1" fmla="*/ 15736 h 414219"/>
              <a:gd name="connsiteX2" fmla="*/ 751924 w 996655"/>
              <a:gd name="connsiteY2" fmla="*/ 24105 h 414219"/>
              <a:gd name="connsiteX3" fmla="*/ 0 w 996655"/>
              <a:gd name="connsiteY3" fmla="*/ 289530 h 414219"/>
              <a:gd name="connsiteX4" fmla="*/ 41604 w 996655"/>
              <a:gd name="connsiteY4" fmla="*/ 414219 h 414219"/>
              <a:gd name="connsiteX0" fmla="*/ 465766 w 996655"/>
              <a:gd name="connsiteY0" fmla="*/ 310161 h 464911"/>
              <a:gd name="connsiteX1" fmla="*/ 996549 w 996655"/>
              <a:gd name="connsiteY1" fmla="*/ 66428 h 464911"/>
              <a:gd name="connsiteX2" fmla="*/ 848831 w 996655"/>
              <a:gd name="connsiteY2" fmla="*/ 8987 h 464911"/>
              <a:gd name="connsiteX3" fmla="*/ 0 w 996655"/>
              <a:gd name="connsiteY3" fmla="*/ 340222 h 464911"/>
              <a:gd name="connsiteX4" fmla="*/ 41604 w 996655"/>
              <a:gd name="connsiteY4" fmla="*/ 464911 h 464911"/>
              <a:gd name="connsiteX0" fmla="*/ 465766 w 996655"/>
              <a:gd name="connsiteY0" fmla="*/ 301174 h 455924"/>
              <a:gd name="connsiteX1" fmla="*/ 996549 w 996655"/>
              <a:gd name="connsiteY1" fmla="*/ 57441 h 455924"/>
              <a:gd name="connsiteX2" fmla="*/ 848831 w 996655"/>
              <a:gd name="connsiteY2" fmla="*/ 0 h 455924"/>
              <a:gd name="connsiteX3" fmla="*/ 0 w 996655"/>
              <a:gd name="connsiteY3" fmla="*/ 331235 h 455924"/>
              <a:gd name="connsiteX4" fmla="*/ 41604 w 996655"/>
              <a:gd name="connsiteY4" fmla="*/ 455924 h 455924"/>
              <a:gd name="connsiteX0" fmla="*/ 465766 w 1045099"/>
              <a:gd name="connsiteY0" fmla="*/ 301174 h 455924"/>
              <a:gd name="connsiteX1" fmla="*/ 1045002 w 1045099"/>
              <a:gd name="connsiteY1" fmla="*/ 26268 h 455924"/>
              <a:gd name="connsiteX2" fmla="*/ 848831 w 1045099"/>
              <a:gd name="connsiteY2" fmla="*/ 0 h 455924"/>
              <a:gd name="connsiteX3" fmla="*/ 0 w 1045099"/>
              <a:gd name="connsiteY3" fmla="*/ 331235 h 455924"/>
              <a:gd name="connsiteX4" fmla="*/ 41604 w 1045099"/>
              <a:gd name="connsiteY4" fmla="*/ 455924 h 455924"/>
              <a:gd name="connsiteX0" fmla="*/ 465766 w 1063899"/>
              <a:gd name="connsiteY0" fmla="*/ 305063 h 459813"/>
              <a:gd name="connsiteX1" fmla="*/ 598542 w 1063899"/>
              <a:gd name="connsiteY1" fmla="*/ 248367 h 459813"/>
              <a:gd name="connsiteX2" fmla="*/ 1045002 w 1063899"/>
              <a:gd name="connsiteY2" fmla="*/ 30157 h 459813"/>
              <a:gd name="connsiteX3" fmla="*/ 848831 w 1063899"/>
              <a:gd name="connsiteY3" fmla="*/ 3889 h 459813"/>
              <a:gd name="connsiteX4" fmla="*/ 0 w 1063899"/>
              <a:gd name="connsiteY4" fmla="*/ 335124 h 459813"/>
              <a:gd name="connsiteX5" fmla="*/ 41604 w 1063899"/>
              <a:gd name="connsiteY5" fmla="*/ 459813 h 459813"/>
              <a:gd name="connsiteX0" fmla="*/ 519536 w 1117669"/>
              <a:gd name="connsiteY0" fmla="*/ 305063 h 459813"/>
              <a:gd name="connsiteX1" fmla="*/ 652312 w 1117669"/>
              <a:gd name="connsiteY1" fmla="*/ 248367 h 459813"/>
              <a:gd name="connsiteX2" fmla="*/ 1098772 w 1117669"/>
              <a:gd name="connsiteY2" fmla="*/ 30157 h 459813"/>
              <a:gd name="connsiteX3" fmla="*/ 902601 w 1117669"/>
              <a:gd name="connsiteY3" fmla="*/ 3889 h 459813"/>
              <a:gd name="connsiteX4" fmla="*/ 53770 w 1117669"/>
              <a:gd name="connsiteY4" fmla="*/ 335124 h 459813"/>
              <a:gd name="connsiteX5" fmla="*/ 88181 w 1117669"/>
              <a:gd name="connsiteY5" fmla="*/ 425013 h 459813"/>
              <a:gd name="connsiteX6" fmla="*/ 95374 w 1117669"/>
              <a:gd name="connsiteY6" fmla="*/ 459813 h 459813"/>
              <a:gd name="connsiteX0" fmla="*/ 519536 w 1117669"/>
              <a:gd name="connsiteY0" fmla="*/ 305063 h 426936"/>
              <a:gd name="connsiteX1" fmla="*/ 652312 w 1117669"/>
              <a:gd name="connsiteY1" fmla="*/ 248367 h 426936"/>
              <a:gd name="connsiteX2" fmla="*/ 1098772 w 1117669"/>
              <a:gd name="connsiteY2" fmla="*/ 30157 h 426936"/>
              <a:gd name="connsiteX3" fmla="*/ 902601 w 1117669"/>
              <a:gd name="connsiteY3" fmla="*/ 3889 h 426936"/>
              <a:gd name="connsiteX4" fmla="*/ 53770 w 1117669"/>
              <a:gd name="connsiteY4" fmla="*/ 335124 h 426936"/>
              <a:gd name="connsiteX5" fmla="*/ 88181 w 1117669"/>
              <a:gd name="connsiteY5" fmla="*/ 425013 h 426936"/>
              <a:gd name="connsiteX6" fmla="*/ 527990 w 1117669"/>
              <a:gd name="connsiteY6" fmla="*/ 297022 h 426936"/>
              <a:gd name="connsiteX0" fmla="*/ 518834 w 1116967"/>
              <a:gd name="connsiteY0" fmla="*/ 305063 h 447507"/>
              <a:gd name="connsiteX1" fmla="*/ 651610 w 1116967"/>
              <a:gd name="connsiteY1" fmla="*/ 248367 h 447507"/>
              <a:gd name="connsiteX2" fmla="*/ 1098070 w 1116967"/>
              <a:gd name="connsiteY2" fmla="*/ 30157 h 447507"/>
              <a:gd name="connsiteX3" fmla="*/ 901899 w 1116967"/>
              <a:gd name="connsiteY3" fmla="*/ 3889 h 447507"/>
              <a:gd name="connsiteX4" fmla="*/ 53068 w 1116967"/>
              <a:gd name="connsiteY4" fmla="*/ 335124 h 447507"/>
              <a:gd name="connsiteX5" fmla="*/ 90939 w 1116967"/>
              <a:gd name="connsiteY5" fmla="*/ 445795 h 447507"/>
              <a:gd name="connsiteX6" fmla="*/ 527288 w 1116967"/>
              <a:gd name="connsiteY6" fmla="*/ 297022 h 447507"/>
              <a:gd name="connsiteX0" fmla="*/ 518834 w 1116967"/>
              <a:gd name="connsiteY0" fmla="*/ 305063 h 447507"/>
              <a:gd name="connsiteX1" fmla="*/ 651610 w 1116967"/>
              <a:gd name="connsiteY1" fmla="*/ 248367 h 447507"/>
              <a:gd name="connsiteX2" fmla="*/ 1098070 w 1116967"/>
              <a:gd name="connsiteY2" fmla="*/ 30157 h 447507"/>
              <a:gd name="connsiteX3" fmla="*/ 901899 w 1116967"/>
              <a:gd name="connsiteY3" fmla="*/ 3889 h 447507"/>
              <a:gd name="connsiteX4" fmla="*/ 53068 w 1116967"/>
              <a:gd name="connsiteY4" fmla="*/ 335124 h 447507"/>
              <a:gd name="connsiteX5" fmla="*/ 90939 w 1116967"/>
              <a:gd name="connsiteY5" fmla="*/ 445795 h 447507"/>
              <a:gd name="connsiteX6" fmla="*/ 527288 w 1116967"/>
              <a:gd name="connsiteY6" fmla="*/ 297022 h 447507"/>
              <a:gd name="connsiteX0" fmla="*/ 465766 w 1063899"/>
              <a:gd name="connsiteY0" fmla="*/ 305063 h 447507"/>
              <a:gd name="connsiteX1" fmla="*/ 598542 w 1063899"/>
              <a:gd name="connsiteY1" fmla="*/ 248367 h 447507"/>
              <a:gd name="connsiteX2" fmla="*/ 1045002 w 1063899"/>
              <a:gd name="connsiteY2" fmla="*/ 30157 h 447507"/>
              <a:gd name="connsiteX3" fmla="*/ 848831 w 1063899"/>
              <a:gd name="connsiteY3" fmla="*/ 3889 h 447507"/>
              <a:gd name="connsiteX4" fmla="*/ 0 w 1063899"/>
              <a:gd name="connsiteY4" fmla="*/ 335124 h 447507"/>
              <a:gd name="connsiteX5" fmla="*/ 37871 w 1063899"/>
              <a:gd name="connsiteY5" fmla="*/ 445795 h 447507"/>
              <a:gd name="connsiteX6" fmla="*/ 474220 w 1063899"/>
              <a:gd name="connsiteY6" fmla="*/ 297022 h 447507"/>
              <a:gd name="connsiteX0" fmla="*/ 465766 w 1063899"/>
              <a:gd name="connsiteY0" fmla="*/ 305063 h 447759"/>
              <a:gd name="connsiteX1" fmla="*/ 598542 w 1063899"/>
              <a:gd name="connsiteY1" fmla="*/ 248367 h 447759"/>
              <a:gd name="connsiteX2" fmla="*/ 1045002 w 1063899"/>
              <a:gd name="connsiteY2" fmla="*/ 30157 h 447759"/>
              <a:gd name="connsiteX3" fmla="*/ 848831 w 1063899"/>
              <a:gd name="connsiteY3" fmla="*/ 3889 h 447759"/>
              <a:gd name="connsiteX4" fmla="*/ 0 w 1063899"/>
              <a:gd name="connsiteY4" fmla="*/ 335124 h 447759"/>
              <a:gd name="connsiteX5" fmla="*/ 37871 w 1063899"/>
              <a:gd name="connsiteY5" fmla="*/ 445795 h 447759"/>
              <a:gd name="connsiteX6" fmla="*/ 380775 w 1063899"/>
              <a:gd name="connsiteY6" fmla="*/ 321267 h 447759"/>
              <a:gd name="connsiteX0" fmla="*/ 476149 w 1063899"/>
              <a:gd name="connsiteY0" fmla="*/ 291209 h 447759"/>
              <a:gd name="connsiteX1" fmla="*/ 598542 w 1063899"/>
              <a:gd name="connsiteY1" fmla="*/ 248367 h 447759"/>
              <a:gd name="connsiteX2" fmla="*/ 1045002 w 1063899"/>
              <a:gd name="connsiteY2" fmla="*/ 30157 h 447759"/>
              <a:gd name="connsiteX3" fmla="*/ 848831 w 1063899"/>
              <a:gd name="connsiteY3" fmla="*/ 3889 h 447759"/>
              <a:gd name="connsiteX4" fmla="*/ 0 w 1063899"/>
              <a:gd name="connsiteY4" fmla="*/ 335124 h 447759"/>
              <a:gd name="connsiteX5" fmla="*/ 37871 w 1063899"/>
              <a:gd name="connsiteY5" fmla="*/ 445795 h 447759"/>
              <a:gd name="connsiteX6" fmla="*/ 380775 w 1063899"/>
              <a:gd name="connsiteY6" fmla="*/ 321267 h 447759"/>
              <a:gd name="connsiteX0" fmla="*/ 476149 w 1063899"/>
              <a:gd name="connsiteY0" fmla="*/ 291209 h 446892"/>
              <a:gd name="connsiteX1" fmla="*/ 598542 w 1063899"/>
              <a:gd name="connsiteY1" fmla="*/ 248367 h 446892"/>
              <a:gd name="connsiteX2" fmla="*/ 1045002 w 1063899"/>
              <a:gd name="connsiteY2" fmla="*/ 30157 h 446892"/>
              <a:gd name="connsiteX3" fmla="*/ 848831 w 1063899"/>
              <a:gd name="connsiteY3" fmla="*/ 3889 h 446892"/>
              <a:gd name="connsiteX4" fmla="*/ 0 w 1063899"/>
              <a:gd name="connsiteY4" fmla="*/ 335124 h 446892"/>
              <a:gd name="connsiteX5" fmla="*/ 37871 w 1063899"/>
              <a:gd name="connsiteY5" fmla="*/ 445795 h 446892"/>
              <a:gd name="connsiteX6" fmla="*/ 217839 w 1063899"/>
              <a:gd name="connsiteY6" fmla="*/ 376522 h 446892"/>
              <a:gd name="connsiteX7" fmla="*/ 380775 w 1063899"/>
              <a:gd name="connsiteY7" fmla="*/ 321267 h 446892"/>
              <a:gd name="connsiteX0" fmla="*/ 476149 w 1063899"/>
              <a:gd name="connsiteY0" fmla="*/ 291209 h 446892"/>
              <a:gd name="connsiteX1" fmla="*/ 615846 w 1063899"/>
              <a:gd name="connsiteY1" fmla="*/ 248367 h 446892"/>
              <a:gd name="connsiteX2" fmla="*/ 1045002 w 1063899"/>
              <a:gd name="connsiteY2" fmla="*/ 30157 h 446892"/>
              <a:gd name="connsiteX3" fmla="*/ 848831 w 1063899"/>
              <a:gd name="connsiteY3" fmla="*/ 3889 h 446892"/>
              <a:gd name="connsiteX4" fmla="*/ 0 w 1063899"/>
              <a:gd name="connsiteY4" fmla="*/ 335124 h 446892"/>
              <a:gd name="connsiteX5" fmla="*/ 37871 w 1063899"/>
              <a:gd name="connsiteY5" fmla="*/ 445795 h 446892"/>
              <a:gd name="connsiteX6" fmla="*/ 217839 w 1063899"/>
              <a:gd name="connsiteY6" fmla="*/ 376522 h 446892"/>
              <a:gd name="connsiteX7" fmla="*/ 380775 w 1063899"/>
              <a:gd name="connsiteY7" fmla="*/ 321267 h 446892"/>
              <a:gd name="connsiteX0" fmla="*/ 476149 w 1063899"/>
              <a:gd name="connsiteY0" fmla="*/ 291209 h 446892"/>
              <a:gd name="connsiteX1" fmla="*/ 615846 w 1063899"/>
              <a:gd name="connsiteY1" fmla="*/ 248367 h 446892"/>
              <a:gd name="connsiteX2" fmla="*/ 1045002 w 1063899"/>
              <a:gd name="connsiteY2" fmla="*/ 30157 h 446892"/>
              <a:gd name="connsiteX3" fmla="*/ 848831 w 1063899"/>
              <a:gd name="connsiteY3" fmla="*/ 3889 h 446892"/>
              <a:gd name="connsiteX4" fmla="*/ 0 w 1063899"/>
              <a:gd name="connsiteY4" fmla="*/ 335124 h 446892"/>
              <a:gd name="connsiteX5" fmla="*/ 37871 w 1063899"/>
              <a:gd name="connsiteY5" fmla="*/ 445795 h 446892"/>
              <a:gd name="connsiteX6" fmla="*/ 217839 w 1063899"/>
              <a:gd name="connsiteY6" fmla="*/ 376522 h 446892"/>
              <a:gd name="connsiteX7" fmla="*/ 380775 w 1063899"/>
              <a:gd name="connsiteY7" fmla="*/ 321267 h 446892"/>
              <a:gd name="connsiteX0" fmla="*/ 476149 w 1063899"/>
              <a:gd name="connsiteY0" fmla="*/ 291209 h 453715"/>
              <a:gd name="connsiteX1" fmla="*/ 615846 w 1063899"/>
              <a:gd name="connsiteY1" fmla="*/ 248367 h 453715"/>
              <a:gd name="connsiteX2" fmla="*/ 1045002 w 1063899"/>
              <a:gd name="connsiteY2" fmla="*/ 30157 h 453715"/>
              <a:gd name="connsiteX3" fmla="*/ 848831 w 1063899"/>
              <a:gd name="connsiteY3" fmla="*/ 3889 h 453715"/>
              <a:gd name="connsiteX4" fmla="*/ 0 w 1063899"/>
              <a:gd name="connsiteY4" fmla="*/ 335124 h 453715"/>
              <a:gd name="connsiteX5" fmla="*/ 37871 w 1063899"/>
              <a:gd name="connsiteY5" fmla="*/ 452722 h 453715"/>
              <a:gd name="connsiteX6" fmla="*/ 217839 w 1063899"/>
              <a:gd name="connsiteY6" fmla="*/ 376522 h 453715"/>
              <a:gd name="connsiteX7" fmla="*/ 380775 w 1063899"/>
              <a:gd name="connsiteY7" fmla="*/ 321267 h 453715"/>
              <a:gd name="connsiteX0" fmla="*/ 476149 w 1063899"/>
              <a:gd name="connsiteY0" fmla="*/ 291209 h 453715"/>
              <a:gd name="connsiteX1" fmla="*/ 1045002 w 1063899"/>
              <a:gd name="connsiteY1" fmla="*/ 30157 h 453715"/>
              <a:gd name="connsiteX2" fmla="*/ 848831 w 1063899"/>
              <a:gd name="connsiteY2" fmla="*/ 3889 h 453715"/>
              <a:gd name="connsiteX3" fmla="*/ 0 w 1063899"/>
              <a:gd name="connsiteY3" fmla="*/ 335124 h 453715"/>
              <a:gd name="connsiteX4" fmla="*/ 37871 w 1063899"/>
              <a:gd name="connsiteY4" fmla="*/ 452722 h 453715"/>
              <a:gd name="connsiteX5" fmla="*/ 217839 w 1063899"/>
              <a:gd name="connsiteY5" fmla="*/ 376522 h 453715"/>
              <a:gd name="connsiteX6" fmla="*/ 380775 w 1063899"/>
              <a:gd name="connsiteY6" fmla="*/ 321267 h 453715"/>
              <a:gd name="connsiteX0" fmla="*/ 465766 w 1063899"/>
              <a:gd name="connsiteY0" fmla="*/ 291209 h 453715"/>
              <a:gd name="connsiteX1" fmla="*/ 1045002 w 1063899"/>
              <a:gd name="connsiteY1" fmla="*/ 30157 h 453715"/>
              <a:gd name="connsiteX2" fmla="*/ 848831 w 1063899"/>
              <a:gd name="connsiteY2" fmla="*/ 3889 h 453715"/>
              <a:gd name="connsiteX3" fmla="*/ 0 w 1063899"/>
              <a:gd name="connsiteY3" fmla="*/ 335124 h 453715"/>
              <a:gd name="connsiteX4" fmla="*/ 37871 w 1063899"/>
              <a:gd name="connsiteY4" fmla="*/ 452722 h 453715"/>
              <a:gd name="connsiteX5" fmla="*/ 217839 w 1063899"/>
              <a:gd name="connsiteY5" fmla="*/ 376522 h 453715"/>
              <a:gd name="connsiteX6" fmla="*/ 380775 w 1063899"/>
              <a:gd name="connsiteY6" fmla="*/ 321267 h 453715"/>
              <a:gd name="connsiteX0" fmla="*/ 1045002 w 1063899"/>
              <a:gd name="connsiteY0" fmla="*/ 30157 h 453715"/>
              <a:gd name="connsiteX1" fmla="*/ 848831 w 1063899"/>
              <a:gd name="connsiteY1" fmla="*/ 3889 h 453715"/>
              <a:gd name="connsiteX2" fmla="*/ 0 w 1063899"/>
              <a:gd name="connsiteY2" fmla="*/ 335124 h 453715"/>
              <a:gd name="connsiteX3" fmla="*/ 37871 w 1063899"/>
              <a:gd name="connsiteY3" fmla="*/ 452722 h 453715"/>
              <a:gd name="connsiteX4" fmla="*/ 217839 w 1063899"/>
              <a:gd name="connsiteY4" fmla="*/ 376522 h 453715"/>
              <a:gd name="connsiteX5" fmla="*/ 380775 w 1063899"/>
              <a:gd name="connsiteY5" fmla="*/ 321267 h 453715"/>
              <a:gd name="connsiteX0" fmla="*/ 1045002 w 1063899"/>
              <a:gd name="connsiteY0" fmla="*/ 30157 h 453715"/>
              <a:gd name="connsiteX1" fmla="*/ 848831 w 1063899"/>
              <a:gd name="connsiteY1" fmla="*/ 3889 h 453715"/>
              <a:gd name="connsiteX2" fmla="*/ 0 w 1063899"/>
              <a:gd name="connsiteY2" fmla="*/ 335124 h 453715"/>
              <a:gd name="connsiteX3" fmla="*/ 37871 w 1063899"/>
              <a:gd name="connsiteY3" fmla="*/ 452722 h 453715"/>
              <a:gd name="connsiteX4" fmla="*/ 217839 w 1063899"/>
              <a:gd name="connsiteY4" fmla="*/ 376522 h 453715"/>
              <a:gd name="connsiteX5" fmla="*/ 1052196 w 1063899"/>
              <a:gd name="connsiteY5" fmla="*/ 30322 h 453715"/>
              <a:gd name="connsiteX0" fmla="*/ 1045002 w 1063899"/>
              <a:gd name="connsiteY0" fmla="*/ 30157 h 452722"/>
              <a:gd name="connsiteX1" fmla="*/ 848831 w 1063899"/>
              <a:gd name="connsiteY1" fmla="*/ 3889 h 452722"/>
              <a:gd name="connsiteX2" fmla="*/ 0 w 1063899"/>
              <a:gd name="connsiteY2" fmla="*/ 335124 h 452722"/>
              <a:gd name="connsiteX3" fmla="*/ 37871 w 1063899"/>
              <a:gd name="connsiteY3" fmla="*/ 452722 h 452722"/>
              <a:gd name="connsiteX4" fmla="*/ 1052196 w 1063899"/>
              <a:gd name="connsiteY4" fmla="*/ 30322 h 452722"/>
              <a:gd name="connsiteX0" fmla="*/ 1045002 w 1063899"/>
              <a:gd name="connsiteY0" fmla="*/ 30157 h 452722"/>
              <a:gd name="connsiteX1" fmla="*/ 848831 w 1063899"/>
              <a:gd name="connsiteY1" fmla="*/ 3889 h 452722"/>
              <a:gd name="connsiteX2" fmla="*/ 0 w 1063899"/>
              <a:gd name="connsiteY2" fmla="*/ 335124 h 452722"/>
              <a:gd name="connsiteX3" fmla="*/ 37871 w 1063899"/>
              <a:gd name="connsiteY3" fmla="*/ 452722 h 452722"/>
              <a:gd name="connsiteX4" fmla="*/ 1052196 w 1063899"/>
              <a:gd name="connsiteY4" fmla="*/ 30322 h 452722"/>
              <a:gd name="connsiteX0" fmla="*/ 1083072 w 1101969"/>
              <a:gd name="connsiteY0" fmla="*/ 30157 h 452722"/>
              <a:gd name="connsiteX1" fmla="*/ 886901 w 1101969"/>
              <a:gd name="connsiteY1" fmla="*/ 3889 h 452722"/>
              <a:gd name="connsiteX2" fmla="*/ 0 w 1101969"/>
              <a:gd name="connsiteY2" fmla="*/ 352442 h 452722"/>
              <a:gd name="connsiteX3" fmla="*/ 75941 w 1101969"/>
              <a:gd name="connsiteY3" fmla="*/ 452722 h 452722"/>
              <a:gd name="connsiteX4" fmla="*/ 1090266 w 1101969"/>
              <a:gd name="connsiteY4" fmla="*/ 30322 h 452722"/>
              <a:gd name="connsiteX0" fmla="*/ 1083072 w 1101969"/>
              <a:gd name="connsiteY0" fmla="*/ 30157 h 452722"/>
              <a:gd name="connsiteX1" fmla="*/ 886901 w 1101969"/>
              <a:gd name="connsiteY1" fmla="*/ 3889 h 452722"/>
              <a:gd name="connsiteX2" fmla="*/ 0 w 1101969"/>
              <a:gd name="connsiteY2" fmla="*/ 352442 h 452722"/>
              <a:gd name="connsiteX3" fmla="*/ 75941 w 1101969"/>
              <a:gd name="connsiteY3" fmla="*/ 452722 h 452722"/>
              <a:gd name="connsiteX4" fmla="*/ 1090266 w 1101969"/>
              <a:gd name="connsiteY4" fmla="*/ 30322 h 452722"/>
              <a:gd name="connsiteX0" fmla="*/ 1083072 w 1101969"/>
              <a:gd name="connsiteY0" fmla="*/ 30157 h 452722"/>
              <a:gd name="connsiteX1" fmla="*/ 886901 w 1101969"/>
              <a:gd name="connsiteY1" fmla="*/ 3889 h 452722"/>
              <a:gd name="connsiteX2" fmla="*/ 0 w 1101969"/>
              <a:gd name="connsiteY2" fmla="*/ 352442 h 452722"/>
              <a:gd name="connsiteX3" fmla="*/ 75941 w 1101969"/>
              <a:gd name="connsiteY3" fmla="*/ 452722 h 452722"/>
              <a:gd name="connsiteX4" fmla="*/ 823775 w 1101969"/>
              <a:gd name="connsiteY4" fmla="*/ 155013 h 452722"/>
              <a:gd name="connsiteX0" fmla="*/ 826963 w 957032"/>
              <a:gd name="connsiteY0" fmla="*/ 161350 h 448833"/>
              <a:gd name="connsiteX1" fmla="*/ 886901 w 957032"/>
              <a:gd name="connsiteY1" fmla="*/ 0 h 448833"/>
              <a:gd name="connsiteX2" fmla="*/ 0 w 957032"/>
              <a:gd name="connsiteY2" fmla="*/ 348553 h 448833"/>
              <a:gd name="connsiteX3" fmla="*/ 75941 w 957032"/>
              <a:gd name="connsiteY3" fmla="*/ 448833 h 448833"/>
              <a:gd name="connsiteX4" fmla="*/ 823775 w 957032"/>
              <a:gd name="connsiteY4" fmla="*/ 151124 h 448833"/>
              <a:gd name="connsiteX0" fmla="*/ 826963 w 836431"/>
              <a:gd name="connsiteY0" fmla="*/ 22508 h 309991"/>
              <a:gd name="connsiteX1" fmla="*/ 471590 w 836431"/>
              <a:gd name="connsiteY1" fmla="*/ 17022 h 309991"/>
              <a:gd name="connsiteX2" fmla="*/ 0 w 836431"/>
              <a:gd name="connsiteY2" fmla="*/ 209711 h 309991"/>
              <a:gd name="connsiteX3" fmla="*/ 75941 w 836431"/>
              <a:gd name="connsiteY3" fmla="*/ 309991 h 309991"/>
              <a:gd name="connsiteX4" fmla="*/ 823775 w 836431"/>
              <a:gd name="connsiteY4" fmla="*/ 12282 h 309991"/>
              <a:gd name="connsiteX0" fmla="*/ 826963 w 836431"/>
              <a:gd name="connsiteY0" fmla="*/ 22508 h 309991"/>
              <a:gd name="connsiteX1" fmla="*/ 471590 w 836431"/>
              <a:gd name="connsiteY1" fmla="*/ 17022 h 309991"/>
              <a:gd name="connsiteX2" fmla="*/ 0 w 836431"/>
              <a:gd name="connsiteY2" fmla="*/ 209711 h 309991"/>
              <a:gd name="connsiteX3" fmla="*/ 75941 w 836431"/>
              <a:gd name="connsiteY3" fmla="*/ 309991 h 309991"/>
              <a:gd name="connsiteX4" fmla="*/ 823775 w 836431"/>
              <a:gd name="connsiteY4" fmla="*/ 12282 h 309991"/>
              <a:gd name="connsiteX0" fmla="*/ 826963 w 836431"/>
              <a:gd name="connsiteY0" fmla="*/ 22508 h 309991"/>
              <a:gd name="connsiteX1" fmla="*/ 471590 w 836431"/>
              <a:gd name="connsiteY1" fmla="*/ 17022 h 309991"/>
              <a:gd name="connsiteX2" fmla="*/ 0 w 836431"/>
              <a:gd name="connsiteY2" fmla="*/ 209711 h 309991"/>
              <a:gd name="connsiteX3" fmla="*/ 75941 w 836431"/>
              <a:gd name="connsiteY3" fmla="*/ 309991 h 309991"/>
              <a:gd name="connsiteX4" fmla="*/ 823775 w 836431"/>
              <a:gd name="connsiteY4" fmla="*/ 12282 h 309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431" h="309991">
                <a:moveTo>
                  <a:pt x="826963" y="22508"/>
                </a:moveTo>
                <a:cubicBezTo>
                  <a:pt x="888866" y="-26897"/>
                  <a:pt x="633067" y="21035"/>
                  <a:pt x="471590" y="17022"/>
                </a:cubicBezTo>
                <a:cubicBezTo>
                  <a:pt x="322436" y="64750"/>
                  <a:pt x="146650" y="156815"/>
                  <a:pt x="0" y="209711"/>
                </a:cubicBezTo>
                <a:cubicBezTo>
                  <a:pt x="30388" y="290288"/>
                  <a:pt x="48241" y="268427"/>
                  <a:pt x="75941" y="309991"/>
                </a:cubicBezTo>
                <a:cubicBezTo>
                  <a:pt x="282456" y="221091"/>
                  <a:pt x="598614" y="107209"/>
                  <a:pt x="823775" y="12282"/>
                </a:cubicBez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kstiruutu 11"/>
          <p:cNvSpPr txBox="1"/>
          <p:nvPr/>
        </p:nvSpPr>
        <p:spPr>
          <a:xfrm>
            <a:off x="4913782" y="1844824"/>
            <a:ext cx="1098378" cy="400110"/>
          </a:xfrm>
          <a:prstGeom prst="rect">
            <a:avLst/>
          </a:prstGeom>
          <a:noFill/>
        </p:spPr>
        <p:txBody>
          <a:bodyPr wrap="none" rtlCol="0">
            <a:spAutoFit/>
          </a:bodyPr>
          <a:lstStyle/>
          <a:p>
            <a:r>
              <a:rPr lang="fi-FI" sz="1000" dirty="0" smtClean="0"/>
              <a:t>200 m täyttöteitä</a:t>
            </a:r>
          </a:p>
          <a:p>
            <a:r>
              <a:rPr lang="fi-FI" sz="1000" dirty="0" smtClean="0"/>
              <a:t>5000 €</a:t>
            </a:r>
            <a:endParaRPr lang="fi-FI" sz="1000" dirty="0"/>
          </a:p>
        </p:txBody>
      </p:sp>
      <p:sp>
        <p:nvSpPr>
          <p:cNvPr id="157" name="Puolivapaa piirto 156"/>
          <p:cNvSpPr/>
          <p:nvPr/>
        </p:nvSpPr>
        <p:spPr>
          <a:xfrm rot="1057790">
            <a:off x="3120126" y="3757887"/>
            <a:ext cx="958188" cy="510545"/>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293295 h 643122"/>
              <a:gd name="connsiteX1" fmla="*/ 1960888 w 1960888"/>
              <a:gd name="connsiteY1" fmla="*/ 0 h 643122"/>
              <a:gd name="connsiteX2" fmla="*/ 832106 w 1960888"/>
              <a:gd name="connsiteY2" fmla="*/ 154750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960888"/>
              <a:gd name="connsiteY0" fmla="*/ 293295 h 643122"/>
              <a:gd name="connsiteX1" fmla="*/ 1960888 w 1960888"/>
              <a:gd name="connsiteY1" fmla="*/ 0 h 643122"/>
              <a:gd name="connsiteX2" fmla="*/ 849411 w 1960888"/>
              <a:gd name="connsiteY2" fmla="*/ 161677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167245"/>
              <a:gd name="connsiteY0" fmla="*/ 131618 h 481445"/>
              <a:gd name="connsiteX1" fmla="*/ 943377 w 1167245"/>
              <a:gd name="connsiteY1" fmla="*/ 184686 h 481445"/>
              <a:gd name="connsiteX2" fmla="*/ 849411 w 1167245"/>
              <a:gd name="connsiteY2" fmla="*/ 0 h 481445"/>
              <a:gd name="connsiteX3" fmla="*/ 0 w 1167245"/>
              <a:gd name="connsiteY3" fmla="*/ 294410 h 481445"/>
              <a:gd name="connsiteX4" fmla="*/ 96981 w 1167245"/>
              <a:gd name="connsiteY4" fmla="*/ 481445 h 481445"/>
              <a:gd name="connsiteX5" fmla="*/ 1148318 w 1167245"/>
              <a:gd name="connsiteY5" fmla="*/ 138846 h 481445"/>
              <a:gd name="connsiteX0" fmla="*/ 943377 w 1148318"/>
              <a:gd name="connsiteY0" fmla="*/ 184686 h 481445"/>
              <a:gd name="connsiteX1" fmla="*/ 849411 w 1148318"/>
              <a:gd name="connsiteY1" fmla="*/ 0 h 481445"/>
              <a:gd name="connsiteX2" fmla="*/ 0 w 1148318"/>
              <a:gd name="connsiteY2" fmla="*/ 294410 h 481445"/>
              <a:gd name="connsiteX3" fmla="*/ 96981 w 1148318"/>
              <a:gd name="connsiteY3" fmla="*/ 481445 h 481445"/>
              <a:gd name="connsiteX4" fmla="*/ 1148318 w 1148318"/>
              <a:gd name="connsiteY4" fmla="*/ 138846 h 481445"/>
              <a:gd name="connsiteX0" fmla="*/ 943377 w 943377"/>
              <a:gd name="connsiteY0" fmla="*/ 184686 h 481445"/>
              <a:gd name="connsiteX1" fmla="*/ 849411 w 943377"/>
              <a:gd name="connsiteY1" fmla="*/ 0 h 481445"/>
              <a:gd name="connsiteX2" fmla="*/ 0 w 943377"/>
              <a:gd name="connsiteY2" fmla="*/ 294410 h 481445"/>
              <a:gd name="connsiteX3" fmla="*/ 96981 w 943377"/>
              <a:gd name="connsiteY3" fmla="*/ 481445 h 481445"/>
              <a:gd name="connsiteX0" fmla="*/ 943377 w 943377"/>
              <a:gd name="connsiteY0" fmla="*/ 181222 h 477981"/>
              <a:gd name="connsiteX1" fmla="*/ 845950 w 943377"/>
              <a:gd name="connsiteY1" fmla="*/ 0 h 477981"/>
              <a:gd name="connsiteX2" fmla="*/ 0 w 943377"/>
              <a:gd name="connsiteY2" fmla="*/ 290946 h 477981"/>
              <a:gd name="connsiteX3" fmla="*/ 96981 w 943377"/>
              <a:gd name="connsiteY3" fmla="*/ 477981 h 477981"/>
              <a:gd name="connsiteX0" fmla="*/ 932994 w 932994"/>
              <a:gd name="connsiteY0" fmla="*/ 181222 h 477981"/>
              <a:gd name="connsiteX1" fmla="*/ 845950 w 932994"/>
              <a:gd name="connsiteY1" fmla="*/ 0 h 477981"/>
              <a:gd name="connsiteX2" fmla="*/ 0 w 932994"/>
              <a:gd name="connsiteY2" fmla="*/ 290946 h 477981"/>
              <a:gd name="connsiteX3" fmla="*/ 96981 w 932994"/>
              <a:gd name="connsiteY3" fmla="*/ 477981 h 477981"/>
              <a:gd name="connsiteX0" fmla="*/ 932994 w 932994"/>
              <a:gd name="connsiteY0" fmla="*/ 174295 h 471054"/>
              <a:gd name="connsiteX1" fmla="*/ 839029 w 932994"/>
              <a:gd name="connsiteY1" fmla="*/ 0 h 471054"/>
              <a:gd name="connsiteX2" fmla="*/ 0 w 932994"/>
              <a:gd name="connsiteY2" fmla="*/ 284019 h 471054"/>
              <a:gd name="connsiteX3" fmla="*/ 96981 w 932994"/>
              <a:gd name="connsiteY3" fmla="*/ 471054 h 471054"/>
              <a:gd name="connsiteX0" fmla="*/ 932994 w 932994"/>
              <a:gd name="connsiteY0" fmla="*/ 174295 h 467591"/>
              <a:gd name="connsiteX1" fmla="*/ 839029 w 932994"/>
              <a:gd name="connsiteY1" fmla="*/ 0 h 467591"/>
              <a:gd name="connsiteX2" fmla="*/ 0 w 932994"/>
              <a:gd name="connsiteY2" fmla="*/ 284019 h 467591"/>
              <a:gd name="connsiteX3" fmla="*/ 24302 w 932994"/>
              <a:gd name="connsiteY3" fmla="*/ 467591 h 467591"/>
              <a:gd name="connsiteX0" fmla="*/ 913688 w 913688"/>
              <a:gd name="connsiteY0" fmla="*/ 174295 h 467591"/>
              <a:gd name="connsiteX1" fmla="*/ 819723 w 913688"/>
              <a:gd name="connsiteY1" fmla="*/ 0 h 467591"/>
              <a:gd name="connsiteX2" fmla="*/ 18764 w 913688"/>
              <a:gd name="connsiteY2" fmla="*/ 245919 h 467591"/>
              <a:gd name="connsiteX3" fmla="*/ 4996 w 913688"/>
              <a:gd name="connsiteY3" fmla="*/ 467591 h 467591"/>
              <a:gd name="connsiteX0" fmla="*/ 913688 w 913688"/>
              <a:gd name="connsiteY0" fmla="*/ 174295 h 467591"/>
              <a:gd name="connsiteX1" fmla="*/ 819723 w 913688"/>
              <a:gd name="connsiteY1" fmla="*/ 0 h 467591"/>
              <a:gd name="connsiteX2" fmla="*/ 18764 w 913688"/>
              <a:gd name="connsiteY2" fmla="*/ 259773 h 467591"/>
              <a:gd name="connsiteX3" fmla="*/ 4996 w 913688"/>
              <a:gd name="connsiteY3" fmla="*/ 467591 h 467591"/>
              <a:gd name="connsiteX0" fmla="*/ 929099 w 929099"/>
              <a:gd name="connsiteY0" fmla="*/ 174295 h 467591"/>
              <a:gd name="connsiteX1" fmla="*/ 835134 w 929099"/>
              <a:gd name="connsiteY1" fmla="*/ 0 h 467591"/>
              <a:gd name="connsiteX2" fmla="*/ 34175 w 929099"/>
              <a:gd name="connsiteY2" fmla="*/ 259773 h 467591"/>
              <a:gd name="connsiteX3" fmla="*/ 20407 w 929099"/>
              <a:gd name="connsiteY3" fmla="*/ 467591 h 467591"/>
              <a:gd name="connsiteX0" fmla="*/ 930402 w 930402"/>
              <a:gd name="connsiteY0" fmla="*/ 174295 h 482893"/>
              <a:gd name="connsiteX1" fmla="*/ 836437 w 930402"/>
              <a:gd name="connsiteY1" fmla="*/ 0 h 482893"/>
              <a:gd name="connsiteX2" fmla="*/ 35478 w 930402"/>
              <a:gd name="connsiteY2" fmla="*/ 259773 h 482893"/>
              <a:gd name="connsiteX3" fmla="*/ 19307 w 930402"/>
              <a:gd name="connsiteY3" fmla="*/ 482893 h 482893"/>
              <a:gd name="connsiteX0" fmla="*/ 972387 w 972387"/>
              <a:gd name="connsiteY0" fmla="*/ 146405 h 482893"/>
              <a:gd name="connsiteX1" fmla="*/ 836437 w 972387"/>
              <a:gd name="connsiteY1" fmla="*/ 0 h 482893"/>
              <a:gd name="connsiteX2" fmla="*/ 35478 w 972387"/>
              <a:gd name="connsiteY2" fmla="*/ 259773 h 482893"/>
              <a:gd name="connsiteX3" fmla="*/ 19307 w 972387"/>
              <a:gd name="connsiteY3" fmla="*/ 482893 h 482893"/>
              <a:gd name="connsiteX0" fmla="*/ 973986 w 973986"/>
              <a:gd name="connsiteY0" fmla="*/ 146405 h 482893"/>
              <a:gd name="connsiteX1" fmla="*/ 838036 w 973986"/>
              <a:gd name="connsiteY1" fmla="*/ 0 h 482893"/>
              <a:gd name="connsiteX2" fmla="*/ 33626 w 973986"/>
              <a:gd name="connsiteY2" fmla="*/ 271774 h 482893"/>
              <a:gd name="connsiteX3" fmla="*/ 20906 w 973986"/>
              <a:gd name="connsiteY3" fmla="*/ 482893 h 482893"/>
              <a:gd name="connsiteX0" fmla="*/ 973986 w 973986"/>
              <a:gd name="connsiteY0" fmla="*/ 154575 h 491063"/>
              <a:gd name="connsiteX1" fmla="*/ 870762 w 973986"/>
              <a:gd name="connsiteY1" fmla="*/ 0 h 491063"/>
              <a:gd name="connsiteX2" fmla="*/ 838036 w 973986"/>
              <a:gd name="connsiteY2" fmla="*/ 8170 h 491063"/>
              <a:gd name="connsiteX3" fmla="*/ 33626 w 973986"/>
              <a:gd name="connsiteY3" fmla="*/ 279944 h 491063"/>
              <a:gd name="connsiteX4" fmla="*/ 20906 w 973986"/>
              <a:gd name="connsiteY4" fmla="*/ 491063 h 491063"/>
              <a:gd name="connsiteX0" fmla="*/ 966599 w 966599"/>
              <a:gd name="connsiteY0" fmla="*/ 154575 h 491063"/>
              <a:gd name="connsiteX1" fmla="*/ 863375 w 966599"/>
              <a:gd name="connsiteY1" fmla="*/ 0 h 491063"/>
              <a:gd name="connsiteX2" fmla="*/ 830649 w 966599"/>
              <a:gd name="connsiteY2" fmla="*/ 8170 h 491063"/>
              <a:gd name="connsiteX3" fmla="*/ 26239 w 966599"/>
              <a:gd name="connsiteY3" fmla="*/ 279944 h 491063"/>
              <a:gd name="connsiteX4" fmla="*/ 13519 w 966599"/>
              <a:gd name="connsiteY4" fmla="*/ 491063 h 491063"/>
              <a:gd name="connsiteX0" fmla="*/ 955725 w 955725"/>
              <a:gd name="connsiteY0" fmla="*/ 154575 h 491063"/>
              <a:gd name="connsiteX1" fmla="*/ 852501 w 955725"/>
              <a:gd name="connsiteY1" fmla="*/ 0 h 491063"/>
              <a:gd name="connsiteX2" fmla="*/ 819775 w 955725"/>
              <a:gd name="connsiteY2" fmla="*/ 8170 h 491063"/>
              <a:gd name="connsiteX3" fmla="*/ 15365 w 955725"/>
              <a:gd name="connsiteY3" fmla="*/ 279944 h 491063"/>
              <a:gd name="connsiteX4" fmla="*/ 2645 w 955725"/>
              <a:gd name="connsiteY4" fmla="*/ 491063 h 491063"/>
              <a:gd name="connsiteX0" fmla="*/ 959634 w 959634"/>
              <a:gd name="connsiteY0" fmla="*/ 154575 h 491063"/>
              <a:gd name="connsiteX1" fmla="*/ 856410 w 959634"/>
              <a:gd name="connsiteY1" fmla="*/ 0 h 491063"/>
              <a:gd name="connsiteX2" fmla="*/ 823684 w 959634"/>
              <a:gd name="connsiteY2" fmla="*/ 8170 h 491063"/>
              <a:gd name="connsiteX3" fmla="*/ 10427 w 959634"/>
              <a:gd name="connsiteY3" fmla="*/ 286393 h 491063"/>
              <a:gd name="connsiteX4" fmla="*/ 6554 w 959634"/>
              <a:gd name="connsiteY4" fmla="*/ 491063 h 491063"/>
              <a:gd name="connsiteX0" fmla="*/ 959634 w 959634"/>
              <a:gd name="connsiteY0" fmla="*/ 164478 h 500966"/>
              <a:gd name="connsiteX1" fmla="*/ 853265 w 959634"/>
              <a:gd name="connsiteY1" fmla="*/ 0 h 500966"/>
              <a:gd name="connsiteX2" fmla="*/ 823684 w 959634"/>
              <a:gd name="connsiteY2" fmla="*/ 18073 h 500966"/>
              <a:gd name="connsiteX3" fmla="*/ 10427 w 959634"/>
              <a:gd name="connsiteY3" fmla="*/ 296296 h 500966"/>
              <a:gd name="connsiteX4" fmla="*/ 6554 w 959634"/>
              <a:gd name="connsiteY4" fmla="*/ 500966 h 500966"/>
              <a:gd name="connsiteX0" fmla="*/ 959634 w 959634"/>
              <a:gd name="connsiteY0" fmla="*/ 164478 h 500966"/>
              <a:gd name="connsiteX1" fmla="*/ 853265 w 959634"/>
              <a:gd name="connsiteY1" fmla="*/ 0 h 500966"/>
              <a:gd name="connsiteX2" fmla="*/ 838081 w 959634"/>
              <a:gd name="connsiteY2" fmla="*/ 6226 h 500966"/>
              <a:gd name="connsiteX3" fmla="*/ 10427 w 959634"/>
              <a:gd name="connsiteY3" fmla="*/ 296296 h 500966"/>
              <a:gd name="connsiteX4" fmla="*/ 6554 w 959634"/>
              <a:gd name="connsiteY4" fmla="*/ 500966 h 500966"/>
              <a:gd name="connsiteX0" fmla="*/ 949450 w 964151"/>
              <a:gd name="connsiteY0" fmla="*/ 164478 h 315189"/>
              <a:gd name="connsiteX1" fmla="*/ 843081 w 964151"/>
              <a:gd name="connsiteY1" fmla="*/ 0 h 315189"/>
              <a:gd name="connsiteX2" fmla="*/ 827897 w 964151"/>
              <a:gd name="connsiteY2" fmla="*/ 6226 h 315189"/>
              <a:gd name="connsiteX3" fmla="*/ 243 w 964151"/>
              <a:gd name="connsiteY3" fmla="*/ 296296 h 315189"/>
              <a:gd name="connsiteX4" fmla="*/ 964151 w 964151"/>
              <a:gd name="connsiteY4" fmla="*/ 175000 h 315189"/>
              <a:gd name="connsiteX0" fmla="*/ 1014215 w 1028916"/>
              <a:gd name="connsiteY0" fmla="*/ 164478 h 327650"/>
              <a:gd name="connsiteX1" fmla="*/ 907846 w 1028916"/>
              <a:gd name="connsiteY1" fmla="*/ 0 h 327650"/>
              <a:gd name="connsiteX2" fmla="*/ 892662 w 1028916"/>
              <a:gd name="connsiteY2" fmla="*/ 6226 h 327650"/>
              <a:gd name="connsiteX3" fmla="*/ 65008 w 1028916"/>
              <a:gd name="connsiteY3" fmla="*/ 296296 h 327650"/>
              <a:gd name="connsiteX4" fmla="*/ 162536 w 1028916"/>
              <a:gd name="connsiteY4" fmla="*/ 306090 h 327650"/>
              <a:gd name="connsiteX5" fmla="*/ 1028916 w 1028916"/>
              <a:gd name="connsiteY5" fmla="*/ 175000 h 327650"/>
              <a:gd name="connsiteX0" fmla="*/ 1071901 w 1086602"/>
              <a:gd name="connsiteY0" fmla="*/ 164478 h 507458"/>
              <a:gd name="connsiteX1" fmla="*/ 965532 w 1086602"/>
              <a:gd name="connsiteY1" fmla="*/ 0 h 507458"/>
              <a:gd name="connsiteX2" fmla="*/ 950348 w 1086602"/>
              <a:gd name="connsiteY2" fmla="*/ 6226 h 507458"/>
              <a:gd name="connsiteX3" fmla="*/ 122694 w 1086602"/>
              <a:gd name="connsiteY3" fmla="*/ 296296 h 507458"/>
              <a:gd name="connsiteX4" fmla="*/ 94826 w 1086602"/>
              <a:gd name="connsiteY4" fmla="*/ 505881 h 507458"/>
              <a:gd name="connsiteX5" fmla="*/ 1086602 w 1086602"/>
              <a:gd name="connsiteY5" fmla="*/ 175000 h 507458"/>
              <a:gd name="connsiteX0" fmla="*/ 1007802 w 1022503"/>
              <a:gd name="connsiteY0" fmla="*/ 164478 h 505881"/>
              <a:gd name="connsiteX1" fmla="*/ 901433 w 1022503"/>
              <a:gd name="connsiteY1" fmla="*/ 0 h 505881"/>
              <a:gd name="connsiteX2" fmla="*/ 886249 w 1022503"/>
              <a:gd name="connsiteY2" fmla="*/ 6226 h 505881"/>
              <a:gd name="connsiteX3" fmla="*/ 58595 w 1022503"/>
              <a:gd name="connsiteY3" fmla="*/ 296296 h 505881"/>
              <a:gd name="connsiteX4" fmla="*/ 30727 w 1022503"/>
              <a:gd name="connsiteY4" fmla="*/ 505881 h 505881"/>
              <a:gd name="connsiteX5" fmla="*/ 1022503 w 1022503"/>
              <a:gd name="connsiteY5" fmla="*/ 175000 h 505881"/>
              <a:gd name="connsiteX0" fmla="*/ 1002004 w 1016705"/>
              <a:gd name="connsiteY0" fmla="*/ 164478 h 502887"/>
              <a:gd name="connsiteX1" fmla="*/ 895635 w 1016705"/>
              <a:gd name="connsiteY1" fmla="*/ 0 h 502887"/>
              <a:gd name="connsiteX2" fmla="*/ 880451 w 1016705"/>
              <a:gd name="connsiteY2" fmla="*/ 6226 h 502887"/>
              <a:gd name="connsiteX3" fmla="*/ 52797 w 1016705"/>
              <a:gd name="connsiteY3" fmla="*/ 296296 h 502887"/>
              <a:gd name="connsiteX4" fmla="*/ 45767 w 1016705"/>
              <a:gd name="connsiteY4" fmla="*/ 502887 h 502887"/>
              <a:gd name="connsiteX5" fmla="*/ 1016705 w 1016705"/>
              <a:gd name="connsiteY5" fmla="*/ 175000 h 502887"/>
              <a:gd name="connsiteX0" fmla="*/ 956237 w 970938"/>
              <a:gd name="connsiteY0" fmla="*/ 164478 h 502887"/>
              <a:gd name="connsiteX1" fmla="*/ 849868 w 970938"/>
              <a:gd name="connsiteY1" fmla="*/ 0 h 502887"/>
              <a:gd name="connsiteX2" fmla="*/ 834684 w 970938"/>
              <a:gd name="connsiteY2" fmla="*/ 6226 h 502887"/>
              <a:gd name="connsiteX3" fmla="*/ 7030 w 970938"/>
              <a:gd name="connsiteY3" fmla="*/ 296296 h 502887"/>
              <a:gd name="connsiteX4" fmla="*/ 0 w 970938"/>
              <a:gd name="connsiteY4" fmla="*/ 502887 h 502887"/>
              <a:gd name="connsiteX5" fmla="*/ 970938 w 970938"/>
              <a:gd name="connsiteY5" fmla="*/ 175000 h 502887"/>
              <a:gd name="connsiteX0" fmla="*/ 956237 w 970938"/>
              <a:gd name="connsiteY0" fmla="*/ 164478 h 502887"/>
              <a:gd name="connsiteX1" fmla="*/ 849868 w 970938"/>
              <a:gd name="connsiteY1" fmla="*/ 0 h 502887"/>
              <a:gd name="connsiteX2" fmla="*/ 834684 w 970938"/>
              <a:gd name="connsiteY2" fmla="*/ 6226 h 502887"/>
              <a:gd name="connsiteX3" fmla="*/ 3732 w 970938"/>
              <a:gd name="connsiteY3" fmla="*/ 297345 h 502887"/>
              <a:gd name="connsiteX4" fmla="*/ 0 w 970938"/>
              <a:gd name="connsiteY4" fmla="*/ 502887 h 502887"/>
              <a:gd name="connsiteX5" fmla="*/ 970938 w 970938"/>
              <a:gd name="connsiteY5" fmla="*/ 175000 h 502887"/>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64649"/>
              <a:gd name="connsiteY0" fmla="*/ 164478 h 510539"/>
              <a:gd name="connsiteX1" fmla="*/ 851070 w 964649"/>
              <a:gd name="connsiteY1" fmla="*/ 0 h 510539"/>
              <a:gd name="connsiteX2" fmla="*/ 835886 w 964649"/>
              <a:gd name="connsiteY2" fmla="*/ 6226 h 510539"/>
              <a:gd name="connsiteX3" fmla="*/ 4934 w 964649"/>
              <a:gd name="connsiteY3" fmla="*/ 297345 h 510539"/>
              <a:gd name="connsiteX4" fmla="*/ 0 w 964649"/>
              <a:gd name="connsiteY4" fmla="*/ 510539 h 510539"/>
              <a:gd name="connsiteX5" fmla="*/ 964649 w 964649"/>
              <a:gd name="connsiteY5" fmla="*/ 162845 h 510539"/>
              <a:gd name="connsiteX0" fmla="*/ 957439 w 957439"/>
              <a:gd name="connsiteY0" fmla="*/ 164478 h 510539"/>
              <a:gd name="connsiteX1" fmla="*/ 851070 w 957439"/>
              <a:gd name="connsiteY1" fmla="*/ 0 h 510539"/>
              <a:gd name="connsiteX2" fmla="*/ 835886 w 957439"/>
              <a:gd name="connsiteY2" fmla="*/ 6226 h 510539"/>
              <a:gd name="connsiteX3" fmla="*/ 4934 w 957439"/>
              <a:gd name="connsiteY3" fmla="*/ 297345 h 510539"/>
              <a:gd name="connsiteX4" fmla="*/ 0 w 957439"/>
              <a:gd name="connsiteY4" fmla="*/ 510539 h 510539"/>
              <a:gd name="connsiteX5" fmla="*/ 956110 w 957439"/>
              <a:gd name="connsiteY5" fmla="*/ 147389 h 510539"/>
              <a:gd name="connsiteX0" fmla="*/ 957439 w 957439"/>
              <a:gd name="connsiteY0" fmla="*/ 164478 h 510546"/>
              <a:gd name="connsiteX1" fmla="*/ 851070 w 957439"/>
              <a:gd name="connsiteY1" fmla="*/ 0 h 510546"/>
              <a:gd name="connsiteX2" fmla="*/ 835886 w 957439"/>
              <a:gd name="connsiteY2" fmla="*/ 6226 h 510546"/>
              <a:gd name="connsiteX3" fmla="*/ 4934 w 957439"/>
              <a:gd name="connsiteY3" fmla="*/ 297345 h 510546"/>
              <a:gd name="connsiteX4" fmla="*/ 0 w 957439"/>
              <a:gd name="connsiteY4" fmla="*/ 510539 h 510546"/>
              <a:gd name="connsiteX5" fmla="*/ 555639 w 957439"/>
              <a:gd name="connsiteY5" fmla="*/ 304749 h 510546"/>
              <a:gd name="connsiteX6" fmla="*/ 956110 w 957439"/>
              <a:gd name="connsiteY6" fmla="*/ 147389 h 510546"/>
              <a:gd name="connsiteX0" fmla="*/ 957439 w 957439"/>
              <a:gd name="connsiteY0" fmla="*/ 164478 h 510545"/>
              <a:gd name="connsiteX1" fmla="*/ 851070 w 957439"/>
              <a:gd name="connsiteY1" fmla="*/ 0 h 510545"/>
              <a:gd name="connsiteX2" fmla="*/ 835886 w 957439"/>
              <a:gd name="connsiteY2" fmla="*/ 6226 h 510545"/>
              <a:gd name="connsiteX3" fmla="*/ 4934 w 957439"/>
              <a:gd name="connsiteY3" fmla="*/ 297345 h 510545"/>
              <a:gd name="connsiteX4" fmla="*/ 0 w 957439"/>
              <a:gd name="connsiteY4" fmla="*/ 510539 h 510545"/>
              <a:gd name="connsiteX5" fmla="*/ 673179 w 957439"/>
              <a:gd name="connsiteY5" fmla="*/ 274636 h 510545"/>
              <a:gd name="connsiteX6" fmla="*/ 956110 w 957439"/>
              <a:gd name="connsiteY6" fmla="*/ 147389 h 5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439" h="510545">
                <a:moveTo>
                  <a:pt x="957439" y="164478"/>
                </a:moveTo>
                <a:cubicBezTo>
                  <a:pt x="916033" y="117602"/>
                  <a:pt x="892476" y="46876"/>
                  <a:pt x="851070" y="0"/>
                </a:cubicBezTo>
                <a:lnTo>
                  <a:pt x="835886" y="6226"/>
                </a:lnTo>
                <a:lnTo>
                  <a:pt x="4934" y="297345"/>
                </a:lnTo>
                <a:cubicBezTo>
                  <a:pt x="4796" y="421327"/>
                  <a:pt x="14064" y="326181"/>
                  <a:pt x="0" y="510539"/>
                </a:cubicBezTo>
                <a:cubicBezTo>
                  <a:pt x="91784" y="511773"/>
                  <a:pt x="513827" y="335161"/>
                  <a:pt x="673179" y="274636"/>
                </a:cubicBezTo>
                <a:cubicBezTo>
                  <a:pt x="832531" y="214111"/>
                  <a:pt x="889365" y="173616"/>
                  <a:pt x="956110" y="147389"/>
                </a:cubicBez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6" name="Suora yhdysviiva 65"/>
          <p:cNvCxnSpPr/>
          <p:nvPr/>
        </p:nvCxnSpPr>
        <p:spPr>
          <a:xfrm flipV="1">
            <a:off x="3151909" y="3861049"/>
            <a:ext cx="863396" cy="25151"/>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4" name="Puolivapaa piirto 73"/>
          <p:cNvSpPr/>
          <p:nvPr/>
        </p:nvSpPr>
        <p:spPr>
          <a:xfrm rot="1057790">
            <a:off x="3192999" y="3518983"/>
            <a:ext cx="904784" cy="486873"/>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293295 h 643122"/>
              <a:gd name="connsiteX1" fmla="*/ 1960888 w 1960888"/>
              <a:gd name="connsiteY1" fmla="*/ 0 h 643122"/>
              <a:gd name="connsiteX2" fmla="*/ 832106 w 1960888"/>
              <a:gd name="connsiteY2" fmla="*/ 154750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960888"/>
              <a:gd name="connsiteY0" fmla="*/ 293295 h 643122"/>
              <a:gd name="connsiteX1" fmla="*/ 1960888 w 1960888"/>
              <a:gd name="connsiteY1" fmla="*/ 0 h 643122"/>
              <a:gd name="connsiteX2" fmla="*/ 849411 w 1960888"/>
              <a:gd name="connsiteY2" fmla="*/ 161677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167245"/>
              <a:gd name="connsiteY0" fmla="*/ 131618 h 481445"/>
              <a:gd name="connsiteX1" fmla="*/ 943377 w 1167245"/>
              <a:gd name="connsiteY1" fmla="*/ 184686 h 481445"/>
              <a:gd name="connsiteX2" fmla="*/ 849411 w 1167245"/>
              <a:gd name="connsiteY2" fmla="*/ 0 h 481445"/>
              <a:gd name="connsiteX3" fmla="*/ 0 w 1167245"/>
              <a:gd name="connsiteY3" fmla="*/ 294410 h 481445"/>
              <a:gd name="connsiteX4" fmla="*/ 96981 w 1167245"/>
              <a:gd name="connsiteY4" fmla="*/ 481445 h 481445"/>
              <a:gd name="connsiteX5" fmla="*/ 1148318 w 1167245"/>
              <a:gd name="connsiteY5" fmla="*/ 138846 h 481445"/>
              <a:gd name="connsiteX0" fmla="*/ 943377 w 1148318"/>
              <a:gd name="connsiteY0" fmla="*/ 184686 h 481445"/>
              <a:gd name="connsiteX1" fmla="*/ 849411 w 1148318"/>
              <a:gd name="connsiteY1" fmla="*/ 0 h 481445"/>
              <a:gd name="connsiteX2" fmla="*/ 0 w 1148318"/>
              <a:gd name="connsiteY2" fmla="*/ 294410 h 481445"/>
              <a:gd name="connsiteX3" fmla="*/ 96981 w 1148318"/>
              <a:gd name="connsiteY3" fmla="*/ 481445 h 481445"/>
              <a:gd name="connsiteX4" fmla="*/ 1148318 w 1148318"/>
              <a:gd name="connsiteY4" fmla="*/ 138846 h 481445"/>
              <a:gd name="connsiteX0" fmla="*/ 943377 w 943377"/>
              <a:gd name="connsiteY0" fmla="*/ 184686 h 481445"/>
              <a:gd name="connsiteX1" fmla="*/ 849411 w 943377"/>
              <a:gd name="connsiteY1" fmla="*/ 0 h 481445"/>
              <a:gd name="connsiteX2" fmla="*/ 0 w 943377"/>
              <a:gd name="connsiteY2" fmla="*/ 294410 h 481445"/>
              <a:gd name="connsiteX3" fmla="*/ 96981 w 943377"/>
              <a:gd name="connsiteY3" fmla="*/ 481445 h 481445"/>
              <a:gd name="connsiteX0" fmla="*/ 943377 w 943377"/>
              <a:gd name="connsiteY0" fmla="*/ 181222 h 477981"/>
              <a:gd name="connsiteX1" fmla="*/ 845950 w 943377"/>
              <a:gd name="connsiteY1" fmla="*/ 0 h 477981"/>
              <a:gd name="connsiteX2" fmla="*/ 0 w 943377"/>
              <a:gd name="connsiteY2" fmla="*/ 290946 h 477981"/>
              <a:gd name="connsiteX3" fmla="*/ 96981 w 943377"/>
              <a:gd name="connsiteY3" fmla="*/ 477981 h 477981"/>
              <a:gd name="connsiteX0" fmla="*/ 932994 w 932994"/>
              <a:gd name="connsiteY0" fmla="*/ 181222 h 477981"/>
              <a:gd name="connsiteX1" fmla="*/ 845950 w 932994"/>
              <a:gd name="connsiteY1" fmla="*/ 0 h 477981"/>
              <a:gd name="connsiteX2" fmla="*/ 0 w 932994"/>
              <a:gd name="connsiteY2" fmla="*/ 290946 h 477981"/>
              <a:gd name="connsiteX3" fmla="*/ 96981 w 932994"/>
              <a:gd name="connsiteY3" fmla="*/ 477981 h 477981"/>
              <a:gd name="connsiteX0" fmla="*/ 932994 w 932994"/>
              <a:gd name="connsiteY0" fmla="*/ 174295 h 471054"/>
              <a:gd name="connsiteX1" fmla="*/ 839029 w 932994"/>
              <a:gd name="connsiteY1" fmla="*/ 0 h 471054"/>
              <a:gd name="connsiteX2" fmla="*/ 0 w 932994"/>
              <a:gd name="connsiteY2" fmla="*/ 284019 h 471054"/>
              <a:gd name="connsiteX3" fmla="*/ 96981 w 932994"/>
              <a:gd name="connsiteY3" fmla="*/ 471054 h 471054"/>
              <a:gd name="connsiteX0" fmla="*/ 932994 w 932994"/>
              <a:gd name="connsiteY0" fmla="*/ 174295 h 467591"/>
              <a:gd name="connsiteX1" fmla="*/ 839029 w 932994"/>
              <a:gd name="connsiteY1" fmla="*/ 0 h 467591"/>
              <a:gd name="connsiteX2" fmla="*/ 0 w 932994"/>
              <a:gd name="connsiteY2" fmla="*/ 284019 h 467591"/>
              <a:gd name="connsiteX3" fmla="*/ 24302 w 932994"/>
              <a:gd name="connsiteY3" fmla="*/ 467591 h 467591"/>
              <a:gd name="connsiteX0" fmla="*/ 913688 w 913688"/>
              <a:gd name="connsiteY0" fmla="*/ 174295 h 467591"/>
              <a:gd name="connsiteX1" fmla="*/ 819723 w 913688"/>
              <a:gd name="connsiteY1" fmla="*/ 0 h 467591"/>
              <a:gd name="connsiteX2" fmla="*/ 18764 w 913688"/>
              <a:gd name="connsiteY2" fmla="*/ 245919 h 467591"/>
              <a:gd name="connsiteX3" fmla="*/ 4996 w 913688"/>
              <a:gd name="connsiteY3" fmla="*/ 467591 h 467591"/>
              <a:gd name="connsiteX0" fmla="*/ 913688 w 913688"/>
              <a:gd name="connsiteY0" fmla="*/ 174295 h 467591"/>
              <a:gd name="connsiteX1" fmla="*/ 819723 w 913688"/>
              <a:gd name="connsiteY1" fmla="*/ 0 h 467591"/>
              <a:gd name="connsiteX2" fmla="*/ 18764 w 913688"/>
              <a:gd name="connsiteY2" fmla="*/ 259773 h 467591"/>
              <a:gd name="connsiteX3" fmla="*/ 4996 w 913688"/>
              <a:gd name="connsiteY3" fmla="*/ 467591 h 467591"/>
              <a:gd name="connsiteX0" fmla="*/ 929099 w 929099"/>
              <a:gd name="connsiteY0" fmla="*/ 174295 h 467591"/>
              <a:gd name="connsiteX1" fmla="*/ 835134 w 929099"/>
              <a:gd name="connsiteY1" fmla="*/ 0 h 467591"/>
              <a:gd name="connsiteX2" fmla="*/ 34175 w 929099"/>
              <a:gd name="connsiteY2" fmla="*/ 259773 h 467591"/>
              <a:gd name="connsiteX3" fmla="*/ 20407 w 929099"/>
              <a:gd name="connsiteY3" fmla="*/ 467591 h 467591"/>
              <a:gd name="connsiteX0" fmla="*/ 930402 w 930402"/>
              <a:gd name="connsiteY0" fmla="*/ 174295 h 482893"/>
              <a:gd name="connsiteX1" fmla="*/ 836437 w 930402"/>
              <a:gd name="connsiteY1" fmla="*/ 0 h 482893"/>
              <a:gd name="connsiteX2" fmla="*/ 35478 w 930402"/>
              <a:gd name="connsiteY2" fmla="*/ 259773 h 482893"/>
              <a:gd name="connsiteX3" fmla="*/ 19307 w 930402"/>
              <a:gd name="connsiteY3" fmla="*/ 482893 h 482893"/>
              <a:gd name="connsiteX0" fmla="*/ 972387 w 972387"/>
              <a:gd name="connsiteY0" fmla="*/ 146405 h 482893"/>
              <a:gd name="connsiteX1" fmla="*/ 836437 w 972387"/>
              <a:gd name="connsiteY1" fmla="*/ 0 h 482893"/>
              <a:gd name="connsiteX2" fmla="*/ 35478 w 972387"/>
              <a:gd name="connsiteY2" fmla="*/ 259773 h 482893"/>
              <a:gd name="connsiteX3" fmla="*/ 19307 w 972387"/>
              <a:gd name="connsiteY3" fmla="*/ 482893 h 482893"/>
              <a:gd name="connsiteX0" fmla="*/ 973986 w 973986"/>
              <a:gd name="connsiteY0" fmla="*/ 146405 h 482893"/>
              <a:gd name="connsiteX1" fmla="*/ 838036 w 973986"/>
              <a:gd name="connsiteY1" fmla="*/ 0 h 482893"/>
              <a:gd name="connsiteX2" fmla="*/ 33626 w 973986"/>
              <a:gd name="connsiteY2" fmla="*/ 271774 h 482893"/>
              <a:gd name="connsiteX3" fmla="*/ 20906 w 973986"/>
              <a:gd name="connsiteY3" fmla="*/ 482893 h 482893"/>
              <a:gd name="connsiteX0" fmla="*/ 973986 w 973986"/>
              <a:gd name="connsiteY0" fmla="*/ 154575 h 491063"/>
              <a:gd name="connsiteX1" fmla="*/ 870762 w 973986"/>
              <a:gd name="connsiteY1" fmla="*/ 0 h 491063"/>
              <a:gd name="connsiteX2" fmla="*/ 838036 w 973986"/>
              <a:gd name="connsiteY2" fmla="*/ 8170 h 491063"/>
              <a:gd name="connsiteX3" fmla="*/ 33626 w 973986"/>
              <a:gd name="connsiteY3" fmla="*/ 279944 h 491063"/>
              <a:gd name="connsiteX4" fmla="*/ 20906 w 973986"/>
              <a:gd name="connsiteY4" fmla="*/ 491063 h 491063"/>
              <a:gd name="connsiteX0" fmla="*/ 966599 w 966599"/>
              <a:gd name="connsiteY0" fmla="*/ 154575 h 491063"/>
              <a:gd name="connsiteX1" fmla="*/ 863375 w 966599"/>
              <a:gd name="connsiteY1" fmla="*/ 0 h 491063"/>
              <a:gd name="connsiteX2" fmla="*/ 830649 w 966599"/>
              <a:gd name="connsiteY2" fmla="*/ 8170 h 491063"/>
              <a:gd name="connsiteX3" fmla="*/ 26239 w 966599"/>
              <a:gd name="connsiteY3" fmla="*/ 279944 h 491063"/>
              <a:gd name="connsiteX4" fmla="*/ 13519 w 966599"/>
              <a:gd name="connsiteY4" fmla="*/ 491063 h 491063"/>
              <a:gd name="connsiteX0" fmla="*/ 955725 w 955725"/>
              <a:gd name="connsiteY0" fmla="*/ 154575 h 491063"/>
              <a:gd name="connsiteX1" fmla="*/ 852501 w 955725"/>
              <a:gd name="connsiteY1" fmla="*/ 0 h 491063"/>
              <a:gd name="connsiteX2" fmla="*/ 819775 w 955725"/>
              <a:gd name="connsiteY2" fmla="*/ 8170 h 491063"/>
              <a:gd name="connsiteX3" fmla="*/ 15365 w 955725"/>
              <a:gd name="connsiteY3" fmla="*/ 279944 h 491063"/>
              <a:gd name="connsiteX4" fmla="*/ 2645 w 955725"/>
              <a:gd name="connsiteY4" fmla="*/ 491063 h 491063"/>
              <a:gd name="connsiteX0" fmla="*/ 959634 w 959634"/>
              <a:gd name="connsiteY0" fmla="*/ 154575 h 491063"/>
              <a:gd name="connsiteX1" fmla="*/ 856410 w 959634"/>
              <a:gd name="connsiteY1" fmla="*/ 0 h 491063"/>
              <a:gd name="connsiteX2" fmla="*/ 823684 w 959634"/>
              <a:gd name="connsiteY2" fmla="*/ 8170 h 491063"/>
              <a:gd name="connsiteX3" fmla="*/ 10427 w 959634"/>
              <a:gd name="connsiteY3" fmla="*/ 286393 h 491063"/>
              <a:gd name="connsiteX4" fmla="*/ 6554 w 959634"/>
              <a:gd name="connsiteY4" fmla="*/ 491063 h 491063"/>
              <a:gd name="connsiteX0" fmla="*/ 959634 w 959634"/>
              <a:gd name="connsiteY0" fmla="*/ 164478 h 500966"/>
              <a:gd name="connsiteX1" fmla="*/ 853265 w 959634"/>
              <a:gd name="connsiteY1" fmla="*/ 0 h 500966"/>
              <a:gd name="connsiteX2" fmla="*/ 823684 w 959634"/>
              <a:gd name="connsiteY2" fmla="*/ 18073 h 500966"/>
              <a:gd name="connsiteX3" fmla="*/ 10427 w 959634"/>
              <a:gd name="connsiteY3" fmla="*/ 296296 h 500966"/>
              <a:gd name="connsiteX4" fmla="*/ 6554 w 959634"/>
              <a:gd name="connsiteY4" fmla="*/ 500966 h 500966"/>
              <a:gd name="connsiteX0" fmla="*/ 959634 w 959634"/>
              <a:gd name="connsiteY0" fmla="*/ 164478 h 500966"/>
              <a:gd name="connsiteX1" fmla="*/ 853265 w 959634"/>
              <a:gd name="connsiteY1" fmla="*/ 0 h 500966"/>
              <a:gd name="connsiteX2" fmla="*/ 838081 w 959634"/>
              <a:gd name="connsiteY2" fmla="*/ 6226 h 500966"/>
              <a:gd name="connsiteX3" fmla="*/ 10427 w 959634"/>
              <a:gd name="connsiteY3" fmla="*/ 296296 h 500966"/>
              <a:gd name="connsiteX4" fmla="*/ 6554 w 959634"/>
              <a:gd name="connsiteY4" fmla="*/ 500966 h 500966"/>
              <a:gd name="connsiteX0" fmla="*/ 949450 w 964151"/>
              <a:gd name="connsiteY0" fmla="*/ 164478 h 315189"/>
              <a:gd name="connsiteX1" fmla="*/ 843081 w 964151"/>
              <a:gd name="connsiteY1" fmla="*/ 0 h 315189"/>
              <a:gd name="connsiteX2" fmla="*/ 827897 w 964151"/>
              <a:gd name="connsiteY2" fmla="*/ 6226 h 315189"/>
              <a:gd name="connsiteX3" fmla="*/ 243 w 964151"/>
              <a:gd name="connsiteY3" fmla="*/ 296296 h 315189"/>
              <a:gd name="connsiteX4" fmla="*/ 964151 w 964151"/>
              <a:gd name="connsiteY4" fmla="*/ 175000 h 315189"/>
              <a:gd name="connsiteX0" fmla="*/ 1014215 w 1028916"/>
              <a:gd name="connsiteY0" fmla="*/ 164478 h 327650"/>
              <a:gd name="connsiteX1" fmla="*/ 907846 w 1028916"/>
              <a:gd name="connsiteY1" fmla="*/ 0 h 327650"/>
              <a:gd name="connsiteX2" fmla="*/ 892662 w 1028916"/>
              <a:gd name="connsiteY2" fmla="*/ 6226 h 327650"/>
              <a:gd name="connsiteX3" fmla="*/ 65008 w 1028916"/>
              <a:gd name="connsiteY3" fmla="*/ 296296 h 327650"/>
              <a:gd name="connsiteX4" fmla="*/ 162536 w 1028916"/>
              <a:gd name="connsiteY4" fmla="*/ 306090 h 327650"/>
              <a:gd name="connsiteX5" fmla="*/ 1028916 w 1028916"/>
              <a:gd name="connsiteY5" fmla="*/ 175000 h 327650"/>
              <a:gd name="connsiteX0" fmla="*/ 1071901 w 1086602"/>
              <a:gd name="connsiteY0" fmla="*/ 164478 h 507458"/>
              <a:gd name="connsiteX1" fmla="*/ 965532 w 1086602"/>
              <a:gd name="connsiteY1" fmla="*/ 0 h 507458"/>
              <a:gd name="connsiteX2" fmla="*/ 950348 w 1086602"/>
              <a:gd name="connsiteY2" fmla="*/ 6226 h 507458"/>
              <a:gd name="connsiteX3" fmla="*/ 122694 w 1086602"/>
              <a:gd name="connsiteY3" fmla="*/ 296296 h 507458"/>
              <a:gd name="connsiteX4" fmla="*/ 94826 w 1086602"/>
              <a:gd name="connsiteY4" fmla="*/ 505881 h 507458"/>
              <a:gd name="connsiteX5" fmla="*/ 1086602 w 1086602"/>
              <a:gd name="connsiteY5" fmla="*/ 175000 h 507458"/>
              <a:gd name="connsiteX0" fmla="*/ 1007802 w 1022503"/>
              <a:gd name="connsiteY0" fmla="*/ 164478 h 505881"/>
              <a:gd name="connsiteX1" fmla="*/ 901433 w 1022503"/>
              <a:gd name="connsiteY1" fmla="*/ 0 h 505881"/>
              <a:gd name="connsiteX2" fmla="*/ 886249 w 1022503"/>
              <a:gd name="connsiteY2" fmla="*/ 6226 h 505881"/>
              <a:gd name="connsiteX3" fmla="*/ 58595 w 1022503"/>
              <a:gd name="connsiteY3" fmla="*/ 296296 h 505881"/>
              <a:gd name="connsiteX4" fmla="*/ 30727 w 1022503"/>
              <a:gd name="connsiteY4" fmla="*/ 505881 h 505881"/>
              <a:gd name="connsiteX5" fmla="*/ 1022503 w 1022503"/>
              <a:gd name="connsiteY5" fmla="*/ 175000 h 505881"/>
              <a:gd name="connsiteX0" fmla="*/ 1002004 w 1016705"/>
              <a:gd name="connsiteY0" fmla="*/ 164478 h 502887"/>
              <a:gd name="connsiteX1" fmla="*/ 895635 w 1016705"/>
              <a:gd name="connsiteY1" fmla="*/ 0 h 502887"/>
              <a:gd name="connsiteX2" fmla="*/ 880451 w 1016705"/>
              <a:gd name="connsiteY2" fmla="*/ 6226 h 502887"/>
              <a:gd name="connsiteX3" fmla="*/ 52797 w 1016705"/>
              <a:gd name="connsiteY3" fmla="*/ 296296 h 502887"/>
              <a:gd name="connsiteX4" fmla="*/ 45767 w 1016705"/>
              <a:gd name="connsiteY4" fmla="*/ 502887 h 502887"/>
              <a:gd name="connsiteX5" fmla="*/ 1016705 w 1016705"/>
              <a:gd name="connsiteY5" fmla="*/ 175000 h 502887"/>
              <a:gd name="connsiteX0" fmla="*/ 956237 w 970938"/>
              <a:gd name="connsiteY0" fmla="*/ 164478 h 502887"/>
              <a:gd name="connsiteX1" fmla="*/ 849868 w 970938"/>
              <a:gd name="connsiteY1" fmla="*/ 0 h 502887"/>
              <a:gd name="connsiteX2" fmla="*/ 834684 w 970938"/>
              <a:gd name="connsiteY2" fmla="*/ 6226 h 502887"/>
              <a:gd name="connsiteX3" fmla="*/ 7030 w 970938"/>
              <a:gd name="connsiteY3" fmla="*/ 296296 h 502887"/>
              <a:gd name="connsiteX4" fmla="*/ 0 w 970938"/>
              <a:gd name="connsiteY4" fmla="*/ 502887 h 502887"/>
              <a:gd name="connsiteX5" fmla="*/ 970938 w 970938"/>
              <a:gd name="connsiteY5" fmla="*/ 175000 h 502887"/>
              <a:gd name="connsiteX0" fmla="*/ 956237 w 970938"/>
              <a:gd name="connsiteY0" fmla="*/ 164478 h 502887"/>
              <a:gd name="connsiteX1" fmla="*/ 849868 w 970938"/>
              <a:gd name="connsiteY1" fmla="*/ 0 h 502887"/>
              <a:gd name="connsiteX2" fmla="*/ 834684 w 970938"/>
              <a:gd name="connsiteY2" fmla="*/ 6226 h 502887"/>
              <a:gd name="connsiteX3" fmla="*/ 3732 w 970938"/>
              <a:gd name="connsiteY3" fmla="*/ 297345 h 502887"/>
              <a:gd name="connsiteX4" fmla="*/ 0 w 970938"/>
              <a:gd name="connsiteY4" fmla="*/ 502887 h 502887"/>
              <a:gd name="connsiteX5" fmla="*/ 970938 w 970938"/>
              <a:gd name="connsiteY5" fmla="*/ 175000 h 502887"/>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2506 w 967207"/>
              <a:gd name="connsiteY0" fmla="*/ 164478 h 520596"/>
              <a:gd name="connsiteX1" fmla="*/ 846137 w 967207"/>
              <a:gd name="connsiteY1" fmla="*/ 0 h 520596"/>
              <a:gd name="connsiteX2" fmla="*/ 830953 w 967207"/>
              <a:gd name="connsiteY2" fmla="*/ 6226 h 520596"/>
              <a:gd name="connsiteX3" fmla="*/ 1 w 967207"/>
              <a:gd name="connsiteY3" fmla="*/ 297345 h 520596"/>
              <a:gd name="connsiteX4" fmla="*/ 9154 w 967207"/>
              <a:gd name="connsiteY4" fmla="*/ 520596 h 520596"/>
              <a:gd name="connsiteX5" fmla="*/ 967207 w 967207"/>
              <a:gd name="connsiteY5" fmla="*/ 175000 h 520596"/>
              <a:gd name="connsiteX0" fmla="*/ 943352 w 958053"/>
              <a:gd name="connsiteY0" fmla="*/ 164478 h 520596"/>
              <a:gd name="connsiteX1" fmla="*/ 836983 w 958053"/>
              <a:gd name="connsiteY1" fmla="*/ 0 h 520596"/>
              <a:gd name="connsiteX2" fmla="*/ 821799 w 958053"/>
              <a:gd name="connsiteY2" fmla="*/ 6226 h 520596"/>
              <a:gd name="connsiteX3" fmla="*/ 6291 w 958053"/>
              <a:gd name="connsiteY3" fmla="*/ 288799 h 520596"/>
              <a:gd name="connsiteX4" fmla="*/ 0 w 958053"/>
              <a:gd name="connsiteY4" fmla="*/ 520596 h 520596"/>
              <a:gd name="connsiteX5" fmla="*/ 958053 w 958053"/>
              <a:gd name="connsiteY5" fmla="*/ 175000 h 520596"/>
              <a:gd name="connsiteX0" fmla="*/ 943352 w 958053"/>
              <a:gd name="connsiteY0" fmla="*/ 164478 h 520596"/>
              <a:gd name="connsiteX1" fmla="*/ 836983 w 958053"/>
              <a:gd name="connsiteY1" fmla="*/ 0 h 520596"/>
              <a:gd name="connsiteX2" fmla="*/ 715049 w 958053"/>
              <a:gd name="connsiteY2" fmla="*/ 47447 h 520596"/>
              <a:gd name="connsiteX3" fmla="*/ 6291 w 958053"/>
              <a:gd name="connsiteY3" fmla="*/ 288799 h 520596"/>
              <a:gd name="connsiteX4" fmla="*/ 0 w 958053"/>
              <a:gd name="connsiteY4" fmla="*/ 520596 h 520596"/>
              <a:gd name="connsiteX5" fmla="*/ 958053 w 958053"/>
              <a:gd name="connsiteY5" fmla="*/ 175000 h 520596"/>
              <a:gd name="connsiteX0" fmla="*/ 943352 w 958053"/>
              <a:gd name="connsiteY0" fmla="*/ 164478 h 520596"/>
              <a:gd name="connsiteX1" fmla="*/ 836983 w 958053"/>
              <a:gd name="connsiteY1" fmla="*/ 0 h 520596"/>
              <a:gd name="connsiteX2" fmla="*/ 6291 w 958053"/>
              <a:gd name="connsiteY2" fmla="*/ 288799 h 520596"/>
              <a:gd name="connsiteX3" fmla="*/ 0 w 958053"/>
              <a:gd name="connsiteY3" fmla="*/ 520596 h 520596"/>
              <a:gd name="connsiteX4" fmla="*/ 958053 w 958053"/>
              <a:gd name="connsiteY4" fmla="*/ 175000 h 520596"/>
              <a:gd name="connsiteX0" fmla="*/ 943352 w 958053"/>
              <a:gd name="connsiteY0" fmla="*/ 124614 h 480732"/>
              <a:gd name="connsiteX1" fmla="*/ 711645 w 958053"/>
              <a:gd name="connsiteY1" fmla="*/ 0 h 480732"/>
              <a:gd name="connsiteX2" fmla="*/ 6291 w 958053"/>
              <a:gd name="connsiteY2" fmla="*/ 248935 h 480732"/>
              <a:gd name="connsiteX3" fmla="*/ 0 w 958053"/>
              <a:gd name="connsiteY3" fmla="*/ 480732 h 480732"/>
              <a:gd name="connsiteX4" fmla="*/ 958053 w 958053"/>
              <a:gd name="connsiteY4" fmla="*/ 135136 h 480732"/>
              <a:gd name="connsiteX0" fmla="*/ 943352 w 943352"/>
              <a:gd name="connsiteY0" fmla="*/ 124614 h 480732"/>
              <a:gd name="connsiteX1" fmla="*/ 711645 w 943352"/>
              <a:gd name="connsiteY1" fmla="*/ 0 h 480732"/>
              <a:gd name="connsiteX2" fmla="*/ 6291 w 943352"/>
              <a:gd name="connsiteY2" fmla="*/ 248935 h 480732"/>
              <a:gd name="connsiteX3" fmla="*/ 0 w 943352"/>
              <a:gd name="connsiteY3" fmla="*/ 480732 h 480732"/>
              <a:gd name="connsiteX4" fmla="*/ 904077 w 943352"/>
              <a:gd name="connsiteY4" fmla="*/ 159571 h 480732"/>
              <a:gd name="connsiteX0" fmla="*/ 842738 w 904077"/>
              <a:gd name="connsiteY0" fmla="*/ 196591 h 480732"/>
              <a:gd name="connsiteX1" fmla="*/ 711645 w 904077"/>
              <a:gd name="connsiteY1" fmla="*/ 0 h 480732"/>
              <a:gd name="connsiteX2" fmla="*/ 6291 w 904077"/>
              <a:gd name="connsiteY2" fmla="*/ 248935 h 480732"/>
              <a:gd name="connsiteX3" fmla="*/ 0 w 904077"/>
              <a:gd name="connsiteY3" fmla="*/ 480732 h 480732"/>
              <a:gd name="connsiteX4" fmla="*/ 904077 w 904077"/>
              <a:gd name="connsiteY4" fmla="*/ 159571 h 480732"/>
              <a:gd name="connsiteX0" fmla="*/ 842738 w 904077"/>
              <a:gd name="connsiteY0" fmla="*/ 202732 h 486873"/>
              <a:gd name="connsiteX1" fmla="*/ 742380 w 904077"/>
              <a:gd name="connsiteY1" fmla="*/ 0 h 486873"/>
              <a:gd name="connsiteX2" fmla="*/ 6291 w 904077"/>
              <a:gd name="connsiteY2" fmla="*/ 255076 h 486873"/>
              <a:gd name="connsiteX3" fmla="*/ 0 w 904077"/>
              <a:gd name="connsiteY3" fmla="*/ 486873 h 486873"/>
              <a:gd name="connsiteX4" fmla="*/ 904077 w 904077"/>
              <a:gd name="connsiteY4" fmla="*/ 165712 h 486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077" h="486873">
                <a:moveTo>
                  <a:pt x="842738" y="202732"/>
                </a:moveTo>
                <a:cubicBezTo>
                  <a:pt x="801332" y="155856"/>
                  <a:pt x="783786" y="46876"/>
                  <a:pt x="742380" y="0"/>
                </a:cubicBezTo>
                <a:lnTo>
                  <a:pt x="6291" y="255076"/>
                </a:lnTo>
                <a:cubicBezTo>
                  <a:pt x="6153" y="379058"/>
                  <a:pt x="14064" y="302515"/>
                  <a:pt x="0" y="486873"/>
                </a:cubicBezTo>
                <a:cubicBezTo>
                  <a:pt x="181950" y="430809"/>
                  <a:pt x="763565" y="222667"/>
                  <a:pt x="904077" y="165712"/>
                </a:cubicBez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Puolivapaa piirto 20"/>
          <p:cNvSpPr/>
          <p:nvPr/>
        </p:nvSpPr>
        <p:spPr>
          <a:xfrm>
            <a:off x="3238500" y="3519054"/>
            <a:ext cx="1028700" cy="86346"/>
          </a:xfrm>
          <a:custGeom>
            <a:avLst/>
            <a:gdLst>
              <a:gd name="connsiteX0" fmla="*/ 0 w 1018309"/>
              <a:gd name="connsiteY0" fmla="*/ 86590 h 86590"/>
              <a:gd name="connsiteX1" fmla="*/ 758536 w 1018309"/>
              <a:gd name="connsiteY1" fmla="*/ 72736 h 86590"/>
              <a:gd name="connsiteX2" fmla="*/ 897082 w 1018309"/>
              <a:gd name="connsiteY2" fmla="*/ 6927 h 86590"/>
              <a:gd name="connsiteX3" fmla="*/ 1018309 w 1018309"/>
              <a:gd name="connsiteY3" fmla="*/ 0 h 86590"/>
              <a:gd name="connsiteX0" fmla="*/ 0 w 1018309"/>
              <a:gd name="connsiteY0" fmla="*/ 86590 h 86590"/>
              <a:gd name="connsiteX1" fmla="*/ 758536 w 1018309"/>
              <a:gd name="connsiteY1" fmla="*/ 72736 h 86590"/>
              <a:gd name="connsiteX2" fmla="*/ 897082 w 1018309"/>
              <a:gd name="connsiteY2" fmla="*/ 6927 h 86590"/>
              <a:gd name="connsiteX3" fmla="*/ 1018309 w 1018309"/>
              <a:gd name="connsiteY3" fmla="*/ 0 h 86590"/>
              <a:gd name="connsiteX0" fmla="*/ 0 w 1018309"/>
              <a:gd name="connsiteY0" fmla="*/ 86590 h 86590"/>
              <a:gd name="connsiteX1" fmla="*/ 758536 w 1018309"/>
              <a:gd name="connsiteY1" fmla="*/ 63435 h 86590"/>
              <a:gd name="connsiteX2" fmla="*/ 897082 w 1018309"/>
              <a:gd name="connsiteY2" fmla="*/ 6927 h 86590"/>
              <a:gd name="connsiteX3" fmla="*/ 1018309 w 1018309"/>
              <a:gd name="connsiteY3" fmla="*/ 0 h 86590"/>
              <a:gd name="connsiteX0" fmla="*/ 0 w 1021773"/>
              <a:gd name="connsiteY0" fmla="*/ 80389 h 80389"/>
              <a:gd name="connsiteX1" fmla="*/ 762000 w 1021773"/>
              <a:gd name="connsiteY1" fmla="*/ 63435 h 80389"/>
              <a:gd name="connsiteX2" fmla="*/ 900546 w 1021773"/>
              <a:gd name="connsiteY2" fmla="*/ 6927 h 80389"/>
              <a:gd name="connsiteX3" fmla="*/ 1021773 w 1021773"/>
              <a:gd name="connsiteY3" fmla="*/ 0 h 80389"/>
              <a:gd name="connsiteX0" fmla="*/ 0 w 1021773"/>
              <a:gd name="connsiteY0" fmla="*/ 80389 h 80389"/>
              <a:gd name="connsiteX1" fmla="*/ 755073 w 1021773"/>
              <a:gd name="connsiteY1" fmla="*/ 69636 h 80389"/>
              <a:gd name="connsiteX2" fmla="*/ 900546 w 1021773"/>
              <a:gd name="connsiteY2" fmla="*/ 6927 h 80389"/>
              <a:gd name="connsiteX3" fmla="*/ 1021773 w 1021773"/>
              <a:gd name="connsiteY3" fmla="*/ 0 h 80389"/>
              <a:gd name="connsiteX0" fmla="*/ 0 w 1021773"/>
              <a:gd name="connsiteY0" fmla="*/ 80389 h 80389"/>
              <a:gd name="connsiteX1" fmla="*/ 762001 w 1021773"/>
              <a:gd name="connsiteY1" fmla="*/ 57235 h 80389"/>
              <a:gd name="connsiteX2" fmla="*/ 900546 w 1021773"/>
              <a:gd name="connsiteY2" fmla="*/ 6927 h 80389"/>
              <a:gd name="connsiteX3" fmla="*/ 1021773 w 1021773"/>
              <a:gd name="connsiteY3" fmla="*/ 0 h 80389"/>
              <a:gd name="connsiteX0" fmla="*/ 0 w 1018309"/>
              <a:gd name="connsiteY0" fmla="*/ 64887 h 64887"/>
              <a:gd name="connsiteX1" fmla="*/ 758537 w 1018309"/>
              <a:gd name="connsiteY1" fmla="*/ 57235 h 64887"/>
              <a:gd name="connsiteX2" fmla="*/ 897082 w 1018309"/>
              <a:gd name="connsiteY2" fmla="*/ 6927 h 64887"/>
              <a:gd name="connsiteX3" fmla="*/ 1018309 w 1018309"/>
              <a:gd name="connsiteY3" fmla="*/ 0 h 64887"/>
              <a:gd name="connsiteX0" fmla="*/ 0 w 1028700"/>
              <a:gd name="connsiteY0" fmla="*/ 83489 h 83489"/>
              <a:gd name="connsiteX1" fmla="*/ 768928 w 1028700"/>
              <a:gd name="connsiteY1" fmla="*/ 57235 h 83489"/>
              <a:gd name="connsiteX2" fmla="*/ 907473 w 1028700"/>
              <a:gd name="connsiteY2" fmla="*/ 6927 h 83489"/>
              <a:gd name="connsiteX3" fmla="*/ 1028700 w 1028700"/>
              <a:gd name="connsiteY3" fmla="*/ 0 h 83489"/>
              <a:gd name="connsiteX0" fmla="*/ 0 w 1028700"/>
              <a:gd name="connsiteY0" fmla="*/ 77289 h 77289"/>
              <a:gd name="connsiteX1" fmla="*/ 768928 w 1028700"/>
              <a:gd name="connsiteY1" fmla="*/ 57235 h 77289"/>
              <a:gd name="connsiteX2" fmla="*/ 907473 w 1028700"/>
              <a:gd name="connsiteY2" fmla="*/ 6927 h 77289"/>
              <a:gd name="connsiteX3" fmla="*/ 1028700 w 1028700"/>
              <a:gd name="connsiteY3" fmla="*/ 0 h 77289"/>
              <a:gd name="connsiteX0" fmla="*/ 0 w 1028700"/>
              <a:gd name="connsiteY0" fmla="*/ 77289 h 77289"/>
              <a:gd name="connsiteX1" fmla="*/ 768928 w 1028700"/>
              <a:gd name="connsiteY1" fmla="*/ 57235 h 77289"/>
              <a:gd name="connsiteX2" fmla="*/ 907473 w 1028700"/>
              <a:gd name="connsiteY2" fmla="*/ 6927 h 77289"/>
              <a:gd name="connsiteX3" fmla="*/ 1028700 w 1028700"/>
              <a:gd name="connsiteY3" fmla="*/ 15502 h 77289"/>
              <a:gd name="connsiteX4" fmla="*/ 1028700 w 1028700"/>
              <a:gd name="connsiteY4" fmla="*/ 0 h 77289"/>
              <a:gd name="connsiteX0" fmla="*/ 0 w 1028700"/>
              <a:gd name="connsiteY0" fmla="*/ 77289 h 77289"/>
              <a:gd name="connsiteX1" fmla="*/ 768928 w 1028700"/>
              <a:gd name="connsiteY1" fmla="*/ 57235 h 77289"/>
              <a:gd name="connsiteX2" fmla="*/ 907473 w 1028700"/>
              <a:gd name="connsiteY2" fmla="*/ 6927 h 77289"/>
              <a:gd name="connsiteX3" fmla="*/ 1028700 w 1028700"/>
              <a:gd name="connsiteY3" fmla="*/ 6201 h 77289"/>
              <a:gd name="connsiteX4" fmla="*/ 1028700 w 1028700"/>
              <a:gd name="connsiteY4" fmla="*/ 0 h 77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 h="77289">
                <a:moveTo>
                  <a:pt x="0" y="77289"/>
                </a:moveTo>
                <a:lnTo>
                  <a:pt x="768928" y="57235"/>
                </a:lnTo>
                <a:lnTo>
                  <a:pt x="907473" y="6927"/>
                </a:lnTo>
                <a:cubicBezTo>
                  <a:pt x="942109" y="4618"/>
                  <a:pt x="994064" y="8510"/>
                  <a:pt x="1028700" y="6201"/>
                </a:cubicBezTo>
                <a:lnTo>
                  <a:pt x="1028700" y="0"/>
                </a:lnTo>
              </a:path>
            </a:pathLst>
          </a:custGeom>
          <a:no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Puolivapaa piirto 78"/>
          <p:cNvSpPr/>
          <p:nvPr/>
        </p:nvSpPr>
        <p:spPr>
          <a:xfrm rot="1057790">
            <a:off x="3349047" y="3211203"/>
            <a:ext cx="886642" cy="508161"/>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293295 h 643122"/>
              <a:gd name="connsiteX1" fmla="*/ 1960888 w 1960888"/>
              <a:gd name="connsiteY1" fmla="*/ 0 h 643122"/>
              <a:gd name="connsiteX2" fmla="*/ 832106 w 1960888"/>
              <a:gd name="connsiteY2" fmla="*/ 154750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960888"/>
              <a:gd name="connsiteY0" fmla="*/ 293295 h 643122"/>
              <a:gd name="connsiteX1" fmla="*/ 1960888 w 1960888"/>
              <a:gd name="connsiteY1" fmla="*/ 0 h 643122"/>
              <a:gd name="connsiteX2" fmla="*/ 849411 w 1960888"/>
              <a:gd name="connsiteY2" fmla="*/ 161677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167245"/>
              <a:gd name="connsiteY0" fmla="*/ 131618 h 481445"/>
              <a:gd name="connsiteX1" fmla="*/ 943377 w 1167245"/>
              <a:gd name="connsiteY1" fmla="*/ 184686 h 481445"/>
              <a:gd name="connsiteX2" fmla="*/ 849411 w 1167245"/>
              <a:gd name="connsiteY2" fmla="*/ 0 h 481445"/>
              <a:gd name="connsiteX3" fmla="*/ 0 w 1167245"/>
              <a:gd name="connsiteY3" fmla="*/ 294410 h 481445"/>
              <a:gd name="connsiteX4" fmla="*/ 96981 w 1167245"/>
              <a:gd name="connsiteY4" fmla="*/ 481445 h 481445"/>
              <a:gd name="connsiteX5" fmla="*/ 1148318 w 1167245"/>
              <a:gd name="connsiteY5" fmla="*/ 138846 h 481445"/>
              <a:gd name="connsiteX0" fmla="*/ 943377 w 1148318"/>
              <a:gd name="connsiteY0" fmla="*/ 184686 h 481445"/>
              <a:gd name="connsiteX1" fmla="*/ 849411 w 1148318"/>
              <a:gd name="connsiteY1" fmla="*/ 0 h 481445"/>
              <a:gd name="connsiteX2" fmla="*/ 0 w 1148318"/>
              <a:gd name="connsiteY2" fmla="*/ 294410 h 481445"/>
              <a:gd name="connsiteX3" fmla="*/ 96981 w 1148318"/>
              <a:gd name="connsiteY3" fmla="*/ 481445 h 481445"/>
              <a:gd name="connsiteX4" fmla="*/ 1148318 w 1148318"/>
              <a:gd name="connsiteY4" fmla="*/ 138846 h 481445"/>
              <a:gd name="connsiteX0" fmla="*/ 943377 w 943377"/>
              <a:gd name="connsiteY0" fmla="*/ 184686 h 481445"/>
              <a:gd name="connsiteX1" fmla="*/ 849411 w 943377"/>
              <a:gd name="connsiteY1" fmla="*/ 0 h 481445"/>
              <a:gd name="connsiteX2" fmla="*/ 0 w 943377"/>
              <a:gd name="connsiteY2" fmla="*/ 294410 h 481445"/>
              <a:gd name="connsiteX3" fmla="*/ 96981 w 943377"/>
              <a:gd name="connsiteY3" fmla="*/ 481445 h 481445"/>
              <a:gd name="connsiteX0" fmla="*/ 943377 w 943377"/>
              <a:gd name="connsiteY0" fmla="*/ 181222 h 477981"/>
              <a:gd name="connsiteX1" fmla="*/ 845950 w 943377"/>
              <a:gd name="connsiteY1" fmla="*/ 0 h 477981"/>
              <a:gd name="connsiteX2" fmla="*/ 0 w 943377"/>
              <a:gd name="connsiteY2" fmla="*/ 290946 h 477981"/>
              <a:gd name="connsiteX3" fmla="*/ 96981 w 943377"/>
              <a:gd name="connsiteY3" fmla="*/ 477981 h 477981"/>
              <a:gd name="connsiteX0" fmla="*/ 932994 w 932994"/>
              <a:gd name="connsiteY0" fmla="*/ 181222 h 477981"/>
              <a:gd name="connsiteX1" fmla="*/ 845950 w 932994"/>
              <a:gd name="connsiteY1" fmla="*/ 0 h 477981"/>
              <a:gd name="connsiteX2" fmla="*/ 0 w 932994"/>
              <a:gd name="connsiteY2" fmla="*/ 290946 h 477981"/>
              <a:gd name="connsiteX3" fmla="*/ 96981 w 932994"/>
              <a:gd name="connsiteY3" fmla="*/ 477981 h 477981"/>
              <a:gd name="connsiteX0" fmla="*/ 932994 w 932994"/>
              <a:gd name="connsiteY0" fmla="*/ 174295 h 471054"/>
              <a:gd name="connsiteX1" fmla="*/ 839029 w 932994"/>
              <a:gd name="connsiteY1" fmla="*/ 0 h 471054"/>
              <a:gd name="connsiteX2" fmla="*/ 0 w 932994"/>
              <a:gd name="connsiteY2" fmla="*/ 284019 h 471054"/>
              <a:gd name="connsiteX3" fmla="*/ 96981 w 932994"/>
              <a:gd name="connsiteY3" fmla="*/ 471054 h 471054"/>
              <a:gd name="connsiteX0" fmla="*/ 932994 w 932994"/>
              <a:gd name="connsiteY0" fmla="*/ 174295 h 467591"/>
              <a:gd name="connsiteX1" fmla="*/ 839029 w 932994"/>
              <a:gd name="connsiteY1" fmla="*/ 0 h 467591"/>
              <a:gd name="connsiteX2" fmla="*/ 0 w 932994"/>
              <a:gd name="connsiteY2" fmla="*/ 284019 h 467591"/>
              <a:gd name="connsiteX3" fmla="*/ 24302 w 932994"/>
              <a:gd name="connsiteY3" fmla="*/ 467591 h 467591"/>
              <a:gd name="connsiteX0" fmla="*/ 913688 w 913688"/>
              <a:gd name="connsiteY0" fmla="*/ 174295 h 467591"/>
              <a:gd name="connsiteX1" fmla="*/ 819723 w 913688"/>
              <a:gd name="connsiteY1" fmla="*/ 0 h 467591"/>
              <a:gd name="connsiteX2" fmla="*/ 18764 w 913688"/>
              <a:gd name="connsiteY2" fmla="*/ 245919 h 467591"/>
              <a:gd name="connsiteX3" fmla="*/ 4996 w 913688"/>
              <a:gd name="connsiteY3" fmla="*/ 467591 h 467591"/>
              <a:gd name="connsiteX0" fmla="*/ 913688 w 913688"/>
              <a:gd name="connsiteY0" fmla="*/ 174295 h 467591"/>
              <a:gd name="connsiteX1" fmla="*/ 819723 w 913688"/>
              <a:gd name="connsiteY1" fmla="*/ 0 h 467591"/>
              <a:gd name="connsiteX2" fmla="*/ 18764 w 913688"/>
              <a:gd name="connsiteY2" fmla="*/ 259773 h 467591"/>
              <a:gd name="connsiteX3" fmla="*/ 4996 w 913688"/>
              <a:gd name="connsiteY3" fmla="*/ 467591 h 467591"/>
              <a:gd name="connsiteX0" fmla="*/ 929099 w 929099"/>
              <a:gd name="connsiteY0" fmla="*/ 174295 h 467591"/>
              <a:gd name="connsiteX1" fmla="*/ 835134 w 929099"/>
              <a:gd name="connsiteY1" fmla="*/ 0 h 467591"/>
              <a:gd name="connsiteX2" fmla="*/ 34175 w 929099"/>
              <a:gd name="connsiteY2" fmla="*/ 259773 h 467591"/>
              <a:gd name="connsiteX3" fmla="*/ 20407 w 929099"/>
              <a:gd name="connsiteY3" fmla="*/ 467591 h 467591"/>
              <a:gd name="connsiteX0" fmla="*/ 930402 w 930402"/>
              <a:gd name="connsiteY0" fmla="*/ 174295 h 482893"/>
              <a:gd name="connsiteX1" fmla="*/ 836437 w 930402"/>
              <a:gd name="connsiteY1" fmla="*/ 0 h 482893"/>
              <a:gd name="connsiteX2" fmla="*/ 35478 w 930402"/>
              <a:gd name="connsiteY2" fmla="*/ 259773 h 482893"/>
              <a:gd name="connsiteX3" fmla="*/ 19307 w 930402"/>
              <a:gd name="connsiteY3" fmla="*/ 482893 h 482893"/>
              <a:gd name="connsiteX0" fmla="*/ 972387 w 972387"/>
              <a:gd name="connsiteY0" fmla="*/ 146405 h 482893"/>
              <a:gd name="connsiteX1" fmla="*/ 836437 w 972387"/>
              <a:gd name="connsiteY1" fmla="*/ 0 h 482893"/>
              <a:gd name="connsiteX2" fmla="*/ 35478 w 972387"/>
              <a:gd name="connsiteY2" fmla="*/ 259773 h 482893"/>
              <a:gd name="connsiteX3" fmla="*/ 19307 w 972387"/>
              <a:gd name="connsiteY3" fmla="*/ 482893 h 482893"/>
              <a:gd name="connsiteX0" fmla="*/ 973986 w 973986"/>
              <a:gd name="connsiteY0" fmla="*/ 146405 h 482893"/>
              <a:gd name="connsiteX1" fmla="*/ 838036 w 973986"/>
              <a:gd name="connsiteY1" fmla="*/ 0 h 482893"/>
              <a:gd name="connsiteX2" fmla="*/ 33626 w 973986"/>
              <a:gd name="connsiteY2" fmla="*/ 271774 h 482893"/>
              <a:gd name="connsiteX3" fmla="*/ 20906 w 973986"/>
              <a:gd name="connsiteY3" fmla="*/ 482893 h 482893"/>
              <a:gd name="connsiteX0" fmla="*/ 973986 w 973986"/>
              <a:gd name="connsiteY0" fmla="*/ 154575 h 491063"/>
              <a:gd name="connsiteX1" fmla="*/ 870762 w 973986"/>
              <a:gd name="connsiteY1" fmla="*/ 0 h 491063"/>
              <a:gd name="connsiteX2" fmla="*/ 838036 w 973986"/>
              <a:gd name="connsiteY2" fmla="*/ 8170 h 491063"/>
              <a:gd name="connsiteX3" fmla="*/ 33626 w 973986"/>
              <a:gd name="connsiteY3" fmla="*/ 279944 h 491063"/>
              <a:gd name="connsiteX4" fmla="*/ 20906 w 973986"/>
              <a:gd name="connsiteY4" fmla="*/ 491063 h 491063"/>
              <a:gd name="connsiteX0" fmla="*/ 966599 w 966599"/>
              <a:gd name="connsiteY0" fmla="*/ 154575 h 491063"/>
              <a:gd name="connsiteX1" fmla="*/ 863375 w 966599"/>
              <a:gd name="connsiteY1" fmla="*/ 0 h 491063"/>
              <a:gd name="connsiteX2" fmla="*/ 830649 w 966599"/>
              <a:gd name="connsiteY2" fmla="*/ 8170 h 491063"/>
              <a:gd name="connsiteX3" fmla="*/ 26239 w 966599"/>
              <a:gd name="connsiteY3" fmla="*/ 279944 h 491063"/>
              <a:gd name="connsiteX4" fmla="*/ 13519 w 966599"/>
              <a:gd name="connsiteY4" fmla="*/ 491063 h 491063"/>
              <a:gd name="connsiteX0" fmla="*/ 955725 w 955725"/>
              <a:gd name="connsiteY0" fmla="*/ 154575 h 491063"/>
              <a:gd name="connsiteX1" fmla="*/ 852501 w 955725"/>
              <a:gd name="connsiteY1" fmla="*/ 0 h 491063"/>
              <a:gd name="connsiteX2" fmla="*/ 819775 w 955725"/>
              <a:gd name="connsiteY2" fmla="*/ 8170 h 491063"/>
              <a:gd name="connsiteX3" fmla="*/ 15365 w 955725"/>
              <a:gd name="connsiteY3" fmla="*/ 279944 h 491063"/>
              <a:gd name="connsiteX4" fmla="*/ 2645 w 955725"/>
              <a:gd name="connsiteY4" fmla="*/ 491063 h 491063"/>
              <a:gd name="connsiteX0" fmla="*/ 959634 w 959634"/>
              <a:gd name="connsiteY0" fmla="*/ 154575 h 491063"/>
              <a:gd name="connsiteX1" fmla="*/ 856410 w 959634"/>
              <a:gd name="connsiteY1" fmla="*/ 0 h 491063"/>
              <a:gd name="connsiteX2" fmla="*/ 823684 w 959634"/>
              <a:gd name="connsiteY2" fmla="*/ 8170 h 491063"/>
              <a:gd name="connsiteX3" fmla="*/ 10427 w 959634"/>
              <a:gd name="connsiteY3" fmla="*/ 286393 h 491063"/>
              <a:gd name="connsiteX4" fmla="*/ 6554 w 959634"/>
              <a:gd name="connsiteY4" fmla="*/ 491063 h 491063"/>
              <a:gd name="connsiteX0" fmla="*/ 959634 w 959634"/>
              <a:gd name="connsiteY0" fmla="*/ 164478 h 500966"/>
              <a:gd name="connsiteX1" fmla="*/ 853265 w 959634"/>
              <a:gd name="connsiteY1" fmla="*/ 0 h 500966"/>
              <a:gd name="connsiteX2" fmla="*/ 823684 w 959634"/>
              <a:gd name="connsiteY2" fmla="*/ 18073 h 500966"/>
              <a:gd name="connsiteX3" fmla="*/ 10427 w 959634"/>
              <a:gd name="connsiteY3" fmla="*/ 296296 h 500966"/>
              <a:gd name="connsiteX4" fmla="*/ 6554 w 959634"/>
              <a:gd name="connsiteY4" fmla="*/ 500966 h 500966"/>
              <a:gd name="connsiteX0" fmla="*/ 959634 w 959634"/>
              <a:gd name="connsiteY0" fmla="*/ 164478 h 500966"/>
              <a:gd name="connsiteX1" fmla="*/ 853265 w 959634"/>
              <a:gd name="connsiteY1" fmla="*/ 0 h 500966"/>
              <a:gd name="connsiteX2" fmla="*/ 838081 w 959634"/>
              <a:gd name="connsiteY2" fmla="*/ 6226 h 500966"/>
              <a:gd name="connsiteX3" fmla="*/ 10427 w 959634"/>
              <a:gd name="connsiteY3" fmla="*/ 296296 h 500966"/>
              <a:gd name="connsiteX4" fmla="*/ 6554 w 959634"/>
              <a:gd name="connsiteY4" fmla="*/ 500966 h 500966"/>
              <a:gd name="connsiteX0" fmla="*/ 949450 w 964151"/>
              <a:gd name="connsiteY0" fmla="*/ 164478 h 315189"/>
              <a:gd name="connsiteX1" fmla="*/ 843081 w 964151"/>
              <a:gd name="connsiteY1" fmla="*/ 0 h 315189"/>
              <a:gd name="connsiteX2" fmla="*/ 827897 w 964151"/>
              <a:gd name="connsiteY2" fmla="*/ 6226 h 315189"/>
              <a:gd name="connsiteX3" fmla="*/ 243 w 964151"/>
              <a:gd name="connsiteY3" fmla="*/ 296296 h 315189"/>
              <a:gd name="connsiteX4" fmla="*/ 964151 w 964151"/>
              <a:gd name="connsiteY4" fmla="*/ 175000 h 315189"/>
              <a:gd name="connsiteX0" fmla="*/ 1014215 w 1028916"/>
              <a:gd name="connsiteY0" fmla="*/ 164478 h 327650"/>
              <a:gd name="connsiteX1" fmla="*/ 907846 w 1028916"/>
              <a:gd name="connsiteY1" fmla="*/ 0 h 327650"/>
              <a:gd name="connsiteX2" fmla="*/ 892662 w 1028916"/>
              <a:gd name="connsiteY2" fmla="*/ 6226 h 327650"/>
              <a:gd name="connsiteX3" fmla="*/ 65008 w 1028916"/>
              <a:gd name="connsiteY3" fmla="*/ 296296 h 327650"/>
              <a:gd name="connsiteX4" fmla="*/ 162536 w 1028916"/>
              <a:gd name="connsiteY4" fmla="*/ 306090 h 327650"/>
              <a:gd name="connsiteX5" fmla="*/ 1028916 w 1028916"/>
              <a:gd name="connsiteY5" fmla="*/ 175000 h 327650"/>
              <a:gd name="connsiteX0" fmla="*/ 1071901 w 1086602"/>
              <a:gd name="connsiteY0" fmla="*/ 164478 h 507458"/>
              <a:gd name="connsiteX1" fmla="*/ 965532 w 1086602"/>
              <a:gd name="connsiteY1" fmla="*/ 0 h 507458"/>
              <a:gd name="connsiteX2" fmla="*/ 950348 w 1086602"/>
              <a:gd name="connsiteY2" fmla="*/ 6226 h 507458"/>
              <a:gd name="connsiteX3" fmla="*/ 122694 w 1086602"/>
              <a:gd name="connsiteY3" fmla="*/ 296296 h 507458"/>
              <a:gd name="connsiteX4" fmla="*/ 94826 w 1086602"/>
              <a:gd name="connsiteY4" fmla="*/ 505881 h 507458"/>
              <a:gd name="connsiteX5" fmla="*/ 1086602 w 1086602"/>
              <a:gd name="connsiteY5" fmla="*/ 175000 h 507458"/>
              <a:gd name="connsiteX0" fmla="*/ 1007802 w 1022503"/>
              <a:gd name="connsiteY0" fmla="*/ 164478 h 505881"/>
              <a:gd name="connsiteX1" fmla="*/ 901433 w 1022503"/>
              <a:gd name="connsiteY1" fmla="*/ 0 h 505881"/>
              <a:gd name="connsiteX2" fmla="*/ 886249 w 1022503"/>
              <a:gd name="connsiteY2" fmla="*/ 6226 h 505881"/>
              <a:gd name="connsiteX3" fmla="*/ 58595 w 1022503"/>
              <a:gd name="connsiteY3" fmla="*/ 296296 h 505881"/>
              <a:gd name="connsiteX4" fmla="*/ 30727 w 1022503"/>
              <a:gd name="connsiteY4" fmla="*/ 505881 h 505881"/>
              <a:gd name="connsiteX5" fmla="*/ 1022503 w 1022503"/>
              <a:gd name="connsiteY5" fmla="*/ 175000 h 505881"/>
              <a:gd name="connsiteX0" fmla="*/ 1002004 w 1016705"/>
              <a:gd name="connsiteY0" fmla="*/ 164478 h 502887"/>
              <a:gd name="connsiteX1" fmla="*/ 895635 w 1016705"/>
              <a:gd name="connsiteY1" fmla="*/ 0 h 502887"/>
              <a:gd name="connsiteX2" fmla="*/ 880451 w 1016705"/>
              <a:gd name="connsiteY2" fmla="*/ 6226 h 502887"/>
              <a:gd name="connsiteX3" fmla="*/ 52797 w 1016705"/>
              <a:gd name="connsiteY3" fmla="*/ 296296 h 502887"/>
              <a:gd name="connsiteX4" fmla="*/ 45767 w 1016705"/>
              <a:gd name="connsiteY4" fmla="*/ 502887 h 502887"/>
              <a:gd name="connsiteX5" fmla="*/ 1016705 w 1016705"/>
              <a:gd name="connsiteY5" fmla="*/ 175000 h 502887"/>
              <a:gd name="connsiteX0" fmla="*/ 956237 w 970938"/>
              <a:gd name="connsiteY0" fmla="*/ 164478 h 502887"/>
              <a:gd name="connsiteX1" fmla="*/ 849868 w 970938"/>
              <a:gd name="connsiteY1" fmla="*/ 0 h 502887"/>
              <a:gd name="connsiteX2" fmla="*/ 834684 w 970938"/>
              <a:gd name="connsiteY2" fmla="*/ 6226 h 502887"/>
              <a:gd name="connsiteX3" fmla="*/ 7030 w 970938"/>
              <a:gd name="connsiteY3" fmla="*/ 296296 h 502887"/>
              <a:gd name="connsiteX4" fmla="*/ 0 w 970938"/>
              <a:gd name="connsiteY4" fmla="*/ 502887 h 502887"/>
              <a:gd name="connsiteX5" fmla="*/ 970938 w 970938"/>
              <a:gd name="connsiteY5" fmla="*/ 175000 h 502887"/>
              <a:gd name="connsiteX0" fmla="*/ 956237 w 970938"/>
              <a:gd name="connsiteY0" fmla="*/ 164478 h 502887"/>
              <a:gd name="connsiteX1" fmla="*/ 849868 w 970938"/>
              <a:gd name="connsiteY1" fmla="*/ 0 h 502887"/>
              <a:gd name="connsiteX2" fmla="*/ 834684 w 970938"/>
              <a:gd name="connsiteY2" fmla="*/ 6226 h 502887"/>
              <a:gd name="connsiteX3" fmla="*/ 3732 w 970938"/>
              <a:gd name="connsiteY3" fmla="*/ 297345 h 502887"/>
              <a:gd name="connsiteX4" fmla="*/ 0 w 970938"/>
              <a:gd name="connsiteY4" fmla="*/ 502887 h 502887"/>
              <a:gd name="connsiteX5" fmla="*/ 970938 w 970938"/>
              <a:gd name="connsiteY5" fmla="*/ 175000 h 502887"/>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2506 w 967207"/>
              <a:gd name="connsiteY0" fmla="*/ 164478 h 520596"/>
              <a:gd name="connsiteX1" fmla="*/ 846137 w 967207"/>
              <a:gd name="connsiteY1" fmla="*/ 0 h 520596"/>
              <a:gd name="connsiteX2" fmla="*/ 830953 w 967207"/>
              <a:gd name="connsiteY2" fmla="*/ 6226 h 520596"/>
              <a:gd name="connsiteX3" fmla="*/ 1 w 967207"/>
              <a:gd name="connsiteY3" fmla="*/ 297345 h 520596"/>
              <a:gd name="connsiteX4" fmla="*/ 9154 w 967207"/>
              <a:gd name="connsiteY4" fmla="*/ 520596 h 520596"/>
              <a:gd name="connsiteX5" fmla="*/ 967207 w 967207"/>
              <a:gd name="connsiteY5" fmla="*/ 175000 h 520596"/>
              <a:gd name="connsiteX0" fmla="*/ 943352 w 958053"/>
              <a:gd name="connsiteY0" fmla="*/ 164478 h 520596"/>
              <a:gd name="connsiteX1" fmla="*/ 836983 w 958053"/>
              <a:gd name="connsiteY1" fmla="*/ 0 h 520596"/>
              <a:gd name="connsiteX2" fmla="*/ 821799 w 958053"/>
              <a:gd name="connsiteY2" fmla="*/ 6226 h 520596"/>
              <a:gd name="connsiteX3" fmla="*/ 6291 w 958053"/>
              <a:gd name="connsiteY3" fmla="*/ 288799 h 520596"/>
              <a:gd name="connsiteX4" fmla="*/ 0 w 958053"/>
              <a:gd name="connsiteY4" fmla="*/ 520596 h 520596"/>
              <a:gd name="connsiteX5" fmla="*/ 958053 w 958053"/>
              <a:gd name="connsiteY5" fmla="*/ 175000 h 520596"/>
              <a:gd name="connsiteX0" fmla="*/ 943352 w 958053"/>
              <a:gd name="connsiteY0" fmla="*/ 164478 h 520596"/>
              <a:gd name="connsiteX1" fmla="*/ 836983 w 958053"/>
              <a:gd name="connsiteY1" fmla="*/ 0 h 520596"/>
              <a:gd name="connsiteX2" fmla="*/ 715049 w 958053"/>
              <a:gd name="connsiteY2" fmla="*/ 47447 h 520596"/>
              <a:gd name="connsiteX3" fmla="*/ 6291 w 958053"/>
              <a:gd name="connsiteY3" fmla="*/ 288799 h 520596"/>
              <a:gd name="connsiteX4" fmla="*/ 0 w 958053"/>
              <a:gd name="connsiteY4" fmla="*/ 520596 h 520596"/>
              <a:gd name="connsiteX5" fmla="*/ 958053 w 958053"/>
              <a:gd name="connsiteY5" fmla="*/ 175000 h 520596"/>
              <a:gd name="connsiteX0" fmla="*/ 943352 w 958053"/>
              <a:gd name="connsiteY0" fmla="*/ 164478 h 520596"/>
              <a:gd name="connsiteX1" fmla="*/ 836983 w 958053"/>
              <a:gd name="connsiteY1" fmla="*/ 0 h 520596"/>
              <a:gd name="connsiteX2" fmla="*/ 6291 w 958053"/>
              <a:gd name="connsiteY2" fmla="*/ 288799 h 520596"/>
              <a:gd name="connsiteX3" fmla="*/ 0 w 958053"/>
              <a:gd name="connsiteY3" fmla="*/ 520596 h 520596"/>
              <a:gd name="connsiteX4" fmla="*/ 958053 w 958053"/>
              <a:gd name="connsiteY4" fmla="*/ 175000 h 520596"/>
              <a:gd name="connsiteX0" fmla="*/ 943352 w 958053"/>
              <a:gd name="connsiteY0" fmla="*/ 124614 h 480732"/>
              <a:gd name="connsiteX1" fmla="*/ 711645 w 958053"/>
              <a:gd name="connsiteY1" fmla="*/ 0 h 480732"/>
              <a:gd name="connsiteX2" fmla="*/ 6291 w 958053"/>
              <a:gd name="connsiteY2" fmla="*/ 248935 h 480732"/>
              <a:gd name="connsiteX3" fmla="*/ 0 w 958053"/>
              <a:gd name="connsiteY3" fmla="*/ 480732 h 480732"/>
              <a:gd name="connsiteX4" fmla="*/ 958053 w 958053"/>
              <a:gd name="connsiteY4" fmla="*/ 135136 h 480732"/>
              <a:gd name="connsiteX0" fmla="*/ 943352 w 943352"/>
              <a:gd name="connsiteY0" fmla="*/ 124614 h 480732"/>
              <a:gd name="connsiteX1" fmla="*/ 711645 w 943352"/>
              <a:gd name="connsiteY1" fmla="*/ 0 h 480732"/>
              <a:gd name="connsiteX2" fmla="*/ 6291 w 943352"/>
              <a:gd name="connsiteY2" fmla="*/ 248935 h 480732"/>
              <a:gd name="connsiteX3" fmla="*/ 0 w 943352"/>
              <a:gd name="connsiteY3" fmla="*/ 480732 h 480732"/>
              <a:gd name="connsiteX4" fmla="*/ 904077 w 943352"/>
              <a:gd name="connsiteY4" fmla="*/ 159571 h 480732"/>
              <a:gd name="connsiteX0" fmla="*/ 842738 w 904077"/>
              <a:gd name="connsiteY0" fmla="*/ 196591 h 480732"/>
              <a:gd name="connsiteX1" fmla="*/ 711645 w 904077"/>
              <a:gd name="connsiteY1" fmla="*/ 0 h 480732"/>
              <a:gd name="connsiteX2" fmla="*/ 6291 w 904077"/>
              <a:gd name="connsiteY2" fmla="*/ 248935 h 480732"/>
              <a:gd name="connsiteX3" fmla="*/ 0 w 904077"/>
              <a:gd name="connsiteY3" fmla="*/ 480732 h 480732"/>
              <a:gd name="connsiteX4" fmla="*/ 904077 w 904077"/>
              <a:gd name="connsiteY4" fmla="*/ 159571 h 480732"/>
              <a:gd name="connsiteX0" fmla="*/ 842738 w 904077"/>
              <a:gd name="connsiteY0" fmla="*/ 202732 h 486873"/>
              <a:gd name="connsiteX1" fmla="*/ 742380 w 904077"/>
              <a:gd name="connsiteY1" fmla="*/ 0 h 486873"/>
              <a:gd name="connsiteX2" fmla="*/ 6291 w 904077"/>
              <a:gd name="connsiteY2" fmla="*/ 255076 h 486873"/>
              <a:gd name="connsiteX3" fmla="*/ 0 w 904077"/>
              <a:gd name="connsiteY3" fmla="*/ 486873 h 486873"/>
              <a:gd name="connsiteX4" fmla="*/ 904077 w 904077"/>
              <a:gd name="connsiteY4" fmla="*/ 165712 h 486873"/>
              <a:gd name="connsiteX0" fmla="*/ 855932 w 917271"/>
              <a:gd name="connsiteY0" fmla="*/ 202732 h 491070"/>
              <a:gd name="connsiteX1" fmla="*/ 755574 w 917271"/>
              <a:gd name="connsiteY1" fmla="*/ 0 h 491070"/>
              <a:gd name="connsiteX2" fmla="*/ 19485 w 917271"/>
              <a:gd name="connsiteY2" fmla="*/ 255076 h 491070"/>
              <a:gd name="connsiteX3" fmla="*/ 0 w 917271"/>
              <a:gd name="connsiteY3" fmla="*/ 491070 h 491070"/>
              <a:gd name="connsiteX4" fmla="*/ 917271 w 917271"/>
              <a:gd name="connsiteY4" fmla="*/ 165712 h 491070"/>
              <a:gd name="connsiteX0" fmla="*/ 855932 w 917271"/>
              <a:gd name="connsiteY0" fmla="*/ 202732 h 491070"/>
              <a:gd name="connsiteX1" fmla="*/ 755574 w 917271"/>
              <a:gd name="connsiteY1" fmla="*/ 0 h 491070"/>
              <a:gd name="connsiteX2" fmla="*/ 158912 w 917271"/>
              <a:gd name="connsiteY2" fmla="*/ 225270 h 491070"/>
              <a:gd name="connsiteX3" fmla="*/ 0 w 917271"/>
              <a:gd name="connsiteY3" fmla="*/ 491070 h 491070"/>
              <a:gd name="connsiteX4" fmla="*/ 917271 w 917271"/>
              <a:gd name="connsiteY4" fmla="*/ 165712 h 491070"/>
              <a:gd name="connsiteX0" fmla="*/ 855932 w 917271"/>
              <a:gd name="connsiteY0" fmla="*/ 202732 h 491070"/>
              <a:gd name="connsiteX1" fmla="*/ 755574 w 917271"/>
              <a:gd name="connsiteY1" fmla="*/ 0 h 491070"/>
              <a:gd name="connsiteX2" fmla="*/ 158912 w 917271"/>
              <a:gd name="connsiteY2" fmla="*/ 225270 h 491070"/>
              <a:gd name="connsiteX3" fmla="*/ 0 w 917271"/>
              <a:gd name="connsiteY3" fmla="*/ 491070 h 491070"/>
              <a:gd name="connsiteX4" fmla="*/ 917271 w 917271"/>
              <a:gd name="connsiteY4" fmla="*/ 165712 h 491070"/>
              <a:gd name="connsiteX0" fmla="*/ 846036 w 907375"/>
              <a:gd name="connsiteY0" fmla="*/ 202732 h 487922"/>
              <a:gd name="connsiteX1" fmla="*/ 745678 w 907375"/>
              <a:gd name="connsiteY1" fmla="*/ 0 h 487922"/>
              <a:gd name="connsiteX2" fmla="*/ 149016 w 907375"/>
              <a:gd name="connsiteY2" fmla="*/ 225270 h 487922"/>
              <a:gd name="connsiteX3" fmla="*/ 0 w 907375"/>
              <a:gd name="connsiteY3" fmla="*/ 487922 h 487922"/>
              <a:gd name="connsiteX4" fmla="*/ 907375 w 907375"/>
              <a:gd name="connsiteY4" fmla="*/ 165712 h 487922"/>
              <a:gd name="connsiteX0" fmla="*/ 846036 w 907375"/>
              <a:gd name="connsiteY0" fmla="*/ 202732 h 487922"/>
              <a:gd name="connsiteX1" fmla="*/ 745678 w 907375"/>
              <a:gd name="connsiteY1" fmla="*/ 0 h 487922"/>
              <a:gd name="connsiteX2" fmla="*/ 149016 w 907375"/>
              <a:gd name="connsiteY2" fmla="*/ 225270 h 487922"/>
              <a:gd name="connsiteX3" fmla="*/ 0 w 907375"/>
              <a:gd name="connsiteY3" fmla="*/ 487922 h 487922"/>
              <a:gd name="connsiteX4" fmla="*/ 907375 w 907375"/>
              <a:gd name="connsiteY4" fmla="*/ 165712 h 487922"/>
              <a:gd name="connsiteX0" fmla="*/ 846036 w 907375"/>
              <a:gd name="connsiteY0" fmla="*/ 202732 h 487926"/>
              <a:gd name="connsiteX1" fmla="*/ 745678 w 907375"/>
              <a:gd name="connsiteY1" fmla="*/ 0 h 487926"/>
              <a:gd name="connsiteX2" fmla="*/ 149016 w 907375"/>
              <a:gd name="connsiteY2" fmla="*/ 225270 h 487926"/>
              <a:gd name="connsiteX3" fmla="*/ 0 w 907375"/>
              <a:gd name="connsiteY3" fmla="*/ 487922 h 487926"/>
              <a:gd name="connsiteX4" fmla="*/ 718607 w 907375"/>
              <a:gd name="connsiteY4" fmla="*/ 231674 h 487926"/>
              <a:gd name="connsiteX5" fmla="*/ 907375 w 907375"/>
              <a:gd name="connsiteY5" fmla="*/ 165712 h 487926"/>
              <a:gd name="connsiteX0" fmla="*/ 885491 w 907375"/>
              <a:gd name="connsiteY0" fmla="*/ 121132 h 487926"/>
              <a:gd name="connsiteX1" fmla="*/ 745678 w 907375"/>
              <a:gd name="connsiteY1" fmla="*/ 0 h 487926"/>
              <a:gd name="connsiteX2" fmla="*/ 149016 w 907375"/>
              <a:gd name="connsiteY2" fmla="*/ 225270 h 487926"/>
              <a:gd name="connsiteX3" fmla="*/ 0 w 907375"/>
              <a:gd name="connsiteY3" fmla="*/ 487922 h 487926"/>
              <a:gd name="connsiteX4" fmla="*/ 718607 w 907375"/>
              <a:gd name="connsiteY4" fmla="*/ 231674 h 487926"/>
              <a:gd name="connsiteX5" fmla="*/ 907375 w 907375"/>
              <a:gd name="connsiteY5" fmla="*/ 165712 h 487926"/>
              <a:gd name="connsiteX0" fmla="*/ 885491 w 885950"/>
              <a:gd name="connsiteY0" fmla="*/ 121132 h 487926"/>
              <a:gd name="connsiteX1" fmla="*/ 745678 w 885950"/>
              <a:gd name="connsiteY1" fmla="*/ 0 h 487926"/>
              <a:gd name="connsiteX2" fmla="*/ 149016 w 885950"/>
              <a:gd name="connsiteY2" fmla="*/ 225270 h 487926"/>
              <a:gd name="connsiteX3" fmla="*/ 0 w 885950"/>
              <a:gd name="connsiteY3" fmla="*/ 487922 h 487926"/>
              <a:gd name="connsiteX4" fmla="*/ 718607 w 885950"/>
              <a:gd name="connsiteY4" fmla="*/ 231674 h 487926"/>
              <a:gd name="connsiteX5" fmla="*/ 885950 w 885950"/>
              <a:gd name="connsiteY5" fmla="*/ 132548 h 487926"/>
              <a:gd name="connsiteX0" fmla="*/ 885491 w 885950"/>
              <a:gd name="connsiteY0" fmla="*/ 121132 h 487922"/>
              <a:gd name="connsiteX1" fmla="*/ 745678 w 885950"/>
              <a:gd name="connsiteY1" fmla="*/ 0 h 487922"/>
              <a:gd name="connsiteX2" fmla="*/ 149016 w 885950"/>
              <a:gd name="connsiteY2" fmla="*/ 225270 h 487922"/>
              <a:gd name="connsiteX3" fmla="*/ 0 w 885950"/>
              <a:gd name="connsiteY3" fmla="*/ 487922 h 487922"/>
              <a:gd name="connsiteX4" fmla="*/ 718607 w 885950"/>
              <a:gd name="connsiteY4" fmla="*/ 231674 h 487922"/>
              <a:gd name="connsiteX5" fmla="*/ 885950 w 885950"/>
              <a:gd name="connsiteY5" fmla="*/ 132548 h 487922"/>
              <a:gd name="connsiteX0" fmla="*/ 885491 w 885950"/>
              <a:gd name="connsiteY0" fmla="*/ 121132 h 487922"/>
              <a:gd name="connsiteX1" fmla="*/ 745678 w 885950"/>
              <a:gd name="connsiteY1" fmla="*/ 0 h 487922"/>
              <a:gd name="connsiteX2" fmla="*/ 149016 w 885950"/>
              <a:gd name="connsiteY2" fmla="*/ 225270 h 487922"/>
              <a:gd name="connsiteX3" fmla="*/ 0 w 885950"/>
              <a:gd name="connsiteY3" fmla="*/ 487922 h 487922"/>
              <a:gd name="connsiteX4" fmla="*/ 678872 w 885950"/>
              <a:gd name="connsiteY4" fmla="*/ 255214 h 487922"/>
              <a:gd name="connsiteX5" fmla="*/ 885950 w 885950"/>
              <a:gd name="connsiteY5" fmla="*/ 132548 h 487922"/>
              <a:gd name="connsiteX0" fmla="*/ 885491 w 885950"/>
              <a:gd name="connsiteY0" fmla="*/ 121132 h 487922"/>
              <a:gd name="connsiteX1" fmla="*/ 745678 w 885950"/>
              <a:gd name="connsiteY1" fmla="*/ 0 h 487922"/>
              <a:gd name="connsiteX2" fmla="*/ 149016 w 885950"/>
              <a:gd name="connsiteY2" fmla="*/ 225270 h 487922"/>
              <a:gd name="connsiteX3" fmla="*/ 0 w 885950"/>
              <a:gd name="connsiteY3" fmla="*/ 487922 h 487922"/>
              <a:gd name="connsiteX4" fmla="*/ 678872 w 885950"/>
              <a:gd name="connsiteY4" fmla="*/ 255214 h 487922"/>
              <a:gd name="connsiteX5" fmla="*/ 789537 w 885950"/>
              <a:gd name="connsiteY5" fmla="*/ 169138 h 487922"/>
              <a:gd name="connsiteX6" fmla="*/ 885950 w 885950"/>
              <a:gd name="connsiteY6" fmla="*/ 132548 h 487922"/>
              <a:gd name="connsiteX0" fmla="*/ 885491 w 885950"/>
              <a:gd name="connsiteY0" fmla="*/ 150225 h 517015"/>
              <a:gd name="connsiteX1" fmla="*/ 780017 w 885950"/>
              <a:gd name="connsiteY1" fmla="*/ 0 h 517015"/>
              <a:gd name="connsiteX2" fmla="*/ 149016 w 885950"/>
              <a:gd name="connsiteY2" fmla="*/ 254363 h 517015"/>
              <a:gd name="connsiteX3" fmla="*/ 0 w 885950"/>
              <a:gd name="connsiteY3" fmla="*/ 517015 h 517015"/>
              <a:gd name="connsiteX4" fmla="*/ 678872 w 885950"/>
              <a:gd name="connsiteY4" fmla="*/ 284307 h 517015"/>
              <a:gd name="connsiteX5" fmla="*/ 789537 w 885950"/>
              <a:gd name="connsiteY5" fmla="*/ 198231 h 517015"/>
              <a:gd name="connsiteX6" fmla="*/ 885950 w 885950"/>
              <a:gd name="connsiteY6" fmla="*/ 161641 h 517015"/>
              <a:gd name="connsiteX0" fmla="*/ 885491 w 885950"/>
              <a:gd name="connsiteY0" fmla="*/ 134615 h 501405"/>
              <a:gd name="connsiteX1" fmla="*/ 799500 w 885950"/>
              <a:gd name="connsiteY1" fmla="*/ 0 h 501405"/>
              <a:gd name="connsiteX2" fmla="*/ 149016 w 885950"/>
              <a:gd name="connsiteY2" fmla="*/ 238753 h 501405"/>
              <a:gd name="connsiteX3" fmla="*/ 0 w 885950"/>
              <a:gd name="connsiteY3" fmla="*/ 501405 h 501405"/>
              <a:gd name="connsiteX4" fmla="*/ 678872 w 885950"/>
              <a:gd name="connsiteY4" fmla="*/ 268697 h 501405"/>
              <a:gd name="connsiteX5" fmla="*/ 789537 w 885950"/>
              <a:gd name="connsiteY5" fmla="*/ 182621 h 501405"/>
              <a:gd name="connsiteX6" fmla="*/ 885950 w 885950"/>
              <a:gd name="connsiteY6" fmla="*/ 146031 h 501405"/>
              <a:gd name="connsiteX0" fmla="*/ 907336 w 907795"/>
              <a:gd name="connsiteY0" fmla="*/ 134615 h 501405"/>
              <a:gd name="connsiteX1" fmla="*/ 821345 w 907795"/>
              <a:gd name="connsiteY1" fmla="*/ 0 h 501405"/>
              <a:gd name="connsiteX2" fmla="*/ 170861 w 907795"/>
              <a:gd name="connsiteY2" fmla="*/ 238753 h 501405"/>
              <a:gd name="connsiteX3" fmla="*/ 169302 w 907795"/>
              <a:gd name="connsiteY3" fmla="*/ 230552 h 501405"/>
              <a:gd name="connsiteX4" fmla="*/ 21845 w 907795"/>
              <a:gd name="connsiteY4" fmla="*/ 501405 h 501405"/>
              <a:gd name="connsiteX5" fmla="*/ 700717 w 907795"/>
              <a:gd name="connsiteY5" fmla="*/ 268697 h 501405"/>
              <a:gd name="connsiteX6" fmla="*/ 811382 w 907795"/>
              <a:gd name="connsiteY6" fmla="*/ 182621 h 501405"/>
              <a:gd name="connsiteX7" fmla="*/ 907795 w 907795"/>
              <a:gd name="connsiteY7" fmla="*/ 146031 h 501405"/>
              <a:gd name="connsiteX0" fmla="*/ 907336 w 907795"/>
              <a:gd name="connsiteY0" fmla="*/ 134615 h 501405"/>
              <a:gd name="connsiteX1" fmla="*/ 821345 w 907795"/>
              <a:gd name="connsiteY1" fmla="*/ 0 h 501405"/>
              <a:gd name="connsiteX2" fmla="*/ 170861 w 907795"/>
              <a:gd name="connsiteY2" fmla="*/ 238753 h 501405"/>
              <a:gd name="connsiteX3" fmla="*/ 169302 w 907795"/>
              <a:gd name="connsiteY3" fmla="*/ 230552 h 501405"/>
              <a:gd name="connsiteX4" fmla="*/ 21845 w 907795"/>
              <a:gd name="connsiteY4" fmla="*/ 501405 h 501405"/>
              <a:gd name="connsiteX5" fmla="*/ 700717 w 907795"/>
              <a:gd name="connsiteY5" fmla="*/ 268697 h 501405"/>
              <a:gd name="connsiteX6" fmla="*/ 811382 w 907795"/>
              <a:gd name="connsiteY6" fmla="*/ 182621 h 501405"/>
              <a:gd name="connsiteX7" fmla="*/ 907795 w 907795"/>
              <a:gd name="connsiteY7" fmla="*/ 146031 h 501405"/>
              <a:gd name="connsiteX0" fmla="*/ 907336 w 907795"/>
              <a:gd name="connsiteY0" fmla="*/ 134615 h 501405"/>
              <a:gd name="connsiteX1" fmla="*/ 821345 w 907795"/>
              <a:gd name="connsiteY1" fmla="*/ 0 h 501405"/>
              <a:gd name="connsiteX2" fmla="*/ 170861 w 907795"/>
              <a:gd name="connsiteY2" fmla="*/ 238753 h 501405"/>
              <a:gd name="connsiteX3" fmla="*/ 169302 w 907795"/>
              <a:gd name="connsiteY3" fmla="*/ 230552 h 501405"/>
              <a:gd name="connsiteX4" fmla="*/ 21845 w 907795"/>
              <a:gd name="connsiteY4" fmla="*/ 501405 h 501405"/>
              <a:gd name="connsiteX5" fmla="*/ 700717 w 907795"/>
              <a:gd name="connsiteY5" fmla="*/ 268697 h 501405"/>
              <a:gd name="connsiteX6" fmla="*/ 811382 w 907795"/>
              <a:gd name="connsiteY6" fmla="*/ 182621 h 501405"/>
              <a:gd name="connsiteX7" fmla="*/ 907795 w 907795"/>
              <a:gd name="connsiteY7" fmla="*/ 146031 h 501405"/>
              <a:gd name="connsiteX0" fmla="*/ 907336 w 907795"/>
              <a:gd name="connsiteY0" fmla="*/ 134615 h 501405"/>
              <a:gd name="connsiteX1" fmla="*/ 821345 w 907795"/>
              <a:gd name="connsiteY1" fmla="*/ 0 h 501405"/>
              <a:gd name="connsiteX2" fmla="*/ 170861 w 907795"/>
              <a:gd name="connsiteY2" fmla="*/ 238753 h 501405"/>
              <a:gd name="connsiteX3" fmla="*/ 169302 w 907795"/>
              <a:gd name="connsiteY3" fmla="*/ 230552 h 501405"/>
              <a:gd name="connsiteX4" fmla="*/ 21845 w 907795"/>
              <a:gd name="connsiteY4" fmla="*/ 501405 h 501405"/>
              <a:gd name="connsiteX5" fmla="*/ 700717 w 907795"/>
              <a:gd name="connsiteY5" fmla="*/ 268697 h 501405"/>
              <a:gd name="connsiteX6" fmla="*/ 811382 w 907795"/>
              <a:gd name="connsiteY6" fmla="*/ 182621 h 501405"/>
              <a:gd name="connsiteX7" fmla="*/ 907795 w 907795"/>
              <a:gd name="connsiteY7" fmla="*/ 146031 h 501405"/>
              <a:gd name="connsiteX0" fmla="*/ 907336 w 907795"/>
              <a:gd name="connsiteY0" fmla="*/ 134615 h 501405"/>
              <a:gd name="connsiteX1" fmla="*/ 821345 w 907795"/>
              <a:gd name="connsiteY1" fmla="*/ 0 h 501405"/>
              <a:gd name="connsiteX2" fmla="*/ 170861 w 907795"/>
              <a:gd name="connsiteY2" fmla="*/ 238753 h 501405"/>
              <a:gd name="connsiteX3" fmla="*/ 169302 w 907795"/>
              <a:gd name="connsiteY3" fmla="*/ 230552 h 501405"/>
              <a:gd name="connsiteX4" fmla="*/ 21845 w 907795"/>
              <a:gd name="connsiteY4" fmla="*/ 501405 h 501405"/>
              <a:gd name="connsiteX5" fmla="*/ 700717 w 907795"/>
              <a:gd name="connsiteY5" fmla="*/ 268697 h 501405"/>
              <a:gd name="connsiteX6" fmla="*/ 811382 w 907795"/>
              <a:gd name="connsiteY6" fmla="*/ 182621 h 501405"/>
              <a:gd name="connsiteX7" fmla="*/ 907795 w 907795"/>
              <a:gd name="connsiteY7" fmla="*/ 146031 h 501405"/>
              <a:gd name="connsiteX0" fmla="*/ 906739 w 907198"/>
              <a:gd name="connsiteY0" fmla="*/ 134615 h 501405"/>
              <a:gd name="connsiteX1" fmla="*/ 820748 w 907198"/>
              <a:gd name="connsiteY1" fmla="*/ 0 h 501405"/>
              <a:gd name="connsiteX2" fmla="*/ 170264 w 907198"/>
              <a:gd name="connsiteY2" fmla="*/ 238753 h 501405"/>
              <a:gd name="connsiteX3" fmla="*/ 176504 w 907198"/>
              <a:gd name="connsiteY3" fmla="*/ 220804 h 501405"/>
              <a:gd name="connsiteX4" fmla="*/ 21248 w 907198"/>
              <a:gd name="connsiteY4" fmla="*/ 501405 h 501405"/>
              <a:gd name="connsiteX5" fmla="*/ 700120 w 907198"/>
              <a:gd name="connsiteY5" fmla="*/ 268697 h 501405"/>
              <a:gd name="connsiteX6" fmla="*/ 810785 w 907198"/>
              <a:gd name="connsiteY6" fmla="*/ 182621 h 501405"/>
              <a:gd name="connsiteX7" fmla="*/ 907198 w 907198"/>
              <a:gd name="connsiteY7" fmla="*/ 146031 h 501405"/>
              <a:gd name="connsiteX0" fmla="*/ 918227 w 918686"/>
              <a:gd name="connsiteY0" fmla="*/ 134615 h 501405"/>
              <a:gd name="connsiteX1" fmla="*/ 832236 w 918686"/>
              <a:gd name="connsiteY1" fmla="*/ 0 h 501405"/>
              <a:gd name="connsiteX2" fmla="*/ 181752 w 918686"/>
              <a:gd name="connsiteY2" fmla="*/ 238753 h 501405"/>
              <a:gd name="connsiteX3" fmla="*/ 32736 w 918686"/>
              <a:gd name="connsiteY3" fmla="*/ 501405 h 501405"/>
              <a:gd name="connsiteX4" fmla="*/ 711608 w 918686"/>
              <a:gd name="connsiteY4" fmla="*/ 268697 h 501405"/>
              <a:gd name="connsiteX5" fmla="*/ 822273 w 918686"/>
              <a:gd name="connsiteY5" fmla="*/ 182621 h 501405"/>
              <a:gd name="connsiteX6" fmla="*/ 918686 w 918686"/>
              <a:gd name="connsiteY6" fmla="*/ 146031 h 501405"/>
              <a:gd name="connsiteX0" fmla="*/ 916618 w 917077"/>
              <a:gd name="connsiteY0" fmla="*/ 134615 h 501405"/>
              <a:gd name="connsiteX1" fmla="*/ 830627 w 917077"/>
              <a:gd name="connsiteY1" fmla="*/ 0 h 501405"/>
              <a:gd name="connsiteX2" fmla="*/ 190343 w 917077"/>
              <a:gd name="connsiteY2" fmla="*/ 213702 h 501405"/>
              <a:gd name="connsiteX3" fmla="*/ 31127 w 917077"/>
              <a:gd name="connsiteY3" fmla="*/ 501405 h 501405"/>
              <a:gd name="connsiteX4" fmla="*/ 709999 w 917077"/>
              <a:gd name="connsiteY4" fmla="*/ 268697 h 501405"/>
              <a:gd name="connsiteX5" fmla="*/ 820664 w 917077"/>
              <a:gd name="connsiteY5" fmla="*/ 182621 h 501405"/>
              <a:gd name="connsiteX6" fmla="*/ 917077 w 917077"/>
              <a:gd name="connsiteY6" fmla="*/ 146031 h 501405"/>
              <a:gd name="connsiteX0" fmla="*/ 916618 w 917077"/>
              <a:gd name="connsiteY0" fmla="*/ 141371 h 508161"/>
              <a:gd name="connsiteX1" fmla="*/ 817588 w 917077"/>
              <a:gd name="connsiteY1" fmla="*/ 0 h 508161"/>
              <a:gd name="connsiteX2" fmla="*/ 190343 w 917077"/>
              <a:gd name="connsiteY2" fmla="*/ 220458 h 508161"/>
              <a:gd name="connsiteX3" fmla="*/ 31127 w 917077"/>
              <a:gd name="connsiteY3" fmla="*/ 508161 h 508161"/>
              <a:gd name="connsiteX4" fmla="*/ 709999 w 917077"/>
              <a:gd name="connsiteY4" fmla="*/ 275453 h 508161"/>
              <a:gd name="connsiteX5" fmla="*/ 820664 w 917077"/>
              <a:gd name="connsiteY5" fmla="*/ 189377 h 508161"/>
              <a:gd name="connsiteX6" fmla="*/ 917077 w 917077"/>
              <a:gd name="connsiteY6" fmla="*/ 152787 h 508161"/>
              <a:gd name="connsiteX0" fmla="*/ 909207 w 909666"/>
              <a:gd name="connsiteY0" fmla="*/ 141371 h 508161"/>
              <a:gd name="connsiteX1" fmla="*/ 810177 w 909666"/>
              <a:gd name="connsiteY1" fmla="*/ 0 h 508161"/>
              <a:gd name="connsiteX2" fmla="*/ 182932 w 909666"/>
              <a:gd name="connsiteY2" fmla="*/ 220458 h 508161"/>
              <a:gd name="connsiteX3" fmla="*/ 23716 w 909666"/>
              <a:gd name="connsiteY3" fmla="*/ 508161 h 508161"/>
              <a:gd name="connsiteX4" fmla="*/ 702588 w 909666"/>
              <a:gd name="connsiteY4" fmla="*/ 275453 h 508161"/>
              <a:gd name="connsiteX5" fmla="*/ 813253 w 909666"/>
              <a:gd name="connsiteY5" fmla="*/ 189377 h 508161"/>
              <a:gd name="connsiteX6" fmla="*/ 909666 w 909666"/>
              <a:gd name="connsiteY6" fmla="*/ 152787 h 508161"/>
              <a:gd name="connsiteX0" fmla="*/ 885491 w 885950"/>
              <a:gd name="connsiteY0" fmla="*/ 141371 h 508161"/>
              <a:gd name="connsiteX1" fmla="*/ 786461 w 885950"/>
              <a:gd name="connsiteY1" fmla="*/ 0 h 508161"/>
              <a:gd name="connsiteX2" fmla="*/ 159216 w 885950"/>
              <a:gd name="connsiteY2" fmla="*/ 220458 h 508161"/>
              <a:gd name="connsiteX3" fmla="*/ 0 w 885950"/>
              <a:gd name="connsiteY3" fmla="*/ 508161 h 508161"/>
              <a:gd name="connsiteX4" fmla="*/ 678872 w 885950"/>
              <a:gd name="connsiteY4" fmla="*/ 275453 h 508161"/>
              <a:gd name="connsiteX5" fmla="*/ 789537 w 885950"/>
              <a:gd name="connsiteY5" fmla="*/ 189377 h 508161"/>
              <a:gd name="connsiteX6" fmla="*/ 885950 w 885950"/>
              <a:gd name="connsiteY6" fmla="*/ 152787 h 508161"/>
              <a:gd name="connsiteX0" fmla="*/ 885491 w 885950"/>
              <a:gd name="connsiteY0" fmla="*/ 141371 h 508161"/>
              <a:gd name="connsiteX1" fmla="*/ 786461 w 885950"/>
              <a:gd name="connsiteY1" fmla="*/ 0 h 508161"/>
              <a:gd name="connsiteX2" fmla="*/ 159216 w 885950"/>
              <a:gd name="connsiteY2" fmla="*/ 220458 h 508161"/>
              <a:gd name="connsiteX3" fmla="*/ 0 w 885950"/>
              <a:gd name="connsiteY3" fmla="*/ 508161 h 508161"/>
              <a:gd name="connsiteX4" fmla="*/ 678872 w 885950"/>
              <a:gd name="connsiteY4" fmla="*/ 275453 h 508161"/>
              <a:gd name="connsiteX5" fmla="*/ 789537 w 885950"/>
              <a:gd name="connsiteY5" fmla="*/ 189377 h 508161"/>
              <a:gd name="connsiteX6" fmla="*/ 885950 w 885950"/>
              <a:gd name="connsiteY6" fmla="*/ 152787 h 50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950" h="508161">
                <a:moveTo>
                  <a:pt x="885491" y="141371"/>
                </a:moveTo>
                <a:cubicBezTo>
                  <a:pt x="844085" y="94495"/>
                  <a:pt x="827867" y="46876"/>
                  <a:pt x="786461" y="0"/>
                </a:cubicBezTo>
                <a:lnTo>
                  <a:pt x="159216" y="220458"/>
                </a:lnTo>
                <a:cubicBezTo>
                  <a:pt x="53373" y="378897"/>
                  <a:pt x="52348" y="385750"/>
                  <a:pt x="0" y="508161"/>
                </a:cubicBezTo>
                <a:cubicBezTo>
                  <a:pt x="117280" y="476681"/>
                  <a:pt x="527643" y="329155"/>
                  <a:pt x="678872" y="275453"/>
                </a:cubicBezTo>
                <a:cubicBezTo>
                  <a:pt x="714158" y="256962"/>
                  <a:pt x="754251" y="207868"/>
                  <a:pt x="789537" y="189377"/>
                </a:cubicBezTo>
                <a:lnTo>
                  <a:pt x="885950" y="152787"/>
                </a:ln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0" name="Suora yhdysviiva 79"/>
          <p:cNvCxnSpPr/>
          <p:nvPr/>
        </p:nvCxnSpPr>
        <p:spPr>
          <a:xfrm flipV="1">
            <a:off x="3560618" y="3297382"/>
            <a:ext cx="647700" cy="24245"/>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Puolivapaa piirto 88"/>
          <p:cNvSpPr/>
          <p:nvPr/>
        </p:nvSpPr>
        <p:spPr>
          <a:xfrm rot="1057790">
            <a:off x="3566798" y="2973560"/>
            <a:ext cx="633771" cy="410170"/>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293295 h 643122"/>
              <a:gd name="connsiteX1" fmla="*/ 1960888 w 1960888"/>
              <a:gd name="connsiteY1" fmla="*/ 0 h 643122"/>
              <a:gd name="connsiteX2" fmla="*/ 832106 w 1960888"/>
              <a:gd name="connsiteY2" fmla="*/ 154750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960888"/>
              <a:gd name="connsiteY0" fmla="*/ 293295 h 643122"/>
              <a:gd name="connsiteX1" fmla="*/ 1960888 w 1960888"/>
              <a:gd name="connsiteY1" fmla="*/ 0 h 643122"/>
              <a:gd name="connsiteX2" fmla="*/ 849411 w 1960888"/>
              <a:gd name="connsiteY2" fmla="*/ 161677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167245"/>
              <a:gd name="connsiteY0" fmla="*/ 131618 h 481445"/>
              <a:gd name="connsiteX1" fmla="*/ 943377 w 1167245"/>
              <a:gd name="connsiteY1" fmla="*/ 184686 h 481445"/>
              <a:gd name="connsiteX2" fmla="*/ 849411 w 1167245"/>
              <a:gd name="connsiteY2" fmla="*/ 0 h 481445"/>
              <a:gd name="connsiteX3" fmla="*/ 0 w 1167245"/>
              <a:gd name="connsiteY3" fmla="*/ 294410 h 481445"/>
              <a:gd name="connsiteX4" fmla="*/ 96981 w 1167245"/>
              <a:gd name="connsiteY4" fmla="*/ 481445 h 481445"/>
              <a:gd name="connsiteX5" fmla="*/ 1148318 w 1167245"/>
              <a:gd name="connsiteY5" fmla="*/ 138846 h 481445"/>
              <a:gd name="connsiteX0" fmla="*/ 943377 w 1148318"/>
              <a:gd name="connsiteY0" fmla="*/ 184686 h 481445"/>
              <a:gd name="connsiteX1" fmla="*/ 849411 w 1148318"/>
              <a:gd name="connsiteY1" fmla="*/ 0 h 481445"/>
              <a:gd name="connsiteX2" fmla="*/ 0 w 1148318"/>
              <a:gd name="connsiteY2" fmla="*/ 294410 h 481445"/>
              <a:gd name="connsiteX3" fmla="*/ 96981 w 1148318"/>
              <a:gd name="connsiteY3" fmla="*/ 481445 h 481445"/>
              <a:gd name="connsiteX4" fmla="*/ 1148318 w 1148318"/>
              <a:gd name="connsiteY4" fmla="*/ 138846 h 481445"/>
              <a:gd name="connsiteX0" fmla="*/ 943377 w 943377"/>
              <a:gd name="connsiteY0" fmla="*/ 184686 h 481445"/>
              <a:gd name="connsiteX1" fmla="*/ 849411 w 943377"/>
              <a:gd name="connsiteY1" fmla="*/ 0 h 481445"/>
              <a:gd name="connsiteX2" fmla="*/ 0 w 943377"/>
              <a:gd name="connsiteY2" fmla="*/ 294410 h 481445"/>
              <a:gd name="connsiteX3" fmla="*/ 96981 w 943377"/>
              <a:gd name="connsiteY3" fmla="*/ 481445 h 481445"/>
              <a:gd name="connsiteX0" fmla="*/ 943377 w 943377"/>
              <a:gd name="connsiteY0" fmla="*/ 181222 h 477981"/>
              <a:gd name="connsiteX1" fmla="*/ 845950 w 943377"/>
              <a:gd name="connsiteY1" fmla="*/ 0 h 477981"/>
              <a:gd name="connsiteX2" fmla="*/ 0 w 943377"/>
              <a:gd name="connsiteY2" fmla="*/ 290946 h 477981"/>
              <a:gd name="connsiteX3" fmla="*/ 96981 w 943377"/>
              <a:gd name="connsiteY3" fmla="*/ 477981 h 477981"/>
              <a:gd name="connsiteX0" fmla="*/ 932994 w 932994"/>
              <a:gd name="connsiteY0" fmla="*/ 181222 h 477981"/>
              <a:gd name="connsiteX1" fmla="*/ 845950 w 932994"/>
              <a:gd name="connsiteY1" fmla="*/ 0 h 477981"/>
              <a:gd name="connsiteX2" fmla="*/ 0 w 932994"/>
              <a:gd name="connsiteY2" fmla="*/ 290946 h 477981"/>
              <a:gd name="connsiteX3" fmla="*/ 96981 w 932994"/>
              <a:gd name="connsiteY3" fmla="*/ 477981 h 477981"/>
              <a:gd name="connsiteX0" fmla="*/ 932994 w 932994"/>
              <a:gd name="connsiteY0" fmla="*/ 174295 h 471054"/>
              <a:gd name="connsiteX1" fmla="*/ 839029 w 932994"/>
              <a:gd name="connsiteY1" fmla="*/ 0 h 471054"/>
              <a:gd name="connsiteX2" fmla="*/ 0 w 932994"/>
              <a:gd name="connsiteY2" fmla="*/ 284019 h 471054"/>
              <a:gd name="connsiteX3" fmla="*/ 96981 w 932994"/>
              <a:gd name="connsiteY3" fmla="*/ 471054 h 471054"/>
              <a:gd name="connsiteX0" fmla="*/ 932994 w 932994"/>
              <a:gd name="connsiteY0" fmla="*/ 174295 h 467591"/>
              <a:gd name="connsiteX1" fmla="*/ 839029 w 932994"/>
              <a:gd name="connsiteY1" fmla="*/ 0 h 467591"/>
              <a:gd name="connsiteX2" fmla="*/ 0 w 932994"/>
              <a:gd name="connsiteY2" fmla="*/ 284019 h 467591"/>
              <a:gd name="connsiteX3" fmla="*/ 24302 w 932994"/>
              <a:gd name="connsiteY3" fmla="*/ 467591 h 467591"/>
              <a:gd name="connsiteX0" fmla="*/ 913688 w 913688"/>
              <a:gd name="connsiteY0" fmla="*/ 174295 h 467591"/>
              <a:gd name="connsiteX1" fmla="*/ 819723 w 913688"/>
              <a:gd name="connsiteY1" fmla="*/ 0 h 467591"/>
              <a:gd name="connsiteX2" fmla="*/ 18764 w 913688"/>
              <a:gd name="connsiteY2" fmla="*/ 245919 h 467591"/>
              <a:gd name="connsiteX3" fmla="*/ 4996 w 913688"/>
              <a:gd name="connsiteY3" fmla="*/ 467591 h 467591"/>
              <a:gd name="connsiteX0" fmla="*/ 913688 w 913688"/>
              <a:gd name="connsiteY0" fmla="*/ 174295 h 467591"/>
              <a:gd name="connsiteX1" fmla="*/ 819723 w 913688"/>
              <a:gd name="connsiteY1" fmla="*/ 0 h 467591"/>
              <a:gd name="connsiteX2" fmla="*/ 18764 w 913688"/>
              <a:gd name="connsiteY2" fmla="*/ 259773 h 467591"/>
              <a:gd name="connsiteX3" fmla="*/ 4996 w 913688"/>
              <a:gd name="connsiteY3" fmla="*/ 467591 h 467591"/>
              <a:gd name="connsiteX0" fmla="*/ 929099 w 929099"/>
              <a:gd name="connsiteY0" fmla="*/ 174295 h 467591"/>
              <a:gd name="connsiteX1" fmla="*/ 835134 w 929099"/>
              <a:gd name="connsiteY1" fmla="*/ 0 h 467591"/>
              <a:gd name="connsiteX2" fmla="*/ 34175 w 929099"/>
              <a:gd name="connsiteY2" fmla="*/ 259773 h 467591"/>
              <a:gd name="connsiteX3" fmla="*/ 20407 w 929099"/>
              <a:gd name="connsiteY3" fmla="*/ 467591 h 467591"/>
              <a:gd name="connsiteX0" fmla="*/ 930402 w 930402"/>
              <a:gd name="connsiteY0" fmla="*/ 174295 h 482893"/>
              <a:gd name="connsiteX1" fmla="*/ 836437 w 930402"/>
              <a:gd name="connsiteY1" fmla="*/ 0 h 482893"/>
              <a:gd name="connsiteX2" fmla="*/ 35478 w 930402"/>
              <a:gd name="connsiteY2" fmla="*/ 259773 h 482893"/>
              <a:gd name="connsiteX3" fmla="*/ 19307 w 930402"/>
              <a:gd name="connsiteY3" fmla="*/ 482893 h 482893"/>
              <a:gd name="connsiteX0" fmla="*/ 972387 w 972387"/>
              <a:gd name="connsiteY0" fmla="*/ 146405 h 482893"/>
              <a:gd name="connsiteX1" fmla="*/ 836437 w 972387"/>
              <a:gd name="connsiteY1" fmla="*/ 0 h 482893"/>
              <a:gd name="connsiteX2" fmla="*/ 35478 w 972387"/>
              <a:gd name="connsiteY2" fmla="*/ 259773 h 482893"/>
              <a:gd name="connsiteX3" fmla="*/ 19307 w 972387"/>
              <a:gd name="connsiteY3" fmla="*/ 482893 h 482893"/>
              <a:gd name="connsiteX0" fmla="*/ 973986 w 973986"/>
              <a:gd name="connsiteY0" fmla="*/ 146405 h 482893"/>
              <a:gd name="connsiteX1" fmla="*/ 838036 w 973986"/>
              <a:gd name="connsiteY1" fmla="*/ 0 h 482893"/>
              <a:gd name="connsiteX2" fmla="*/ 33626 w 973986"/>
              <a:gd name="connsiteY2" fmla="*/ 271774 h 482893"/>
              <a:gd name="connsiteX3" fmla="*/ 20906 w 973986"/>
              <a:gd name="connsiteY3" fmla="*/ 482893 h 482893"/>
              <a:gd name="connsiteX0" fmla="*/ 973986 w 973986"/>
              <a:gd name="connsiteY0" fmla="*/ 154575 h 491063"/>
              <a:gd name="connsiteX1" fmla="*/ 870762 w 973986"/>
              <a:gd name="connsiteY1" fmla="*/ 0 h 491063"/>
              <a:gd name="connsiteX2" fmla="*/ 838036 w 973986"/>
              <a:gd name="connsiteY2" fmla="*/ 8170 h 491063"/>
              <a:gd name="connsiteX3" fmla="*/ 33626 w 973986"/>
              <a:gd name="connsiteY3" fmla="*/ 279944 h 491063"/>
              <a:gd name="connsiteX4" fmla="*/ 20906 w 973986"/>
              <a:gd name="connsiteY4" fmla="*/ 491063 h 491063"/>
              <a:gd name="connsiteX0" fmla="*/ 966599 w 966599"/>
              <a:gd name="connsiteY0" fmla="*/ 154575 h 491063"/>
              <a:gd name="connsiteX1" fmla="*/ 863375 w 966599"/>
              <a:gd name="connsiteY1" fmla="*/ 0 h 491063"/>
              <a:gd name="connsiteX2" fmla="*/ 830649 w 966599"/>
              <a:gd name="connsiteY2" fmla="*/ 8170 h 491063"/>
              <a:gd name="connsiteX3" fmla="*/ 26239 w 966599"/>
              <a:gd name="connsiteY3" fmla="*/ 279944 h 491063"/>
              <a:gd name="connsiteX4" fmla="*/ 13519 w 966599"/>
              <a:gd name="connsiteY4" fmla="*/ 491063 h 491063"/>
              <a:gd name="connsiteX0" fmla="*/ 955725 w 955725"/>
              <a:gd name="connsiteY0" fmla="*/ 154575 h 491063"/>
              <a:gd name="connsiteX1" fmla="*/ 852501 w 955725"/>
              <a:gd name="connsiteY1" fmla="*/ 0 h 491063"/>
              <a:gd name="connsiteX2" fmla="*/ 819775 w 955725"/>
              <a:gd name="connsiteY2" fmla="*/ 8170 h 491063"/>
              <a:gd name="connsiteX3" fmla="*/ 15365 w 955725"/>
              <a:gd name="connsiteY3" fmla="*/ 279944 h 491063"/>
              <a:gd name="connsiteX4" fmla="*/ 2645 w 955725"/>
              <a:gd name="connsiteY4" fmla="*/ 491063 h 491063"/>
              <a:gd name="connsiteX0" fmla="*/ 959634 w 959634"/>
              <a:gd name="connsiteY0" fmla="*/ 154575 h 491063"/>
              <a:gd name="connsiteX1" fmla="*/ 856410 w 959634"/>
              <a:gd name="connsiteY1" fmla="*/ 0 h 491063"/>
              <a:gd name="connsiteX2" fmla="*/ 823684 w 959634"/>
              <a:gd name="connsiteY2" fmla="*/ 8170 h 491063"/>
              <a:gd name="connsiteX3" fmla="*/ 10427 w 959634"/>
              <a:gd name="connsiteY3" fmla="*/ 286393 h 491063"/>
              <a:gd name="connsiteX4" fmla="*/ 6554 w 959634"/>
              <a:gd name="connsiteY4" fmla="*/ 491063 h 491063"/>
              <a:gd name="connsiteX0" fmla="*/ 959634 w 959634"/>
              <a:gd name="connsiteY0" fmla="*/ 164478 h 500966"/>
              <a:gd name="connsiteX1" fmla="*/ 853265 w 959634"/>
              <a:gd name="connsiteY1" fmla="*/ 0 h 500966"/>
              <a:gd name="connsiteX2" fmla="*/ 823684 w 959634"/>
              <a:gd name="connsiteY2" fmla="*/ 18073 h 500966"/>
              <a:gd name="connsiteX3" fmla="*/ 10427 w 959634"/>
              <a:gd name="connsiteY3" fmla="*/ 296296 h 500966"/>
              <a:gd name="connsiteX4" fmla="*/ 6554 w 959634"/>
              <a:gd name="connsiteY4" fmla="*/ 500966 h 500966"/>
              <a:gd name="connsiteX0" fmla="*/ 959634 w 959634"/>
              <a:gd name="connsiteY0" fmla="*/ 164478 h 500966"/>
              <a:gd name="connsiteX1" fmla="*/ 853265 w 959634"/>
              <a:gd name="connsiteY1" fmla="*/ 0 h 500966"/>
              <a:gd name="connsiteX2" fmla="*/ 838081 w 959634"/>
              <a:gd name="connsiteY2" fmla="*/ 6226 h 500966"/>
              <a:gd name="connsiteX3" fmla="*/ 10427 w 959634"/>
              <a:gd name="connsiteY3" fmla="*/ 296296 h 500966"/>
              <a:gd name="connsiteX4" fmla="*/ 6554 w 959634"/>
              <a:gd name="connsiteY4" fmla="*/ 500966 h 500966"/>
              <a:gd name="connsiteX0" fmla="*/ 949450 w 964151"/>
              <a:gd name="connsiteY0" fmla="*/ 164478 h 315189"/>
              <a:gd name="connsiteX1" fmla="*/ 843081 w 964151"/>
              <a:gd name="connsiteY1" fmla="*/ 0 h 315189"/>
              <a:gd name="connsiteX2" fmla="*/ 827897 w 964151"/>
              <a:gd name="connsiteY2" fmla="*/ 6226 h 315189"/>
              <a:gd name="connsiteX3" fmla="*/ 243 w 964151"/>
              <a:gd name="connsiteY3" fmla="*/ 296296 h 315189"/>
              <a:gd name="connsiteX4" fmla="*/ 964151 w 964151"/>
              <a:gd name="connsiteY4" fmla="*/ 175000 h 315189"/>
              <a:gd name="connsiteX0" fmla="*/ 1014215 w 1028916"/>
              <a:gd name="connsiteY0" fmla="*/ 164478 h 327650"/>
              <a:gd name="connsiteX1" fmla="*/ 907846 w 1028916"/>
              <a:gd name="connsiteY1" fmla="*/ 0 h 327650"/>
              <a:gd name="connsiteX2" fmla="*/ 892662 w 1028916"/>
              <a:gd name="connsiteY2" fmla="*/ 6226 h 327650"/>
              <a:gd name="connsiteX3" fmla="*/ 65008 w 1028916"/>
              <a:gd name="connsiteY3" fmla="*/ 296296 h 327650"/>
              <a:gd name="connsiteX4" fmla="*/ 162536 w 1028916"/>
              <a:gd name="connsiteY4" fmla="*/ 306090 h 327650"/>
              <a:gd name="connsiteX5" fmla="*/ 1028916 w 1028916"/>
              <a:gd name="connsiteY5" fmla="*/ 175000 h 327650"/>
              <a:gd name="connsiteX0" fmla="*/ 1071901 w 1086602"/>
              <a:gd name="connsiteY0" fmla="*/ 164478 h 507458"/>
              <a:gd name="connsiteX1" fmla="*/ 965532 w 1086602"/>
              <a:gd name="connsiteY1" fmla="*/ 0 h 507458"/>
              <a:gd name="connsiteX2" fmla="*/ 950348 w 1086602"/>
              <a:gd name="connsiteY2" fmla="*/ 6226 h 507458"/>
              <a:gd name="connsiteX3" fmla="*/ 122694 w 1086602"/>
              <a:gd name="connsiteY3" fmla="*/ 296296 h 507458"/>
              <a:gd name="connsiteX4" fmla="*/ 94826 w 1086602"/>
              <a:gd name="connsiteY4" fmla="*/ 505881 h 507458"/>
              <a:gd name="connsiteX5" fmla="*/ 1086602 w 1086602"/>
              <a:gd name="connsiteY5" fmla="*/ 175000 h 507458"/>
              <a:gd name="connsiteX0" fmla="*/ 1007802 w 1022503"/>
              <a:gd name="connsiteY0" fmla="*/ 164478 h 505881"/>
              <a:gd name="connsiteX1" fmla="*/ 901433 w 1022503"/>
              <a:gd name="connsiteY1" fmla="*/ 0 h 505881"/>
              <a:gd name="connsiteX2" fmla="*/ 886249 w 1022503"/>
              <a:gd name="connsiteY2" fmla="*/ 6226 h 505881"/>
              <a:gd name="connsiteX3" fmla="*/ 58595 w 1022503"/>
              <a:gd name="connsiteY3" fmla="*/ 296296 h 505881"/>
              <a:gd name="connsiteX4" fmla="*/ 30727 w 1022503"/>
              <a:gd name="connsiteY4" fmla="*/ 505881 h 505881"/>
              <a:gd name="connsiteX5" fmla="*/ 1022503 w 1022503"/>
              <a:gd name="connsiteY5" fmla="*/ 175000 h 505881"/>
              <a:gd name="connsiteX0" fmla="*/ 1002004 w 1016705"/>
              <a:gd name="connsiteY0" fmla="*/ 164478 h 502887"/>
              <a:gd name="connsiteX1" fmla="*/ 895635 w 1016705"/>
              <a:gd name="connsiteY1" fmla="*/ 0 h 502887"/>
              <a:gd name="connsiteX2" fmla="*/ 880451 w 1016705"/>
              <a:gd name="connsiteY2" fmla="*/ 6226 h 502887"/>
              <a:gd name="connsiteX3" fmla="*/ 52797 w 1016705"/>
              <a:gd name="connsiteY3" fmla="*/ 296296 h 502887"/>
              <a:gd name="connsiteX4" fmla="*/ 45767 w 1016705"/>
              <a:gd name="connsiteY4" fmla="*/ 502887 h 502887"/>
              <a:gd name="connsiteX5" fmla="*/ 1016705 w 1016705"/>
              <a:gd name="connsiteY5" fmla="*/ 175000 h 502887"/>
              <a:gd name="connsiteX0" fmla="*/ 956237 w 970938"/>
              <a:gd name="connsiteY0" fmla="*/ 164478 h 502887"/>
              <a:gd name="connsiteX1" fmla="*/ 849868 w 970938"/>
              <a:gd name="connsiteY1" fmla="*/ 0 h 502887"/>
              <a:gd name="connsiteX2" fmla="*/ 834684 w 970938"/>
              <a:gd name="connsiteY2" fmla="*/ 6226 h 502887"/>
              <a:gd name="connsiteX3" fmla="*/ 7030 w 970938"/>
              <a:gd name="connsiteY3" fmla="*/ 296296 h 502887"/>
              <a:gd name="connsiteX4" fmla="*/ 0 w 970938"/>
              <a:gd name="connsiteY4" fmla="*/ 502887 h 502887"/>
              <a:gd name="connsiteX5" fmla="*/ 970938 w 970938"/>
              <a:gd name="connsiteY5" fmla="*/ 175000 h 502887"/>
              <a:gd name="connsiteX0" fmla="*/ 956237 w 970938"/>
              <a:gd name="connsiteY0" fmla="*/ 164478 h 502887"/>
              <a:gd name="connsiteX1" fmla="*/ 849868 w 970938"/>
              <a:gd name="connsiteY1" fmla="*/ 0 h 502887"/>
              <a:gd name="connsiteX2" fmla="*/ 834684 w 970938"/>
              <a:gd name="connsiteY2" fmla="*/ 6226 h 502887"/>
              <a:gd name="connsiteX3" fmla="*/ 3732 w 970938"/>
              <a:gd name="connsiteY3" fmla="*/ 297345 h 502887"/>
              <a:gd name="connsiteX4" fmla="*/ 0 w 970938"/>
              <a:gd name="connsiteY4" fmla="*/ 502887 h 502887"/>
              <a:gd name="connsiteX5" fmla="*/ 970938 w 970938"/>
              <a:gd name="connsiteY5" fmla="*/ 175000 h 502887"/>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2506 w 967207"/>
              <a:gd name="connsiteY0" fmla="*/ 164478 h 520596"/>
              <a:gd name="connsiteX1" fmla="*/ 846137 w 967207"/>
              <a:gd name="connsiteY1" fmla="*/ 0 h 520596"/>
              <a:gd name="connsiteX2" fmla="*/ 830953 w 967207"/>
              <a:gd name="connsiteY2" fmla="*/ 6226 h 520596"/>
              <a:gd name="connsiteX3" fmla="*/ 1 w 967207"/>
              <a:gd name="connsiteY3" fmla="*/ 297345 h 520596"/>
              <a:gd name="connsiteX4" fmla="*/ 9154 w 967207"/>
              <a:gd name="connsiteY4" fmla="*/ 520596 h 520596"/>
              <a:gd name="connsiteX5" fmla="*/ 967207 w 967207"/>
              <a:gd name="connsiteY5" fmla="*/ 175000 h 520596"/>
              <a:gd name="connsiteX0" fmla="*/ 943352 w 958053"/>
              <a:gd name="connsiteY0" fmla="*/ 164478 h 520596"/>
              <a:gd name="connsiteX1" fmla="*/ 836983 w 958053"/>
              <a:gd name="connsiteY1" fmla="*/ 0 h 520596"/>
              <a:gd name="connsiteX2" fmla="*/ 821799 w 958053"/>
              <a:gd name="connsiteY2" fmla="*/ 6226 h 520596"/>
              <a:gd name="connsiteX3" fmla="*/ 6291 w 958053"/>
              <a:gd name="connsiteY3" fmla="*/ 288799 h 520596"/>
              <a:gd name="connsiteX4" fmla="*/ 0 w 958053"/>
              <a:gd name="connsiteY4" fmla="*/ 520596 h 520596"/>
              <a:gd name="connsiteX5" fmla="*/ 958053 w 958053"/>
              <a:gd name="connsiteY5" fmla="*/ 175000 h 520596"/>
              <a:gd name="connsiteX0" fmla="*/ 943352 w 958053"/>
              <a:gd name="connsiteY0" fmla="*/ 164478 h 520596"/>
              <a:gd name="connsiteX1" fmla="*/ 836983 w 958053"/>
              <a:gd name="connsiteY1" fmla="*/ 0 h 520596"/>
              <a:gd name="connsiteX2" fmla="*/ 715049 w 958053"/>
              <a:gd name="connsiteY2" fmla="*/ 47447 h 520596"/>
              <a:gd name="connsiteX3" fmla="*/ 6291 w 958053"/>
              <a:gd name="connsiteY3" fmla="*/ 288799 h 520596"/>
              <a:gd name="connsiteX4" fmla="*/ 0 w 958053"/>
              <a:gd name="connsiteY4" fmla="*/ 520596 h 520596"/>
              <a:gd name="connsiteX5" fmla="*/ 958053 w 958053"/>
              <a:gd name="connsiteY5" fmla="*/ 175000 h 520596"/>
              <a:gd name="connsiteX0" fmla="*/ 943352 w 958053"/>
              <a:gd name="connsiteY0" fmla="*/ 164478 h 520596"/>
              <a:gd name="connsiteX1" fmla="*/ 836983 w 958053"/>
              <a:gd name="connsiteY1" fmla="*/ 0 h 520596"/>
              <a:gd name="connsiteX2" fmla="*/ 6291 w 958053"/>
              <a:gd name="connsiteY2" fmla="*/ 288799 h 520596"/>
              <a:gd name="connsiteX3" fmla="*/ 0 w 958053"/>
              <a:gd name="connsiteY3" fmla="*/ 520596 h 520596"/>
              <a:gd name="connsiteX4" fmla="*/ 958053 w 958053"/>
              <a:gd name="connsiteY4" fmla="*/ 175000 h 520596"/>
              <a:gd name="connsiteX0" fmla="*/ 943352 w 958053"/>
              <a:gd name="connsiteY0" fmla="*/ 124614 h 480732"/>
              <a:gd name="connsiteX1" fmla="*/ 711645 w 958053"/>
              <a:gd name="connsiteY1" fmla="*/ 0 h 480732"/>
              <a:gd name="connsiteX2" fmla="*/ 6291 w 958053"/>
              <a:gd name="connsiteY2" fmla="*/ 248935 h 480732"/>
              <a:gd name="connsiteX3" fmla="*/ 0 w 958053"/>
              <a:gd name="connsiteY3" fmla="*/ 480732 h 480732"/>
              <a:gd name="connsiteX4" fmla="*/ 958053 w 958053"/>
              <a:gd name="connsiteY4" fmla="*/ 135136 h 480732"/>
              <a:gd name="connsiteX0" fmla="*/ 943352 w 943352"/>
              <a:gd name="connsiteY0" fmla="*/ 124614 h 480732"/>
              <a:gd name="connsiteX1" fmla="*/ 711645 w 943352"/>
              <a:gd name="connsiteY1" fmla="*/ 0 h 480732"/>
              <a:gd name="connsiteX2" fmla="*/ 6291 w 943352"/>
              <a:gd name="connsiteY2" fmla="*/ 248935 h 480732"/>
              <a:gd name="connsiteX3" fmla="*/ 0 w 943352"/>
              <a:gd name="connsiteY3" fmla="*/ 480732 h 480732"/>
              <a:gd name="connsiteX4" fmla="*/ 904077 w 943352"/>
              <a:gd name="connsiteY4" fmla="*/ 159571 h 480732"/>
              <a:gd name="connsiteX0" fmla="*/ 842738 w 904077"/>
              <a:gd name="connsiteY0" fmla="*/ 196591 h 480732"/>
              <a:gd name="connsiteX1" fmla="*/ 711645 w 904077"/>
              <a:gd name="connsiteY1" fmla="*/ 0 h 480732"/>
              <a:gd name="connsiteX2" fmla="*/ 6291 w 904077"/>
              <a:gd name="connsiteY2" fmla="*/ 248935 h 480732"/>
              <a:gd name="connsiteX3" fmla="*/ 0 w 904077"/>
              <a:gd name="connsiteY3" fmla="*/ 480732 h 480732"/>
              <a:gd name="connsiteX4" fmla="*/ 904077 w 904077"/>
              <a:gd name="connsiteY4" fmla="*/ 159571 h 480732"/>
              <a:gd name="connsiteX0" fmla="*/ 842738 w 904077"/>
              <a:gd name="connsiteY0" fmla="*/ 202732 h 486873"/>
              <a:gd name="connsiteX1" fmla="*/ 742380 w 904077"/>
              <a:gd name="connsiteY1" fmla="*/ 0 h 486873"/>
              <a:gd name="connsiteX2" fmla="*/ 6291 w 904077"/>
              <a:gd name="connsiteY2" fmla="*/ 255076 h 486873"/>
              <a:gd name="connsiteX3" fmla="*/ 0 w 904077"/>
              <a:gd name="connsiteY3" fmla="*/ 486873 h 486873"/>
              <a:gd name="connsiteX4" fmla="*/ 904077 w 904077"/>
              <a:gd name="connsiteY4" fmla="*/ 165712 h 486873"/>
              <a:gd name="connsiteX0" fmla="*/ 855932 w 917271"/>
              <a:gd name="connsiteY0" fmla="*/ 202732 h 491070"/>
              <a:gd name="connsiteX1" fmla="*/ 755574 w 917271"/>
              <a:gd name="connsiteY1" fmla="*/ 0 h 491070"/>
              <a:gd name="connsiteX2" fmla="*/ 19485 w 917271"/>
              <a:gd name="connsiteY2" fmla="*/ 255076 h 491070"/>
              <a:gd name="connsiteX3" fmla="*/ 0 w 917271"/>
              <a:gd name="connsiteY3" fmla="*/ 491070 h 491070"/>
              <a:gd name="connsiteX4" fmla="*/ 917271 w 917271"/>
              <a:gd name="connsiteY4" fmla="*/ 165712 h 491070"/>
              <a:gd name="connsiteX0" fmla="*/ 855932 w 917271"/>
              <a:gd name="connsiteY0" fmla="*/ 202732 h 491070"/>
              <a:gd name="connsiteX1" fmla="*/ 755574 w 917271"/>
              <a:gd name="connsiteY1" fmla="*/ 0 h 491070"/>
              <a:gd name="connsiteX2" fmla="*/ 158912 w 917271"/>
              <a:gd name="connsiteY2" fmla="*/ 225270 h 491070"/>
              <a:gd name="connsiteX3" fmla="*/ 0 w 917271"/>
              <a:gd name="connsiteY3" fmla="*/ 491070 h 491070"/>
              <a:gd name="connsiteX4" fmla="*/ 917271 w 917271"/>
              <a:gd name="connsiteY4" fmla="*/ 165712 h 491070"/>
              <a:gd name="connsiteX0" fmla="*/ 855932 w 917271"/>
              <a:gd name="connsiteY0" fmla="*/ 202732 h 491070"/>
              <a:gd name="connsiteX1" fmla="*/ 755574 w 917271"/>
              <a:gd name="connsiteY1" fmla="*/ 0 h 491070"/>
              <a:gd name="connsiteX2" fmla="*/ 158912 w 917271"/>
              <a:gd name="connsiteY2" fmla="*/ 225270 h 491070"/>
              <a:gd name="connsiteX3" fmla="*/ 0 w 917271"/>
              <a:gd name="connsiteY3" fmla="*/ 491070 h 491070"/>
              <a:gd name="connsiteX4" fmla="*/ 917271 w 917271"/>
              <a:gd name="connsiteY4" fmla="*/ 165712 h 491070"/>
              <a:gd name="connsiteX0" fmla="*/ 846036 w 907375"/>
              <a:gd name="connsiteY0" fmla="*/ 202732 h 487922"/>
              <a:gd name="connsiteX1" fmla="*/ 745678 w 907375"/>
              <a:gd name="connsiteY1" fmla="*/ 0 h 487922"/>
              <a:gd name="connsiteX2" fmla="*/ 149016 w 907375"/>
              <a:gd name="connsiteY2" fmla="*/ 225270 h 487922"/>
              <a:gd name="connsiteX3" fmla="*/ 0 w 907375"/>
              <a:gd name="connsiteY3" fmla="*/ 487922 h 487922"/>
              <a:gd name="connsiteX4" fmla="*/ 907375 w 907375"/>
              <a:gd name="connsiteY4" fmla="*/ 165712 h 487922"/>
              <a:gd name="connsiteX0" fmla="*/ 846036 w 907375"/>
              <a:gd name="connsiteY0" fmla="*/ 202732 h 487922"/>
              <a:gd name="connsiteX1" fmla="*/ 745678 w 907375"/>
              <a:gd name="connsiteY1" fmla="*/ 0 h 487922"/>
              <a:gd name="connsiteX2" fmla="*/ 149016 w 907375"/>
              <a:gd name="connsiteY2" fmla="*/ 225270 h 487922"/>
              <a:gd name="connsiteX3" fmla="*/ 0 w 907375"/>
              <a:gd name="connsiteY3" fmla="*/ 487922 h 487922"/>
              <a:gd name="connsiteX4" fmla="*/ 907375 w 907375"/>
              <a:gd name="connsiteY4" fmla="*/ 165712 h 487922"/>
              <a:gd name="connsiteX0" fmla="*/ 846036 w 907375"/>
              <a:gd name="connsiteY0" fmla="*/ 202732 h 487926"/>
              <a:gd name="connsiteX1" fmla="*/ 745678 w 907375"/>
              <a:gd name="connsiteY1" fmla="*/ 0 h 487926"/>
              <a:gd name="connsiteX2" fmla="*/ 149016 w 907375"/>
              <a:gd name="connsiteY2" fmla="*/ 225270 h 487926"/>
              <a:gd name="connsiteX3" fmla="*/ 0 w 907375"/>
              <a:gd name="connsiteY3" fmla="*/ 487922 h 487926"/>
              <a:gd name="connsiteX4" fmla="*/ 718607 w 907375"/>
              <a:gd name="connsiteY4" fmla="*/ 231674 h 487926"/>
              <a:gd name="connsiteX5" fmla="*/ 907375 w 907375"/>
              <a:gd name="connsiteY5" fmla="*/ 165712 h 487926"/>
              <a:gd name="connsiteX0" fmla="*/ 885491 w 907375"/>
              <a:gd name="connsiteY0" fmla="*/ 121132 h 487926"/>
              <a:gd name="connsiteX1" fmla="*/ 745678 w 907375"/>
              <a:gd name="connsiteY1" fmla="*/ 0 h 487926"/>
              <a:gd name="connsiteX2" fmla="*/ 149016 w 907375"/>
              <a:gd name="connsiteY2" fmla="*/ 225270 h 487926"/>
              <a:gd name="connsiteX3" fmla="*/ 0 w 907375"/>
              <a:gd name="connsiteY3" fmla="*/ 487922 h 487926"/>
              <a:gd name="connsiteX4" fmla="*/ 718607 w 907375"/>
              <a:gd name="connsiteY4" fmla="*/ 231674 h 487926"/>
              <a:gd name="connsiteX5" fmla="*/ 907375 w 907375"/>
              <a:gd name="connsiteY5" fmla="*/ 165712 h 487926"/>
              <a:gd name="connsiteX0" fmla="*/ 885491 w 885950"/>
              <a:gd name="connsiteY0" fmla="*/ 121132 h 487926"/>
              <a:gd name="connsiteX1" fmla="*/ 745678 w 885950"/>
              <a:gd name="connsiteY1" fmla="*/ 0 h 487926"/>
              <a:gd name="connsiteX2" fmla="*/ 149016 w 885950"/>
              <a:gd name="connsiteY2" fmla="*/ 225270 h 487926"/>
              <a:gd name="connsiteX3" fmla="*/ 0 w 885950"/>
              <a:gd name="connsiteY3" fmla="*/ 487922 h 487926"/>
              <a:gd name="connsiteX4" fmla="*/ 718607 w 885950"/>
              <a:gd name="connsiteY4" fmla="*/ 231674 h 487926"/>
              <a:gd name="connsiteX5" fmla="*/ 885950 w 885950"/>
              <a:gd name="connsiteY5" fmla="*/ 132548 h 487926"/>
              <a:gd name="connsiteX0" fmla="*/ 885491 w 885950"/>
              <a:gd name="connsiteY0" fmla="*/ 121132 h 487922"/>
              <a:gd name="connsiteX1" fmla="*/ 745678 w 885950"/>
              <a:gd name="connsiteY1" fmla="*/ 0 h 487922"/>
              <a:gd name="connsiteX2" fmla="*/ 149016 w 885950"/>
              <a:gd name="connsiteY2" fmla="*/ 225270 h 487922"/>
              <a:gd name="connsiteX3" fmla="*/ 0 w 885950"/>
              <a:gd name="connsiteY3" fmla="*/ 487922 h 487922"/>
              <a:gd name="connsiteX4" fmla="*/ 718607 w 885950"/>
              <a:gd name="connsiteY4" fmla="*/ 231674 h 487922"/>
              <a:gd name="connsiteX5" fmla="*/ 885950 w 885950"/>
              <a:gd name="connsiteY5" fmla="*/ 132548 h 487922"/>
              <a:gd name="connsiteX0" fmla="*/ 885491 w 885950"/>
              <a:gd name="connsiteY0" fmla="*/ 121132 h 487922"/>
              <a:gd name="connsiteX1" fmla="*/ 745678 w 885950"/>
              <a:gd name="connsiteY1" fmla="*/ 0 h 487922"/>
              <a:gd name="connsiteX2" fmla="*/ 149016 w 885950"/>
              <a:gd name="connsiteY2" fmla="*/ 225270 h 487922"/>
              <a:gd name="connsiteX3" fmla="*/ 0 w 885950"/>
              <a:gd name="connsiteY3" fmla="*/ 487922 h 487922"/>
              <a:gd name="connsiteX4" fmla="*/ 678872 w 885950"/>
              <a:gd name="connsiteY4" fmla="*/ 255214 h 487922"/>
              <a:gd name="connsiteX5" fmla="*/ 885950 w 885950"/>
              <a:gd name="connsiteY5" fmla="*/ 132548 h 487922"/>
              <a:gd name="connsiteX0" fmla="*/ 885491 w 885950"/>
              <a:gd name="connsiteY0" fmla="*/ 121132 h 487922"/>
              <a:gd name="connsiteX1" fmla="*/ 745678 w 885950"/>
              <a:gd name="connsiteY1" fmla="*/ 0 h 487922"/>
              <a:gd name="connsiteX2" fmla="*/ 149016 w 885950"/>
              <a:gd name="connsiteY2" fmla="*/ 225270 h 487922"/>
              <a:gd name="connsiteX3" fmla="*/ 0 w 885950"/>
              <a:gd name="connsiteY3" fmla="*/ 487922 h 487922"/>
              <a:gd name="connsiteX4" fmla="*/ 678872 w 885950"/>
              <a:gd name="connsiteY4" fmla="*/ 255214 h 487922"/>
              <a:gd name="connsiteX5" fmla="*/ 789537 w 885950"/>
              <a:gd name="connsiteY5" fmla="*/ 169138 h 487922"/>
              <a:gd name="connsiteX6" fmla="*/ 885950 w 885950"/>
              <a:gd name="connsiteY6" fmla="*/ 132548 h 487922"/>
              <a:gd name="connsiteX0" fmla="*/ 885491 w 885950"/>
              <a:gd name="connsiteY0" fmla="*/ 150225 h 517015"/>
              <a:gd name="connsiteX1" fmla="*/ 780017 w 885950"/>
              <a:gd name="connsiteY1" fmla="*/ 0 h 517015"/>
              <a:gd name="connsiteX2" fmla="*/ 149016 w 885950"/>
              <a:gd name="connsiteY2" fmla="*/ 254363 h 517015"/>
              <a:gd name="connsiteX3" fmla="*/ 0 w 885950"/>
              <a:gd name="connsiteY3" fmla="*/ 517015 h 517015"/>
              <a:gd name="connsiteX4" fmla="*/ 678872 w 885950"/>
              <a:gd name="connsiteY4" fmla="*/ 284307 h 517015"/>
              <a:gd name="connsiteX5" fmla="*/ 789537 w 885950"/>
              <a:gd name="connsiteY5" fmla="*/ 198231 h 517015"/>
              <a:gd name="connsiteX6" fmla="*/ 885950 w 885950"/>
              <a:gd name="connsiteY6" fmla="*/ 161641 h 517015"/>
              <a:gd name="connsiteX0" fmla="*/ 885491 w 885950"/>
              <a:gd name="connsiteY0" fmla="*/ 134615 h 501405"/>
              <a:gd name="connsiteX1" fmla="*/ 799500 w 885950"/>
              <a:gd name="connsiteY1" fmla="*/ 0 h 501405"/>
              <a:gd name="connsiteX2" fmla="*/ 149016 w 885950"/>
              <a:gd name="connsiteY2" fmla="*/ 238753 h 501405"/>
              <a:gd name="connsiteX3" fmla="*/ 0 w 885950"/>
              <a:gd name="connsiteY3" fmla="*/ 501405 h 501405"/>
              <a:gd name="connsiteX4" fmla="*/ 678872 w 885950"/>
              <a:gd name="connsiteY4" fmla="*/ 268697 h 501405"/>
              <a:gd name="connsiteX5" fmla="*/ 789537 w 885950"/>
              <a:gd name="connsiteY5" fmla="*/ 182621 h 501405"/>
              <a:gd name="connsiteX6" fmla="*/ 885950 w 885950"/>
              <a:gd name="connsiteY6" fmla="*/ 146031 h 501405"/>
              <a:gd name="connsiteX0" fmla="*/ 907336 w 907795"/>
              <a:gd name="connsiteY0" fmla="*/ 134615 h 501405"/>
              <a:gd name="connsiteX1" fmla="*/ 821345 w 907795"/>
              <a:gd name="connsiteY1" fmla="*/ 0 h 501405"/>
              <a:gd name="connsiteX2" fmla="*/ 170861 w 907795"/>
              <a:gd name="connsiteY2" fmla="*/ 238753 h 501405"/>
              <a:gd name="connsiteX3" fmla="*/ 169302 w 907795"/>
              <a:gd name="connsiteY3" fmla="*/ 230552 h 501405"/>
              <a:gd name="connsiteX4" fmla="*/ 21845 w 907795"/>
              <a:gd name="connsiteY4" fmla="*/ 501405 h 501405"/>
              <a:gd name="connsiteX5" fmla="*/ 700717 w 907795"/>
              <a:gd name="connsiteY5" fmla="*/ 268697 h 501405"/>
              <a:gd name="connsiteX6" fmla="*/ 811382 w 907795"/>
              <a:gd name="connsiteY6" fmla="*/ 182621 h 501405"/>
              <a:gd name="connsiteX7" fmla="*/ 907795 w 907795"/>
              <a:gd name="connsiteY7" fmla="*/ 146031 h 501405"/>
              <a:gd name="connsiteX0" fmla="*/ 907336 w 907795"/>
              <a:gd name="connsiteY0" fmla="*/ 134615 h 501405"/>
              <a:gd name="connsiteX1" fmla="*/ 821345 w 907795"/>
              <a:gd name="connsiteY1" fmla="*/ 0 h 501405"/>
              <a:gd name="connsiteX2" fmla="*/ 170861 w 907795"/>
              <a:gd name="connsiteY2" fmla="*/ 238753 h 501405"/>
              <a:gd name="connsiteX3" fmla="*/ 169302 w 907795"/>
              <a:gd name="connsiteY3" fmla="*/ 230552 h 501405"/>
              <a:gd name="connsiteX4" fmla="*/ 21845 w 907795"/>
              <a:gd name="connsiteY4" fmla="*/ 501405 h 501405"/>
              <a:gd name="connsiteX5" fmla="*/ 700717 w 907795"/>
              <a:gd name="connsiteY5" fmla="*/ 268697 h 501405"/>
              <a:gd name="connsiteX6" fmla="*/ 811382 w 907795"/>
              <a:gd name="connsiteY6" fmla="*/ 182621 h 501405"/>
              <a:gd name="connsiteX7" fmla="*/ 907795 w 907795"/>
              <a:gd name="connsiteY7" fmla="*/ 146031 h 501405"/>
              <a:gd name="connsiteX0" fmla="*/ 907336 w 907795"/>
              <a:gd name="connsiteY0" fmla="*/ 134615 h 501405"/>
              <a:gd name="connsiteX1" fmla="*/ 821345 w 907795"/>
              <a:gd name="connsiteY1" fmla="*/ 0 h 501405"/>
              <a:gd name="connsiteX2" fmla="*/ 170861 w 907795"/>
              <a:gd name="connsiteY2" fmla="*/ 238753 h 501405"/>
              <a:gd name="connsiteX3" fmla="*/ 169302 w 907795"/>
              <a:gd name="connsiteY3" fmla="*/ 230552 h 501405"/>
              <a:gd name="connsiteX4" fmla="*/ 21845 w 907795"/>
              <a:gd name="connsiteY4" fmla="*/ 501405 h 501405"/>
              <a:gd name="connsiteX5" fmla="*/ 700717 w 907795"/>
              <a:gd name="connsiteY5" fmla="*/ 268697 h 501405"/>
              <a:gd name="connsiteX6" fmla="*/ 811382 w 907795"/>
              <a:gd name="connsiteY6" fmla="*/ 182621 h 501405"/>
              <a:gd name="connsiteX7" fmla="*/ 907795 w 907795"/>
              <a:gd name="connsiteY7" fmla="*/ 146031 h 501405"/>
              <a:gd name="connsiteX0" fmla="*/ 907336 w 907795"/>
              <a:gd name="connsiteY0" fmla="*/ 134615 h 501405"/>
              <a:gd name="connsiteX1" fmla="*/ 821345 w 907795"/>
              <a:gd name="connsiteY1" fmla="*/ 0 h 501405"/>
              <a:gd name="connsiteX2" fmla="*/ 170861 w 907795"/>
              <a:gd name="connsiteY2" fmla="*/ 238753 h 501405"/>
              <a:gd name="connsiteX3" fmla="*/ 169302 w 907795"/>
              <a:gd name="connsiteY3" fmla="*/ 230552 h 501405"/>
              <a:gd name="connsiteX4" fmla="*/ 21845 w 907795"/>
              <a:gd name="connsiteY4" fmla="*/ 501405 h 501405"/>
              <a:gd name="connsiteX5" fmla="*/ 700717 w 907795"/>
              <a:gd name="connsiteY5" fmla="*/ 268697 h 501405"/>
              <a:gd name="connsiteX6" fmla="*/ 811382 w 907795"/>
              <a:gd name="connsiteY6" fmla="*/ 182621 h 501405"/>
              <a:gd name="connsiteX7" fmla="*/ 907795 w 907795"/>
              <a:gd name="connsiteY7" fmla="*/ 146031 h 501405"/>
              <a:gd name="connsiteX0" fmla="*/ 907336 w 907795"/>
              <a:gd name="connsiteY0" fmla="*/ 134615 h 501405"/>
              <a:gd name="connsiteX1" fmla="*/ 821345 w 907795"/>
              <a:gd name="connsiteY1" fmla="*/ 0 h 501405"/>
              <a:gd name="connsiteX2" fmla="*/ 170861 w 907795"/>
              <a:gd name="connsiteY2" fmla="*/ 238753 h 501405"/>
              <a:gd name="connsiteX3" fmla="*/ 169302 w 907795"/>
              <a:gd name="connsiteY3" fmla="*/ 230552 h 501405"/>
              <a:gd name="connsiteX4" fmla="*/ 21845 w 907795"/>
              <a:gd name="connsiteY4" fmla="*/ 501405 h 501405"/>
              <a:gd name="connsiteX5" fmla="*/ 700717 w 907795"/>
              <a:gd name="connsiteY5" fmla="*/ 268697 h 501405"/>
              <a:gd name="connsiteX6" fmla="*/ 811382 w 907795"/>
              <a:gd name="connsiteY6" fmla="*/ 182621 h 501405"/>
              <a:gd name="connsiteX7" fmla="*/ 907795 w 907795"/>
              <a:gd name="connsiteY7" fmla="*/ 146031 h 501405"/>
              <a:gd name="connsiteX0" fmla="*/ 906739 w 907198"/>
              <a:gd name="connsiteY0" fmla="*/ 134615 h 501405"/>
              <a:gd name="connsiteX1" fmla="*/ 820748 w 907198"/>
              <a:gd name="connsiteY1" fmla="*/ 0 h 501405"/>
              <a:gd name="connsiteX2" fmla="*/ 170264 w 907198"/>
              <a:gd name="connsiteY2" fmla="*/ 238753 h 501405"/>
              <a:gd name="connsiteX3" fmla="*/ 176504 w 907198"/>
              <a:gd name="connsiteY3" fmla="*/ 220804 h 501405"/>
              <a:gd name="connsiteX4" fmla="*/ 21248 w 907198"/>
              <a:gd name="connsiteY4" fmla="*/ 501405 h 501405"/>
              <a:gd name="connsiteX5" fmla="*/ 700120 w 907198"/>
              <a:gd name="connsiteY5" fmla="*/ 268697 h 501405"/>
              <a:gd name="connsiteX6" fmla="*/ 810785 w 907198"/>
              <a:gd name="connsiteY6" fmla="*/ 182621 h 501405"/>
              <a:gd name="connsiteX7" fmla="*/ 907198 w 907198"/>
              <a:gd name="connsiteY7" fmla="*/ 146031 h 501405"/>
              <a:gd name="connsiteX0" fmla="*/ 918227 w 918686"/>
              <a:gd name="connsiteY0" fmla="*/ 134615 h 501405"/>
              <a:gd name="connsiteX1" fmla="*/ 832236 w 918686"/>
              <a:gd name="connsiteY1" fmla="*/ 0 h 501405"/>
              <a:gd name="connsiteX2" fmla="*/ 181752 w 918686"/>
              <a:gd name="connsiteY2" fmla="*/ 238753 h 501405"/>
              <a:gd name="connsiteX3" fmla="*/ 32736 w 918686"/>
              <a:gd name="connsiteY3" fmla="*/ 501405 h 501405"/>
              <a:gd name="connsiteX4" fmla="*/ 711608 w 918686"/>
              <a:gd name="connsiteY4" fmla="*/ 268697 h 501405"/>
              <a:gd name="connsiteX5" fmla="*/ 822273 w 918686"/>
              <a:gd name="connsiteY5" fmla="*/ 182621 h 501405"/>
              <a:gd name="connsiteX6" fmla="*/ 918686 w 918686"/>
              <a:gd name="connsiteY6" fmla="*/ 146031 h 501405"/>
              <a:gd name="connsiteX0" fmla="*/ 916618 w 917077"/>
              <a:gd name="connsiteY0" fmla="*/ 134615 h 501405"/>
              <a:gd name="connsiteX1" fmla="*/ 830627 w 917077"/>
              <a:gd name="connsiteY1" fmla="*/ 0 h 501405"/>
              <a:gd name="connsiteX2" fmla="*/ 190343 w 917077"/>
              <a:gd name="connsiteY2" fmla="*/ 213702 h 501405"/>
              <a:gd name="connsiteX3" fmla="*/ 31127 w 917077"/>
              <a:gd name="connsiteY3" fmla="*/ 501405 h 501405"/>
              <a:gd name="connsiteX4" fmla="*/ 709999 w 917077"/>
              <a:gd name="connsiteY4" fmla="*/ 268697 h 501405"/>
              <a:gd name="connsiteX5" fmla="*/ 820664 w 917077"/>
              <a:gd name="connsiteY5" fmla="*/ 182621 h 501405"/>
              <a:gd name="connsiteX6" fmla="*/ 917077 w 917077"/>
              <a:gd name="connsiteY6" fmla="*/ 146031 h 501405"/>
              <a:gd name="connsiteX0" fmla="*/ 916618 w 917077"/>
              <a:gd name="connsiteY0" fmla="*/ 141371 h 508161"/>
              <a:gd name="connsiteX1" fmla="*/ 817588 w 917077"/>
              <a:gd name="connsiteY1" fmla="*/ 0 h 508161"/>
              <a:gd name="connsiteX2" fmla="*/ 190343 w 917077"/>
              <a:gd name="connsiteY2" fmla="*/ 220458 h 508161"/>
              <a:gd name="connsiteX3" fmla="*/ 31127 w 917077"/>
              <a:gd name="connsiteY3" fmla="*/ 508161 h 508161"/>
              <a:gd name="connsiteX4" fmla="*/ 709999 w 917077"/>
              <a:gd name="connsiteY4" fmla="*/ 275453 h 508161"/>
              <a:gd name="connsiteX5" fmla="*/ 820664 w 917077"/>
              <a:gd name="connsiteY5" fmla="*/ 189377 h 508161"/>
              <a:gd name="connsiteX6" fmla="*/ 917077 w 917077"/>
              <a:gd name="connsiteY6" fmla="*/ 152787 h 508161"/>
              <a:gd name="connsiteX0" fmla="*/ 909207 w 909666"/>
              <a:gd name="connsiteY0" fmla="*/ 141371 h 508161"/>
              <a:gd name="connsiteX1" fmla="*/ 810177 w 909666"/>
              <a:gd name="connsiteY1" fmla="*/ 0 h 508161"/>
              <a:gd name="connsiteX2" fmla="*/ 182932 w 909666"/>
              <a:gd name="connsiteY2" fmla="*/ 220458 h 508161"/>
              <a:gd name="connsiteX3" fmla="*/ 23716 w 909666"/>
              <a:gd name="connsiteY3" fmla="*/ 508161 h 508161"/>
              <a:gd name="connsiteX4" fmla="*/ 702588 w 909666"/>
              <a:gd name="connsiteY4" fmla="*/ 275453 h 508161"/>
              <a:gd name="connsiteX5" fmla="*/ 813253 w 909666"/>
              <a:gd name="connsiteY5" fmla="*/ 189377 h 508161"/>
              <a:gd name="connsiteX6" fmla="*/ 909666 w 909666"/>
              <a:gd name="connsiteY6" fmla="*/ 152787 h 508161"/>
              <a:gd name="connsiteX0" fmla="*/ 885491 w 885950"/>
              <a:gd name="connsiteY0" fmla="*/ 141371 h 508161"/>
              <a:gd name="connsiteX1" fmla="*/ 786461 w 885950"/>
              <a:gd name="connsiteY1" fmla="*/ 0 h 508161"/>
              <a:gd name="connsiteX2" fmla="*/ 159216 w 885950"/>
              <a:gd name="connsiteY2" fmla="*/ 220458 h 508161"/>
              <a:gd name="connsiteX3" fmla="*/ 0 w 885950"/>
              <a:gd name="connsiteY3" fmla="*/ 508161 h 508161"/>
              <a:gd name="connsiteX4" fmla="*/ 678872 w 885950"/>
              <a:gd name="connsiteY4" fmla="*/ 275453 h 508161"/>
              <a:gd name="connsiteX5" fmla="*/ 789537 w 885950"/>
              <a:gd name="connsiteY5" fmla="*/ 189377 h 508161"/>
              <a:gd name="connsiteX6" fmla="*/ 885950 w 885950"/>
              <a:gd name="connsiteY6" fmla="*/ 152787 h 508161"/>
              <a:gd name="connsiteX0" fmla="*/ 885491 w 885950"/>
              <a:gd name="connsiteY0" fmla="*/ 141371 h 508161"/>
              <a:gd name="connsiteX1" fmla="*/ 786461 w 885950"/>
              <a:gd name="connsiteY1" fmla="*/ 0 h 508161"/>
              <a:gd name="connsiteX2" fmla="*/ 159216 w 885950"/>
              <a:gd name="connsiteY2" fmla="*/ 220458 h 508161"/>
              <a:gd name="connsiteX3" fmla="*/ 0 w 885950"/>
              <a:gd name="connsiteY3" fmla="*/ 508161 h 508161"/>
              <a:gd name="connsiteX4" fmla="*/ 678872 w 885950"/>
              <a:gd name="connsiteY4" fmla="*/ 275453 h 508161"/>
              <a:gd name="connsiteX5" fmla="*/ 789537 w 885950"/>
              <a:gd name="connsiteY5" fmla="*/ 189377 h 508161"/>
              <a:gd name="connsiteX6" fmla="*/ 885950 w 885950"/>
              <a:gd name="connsiteY6" fmla="*/ 152787 h 508161"/>
              <a:gd name="connsiteX0" fmla="*/ 883703 w 884162"/>
              <a:gd name="connsiteY0" fmla="*/ 141371 h 536667"/>
              <a:gd name="connsiteX1" fmla="*/ 784673 w 884162"/>
              <a:gd name="connsiteY1" fmla="*/ 0 h 536667"/>
              <a:gd name="connsiteX2" fmla="*/ 157428 w 884162"/>
              <a:gd name="connsiteY2" fmla="*/ 220458 h 536667"/>
              <a:gd name="connsiteX3" fmla="*/ 0 w 884162"/>
              <a:gd name="connsiteY3" fmla="*/ 536667 h 536667"/>
              <a:gd name="connsiteX4" fmla="*/ 677084 w 884162"/>
              <a:gd name="connsiteY4" fmla="*/ 275453 h 536667"/>
              <a:gd name="connsiteX5" fmla="*/ 787749 w 884162"/>
              <a:gd name="connsiteY5" fmla="*/ 189377 h 536667"/>
              <a:gd name="connsiteX6" fmla="*/ 884162 w 884162"/>
              <a:gd name="connsiteY6" fmla="*/ 152787 h 536667"/>
              <a:gd name="connsiteX0" fmla="*/ 883703 w 884162"/>
              <a:gd name="connsiteY0" fmla="*/ 141371 h 536667"/>
              <a:gd name="connsiteX1" fmla="*/ 784673 w 884162"/>
              <a:gd name="connsiteY1" fmla="*/ 0 h 536667"/>
              <a:gd name="connsiteX2" fmla="*/ 157428 w 884162"/>
              <a:gd name="connsiteY2" fmla="*/ 220458 h 536667"/>
              <a:gd name="connsiteX3" fmla="*/ 0 w 884162"/>
              <a:gd name="connsiteY3" fmla="*/ 536667 h 536667"/>
              <a:gd name="connsiteX4" fmla="*/ 561332 w 884162"/>
              <a:gd name="connsiteY4" fmla="*/ 334073 h 536667"/>
              <a:gd name="connsiteX5" fmla="*/ 787749 w 884162"/>
              <a:gd name="connsiteY5" fmla="*/ 189377 h 536667"/>
              <a:gd name="connsiteX6" fmla="*/ 884162 w 884162"/>
              <a:gd name="connsiteY6" fmla="*/ 152787 h 536667"/>
              <a:gd name="connsiteX0" fmla="*/ 883703 w 884162"/>
              <a:gd name="connsiteY0" fmla="*/ 141371 h 536667"/>
              <a:gd name="connsiteX1" fmla="*/ 784673 w 884162"/>
              <a:gd name="connsiteY1" fmla="*/ 0 h 536667"/>
              <a:gd name="connsiteX2" fmla="*/ 157428 w 884162"/>
              <a:gd name="connsiteY2" fmla="*/ 220458 h 536667"/>
              <a:gd name="connsiteX3" fmla="*/ 0 w 884162"/>
              <a:gd name="connsiteY3" fmla="*/ 536667 h 536667"/>
              <a:gd name="connsiteX4" fmla="*/ 561332 w 884162"/>
              <a:gd name="connsiteY4" fmla="*/ 334073 h 536667"/>
              <a:gd name="connsiteX5" fmla="*/ 790894 w 884162"/>
              <a:gd name="connsiteY5" fmla="*/ 199279 h 536667"/>
              <a:gd name="connsiteX6" fmla="*/ 884162 w 884162"/>
              <a:gd name="connsiteY6" fmla="*/ 152787 h 536667"/>
              <a:gd name="connsiteX0" fmla="*/ 883703 w 884162"/>
              <a:gd name="connsiteY0" fmla="*/ 141371 h 536667"/>
              <a:gd name="connsiteX1" fmla="*/ 784673 w 884162"/>
              <a:gd name="connsiteY1" fmla="*/ 0 h 536667"/>
              <a:gd name="connsiteX2" fmla="*/ 157428 w 884162"/>
              <a:gd name="connsiteY2" fmla="*/ 220458 h 536667"/>
              <a:gd name="connsiteX3" fmla="*/ 0 w 884162"/>
              <a:gd name="connsiteY3" fmla="*/ 536667 h 536667"/>
              <a:gd name="connsiteX4" fmla="*/ 561332 w 884162"/>
              <a:gd name="connsiteY4" fmla="*/ 334073 h 536667"/>
              <a:gd name="connsiteX5" fmla="*/ 884162 w 884162"/>
              <a:gd name="connsiteY5" fmla="*/ 152787 h 536667"/>
              <a:gd name="connsiteX0" fmla="*/ 883703 w 883703"/>
              <a:gd name="connsiteY0" fmla="*/ 141371 h 536667"/>
              <a:gd name="connsiteX1" fmla="*/ 784673 w 883703"/>
              <a:gd name="connsiteY1" fmla="*/ 0 h 536667"/>
              <a:gd name="connsiteX2" fmla="*/ 157428 w 883703"/>
              <a:gd name="connsiteY2" fmla="*/ 220458 h 536667"/>
              <a:gd name="connsiteX3" fmla="*/ 0 w 883703"/>
              <a:gd name="connsiteY3" fmla="*/ 536667 h 536667"/>
              <a:gd name="connsiteX4" fmla="*/ 561332 w 883703"/>
              <a:gd name="connsiteY4" fmla="*/ 334073 h 536667"/>
              <a:gd name="connsiteX0" fmla="*/ 784673 w 784673"/>
              <a:gd name="connsiteY0" fmla="*/ 0 h 536667"/>
              <a:gd name="connsiteX1" fmla="*/ 157428 w 784673"/>
              <a:gd name="connsiteY1" fmla="*/ 220458 h 536667"/>
              <a:gd name="connsiteX2" fmla="*/ 0 w 784673"/>
              <a:gd name="connsiteY2" fmla="*/ 536667 h 536667"/>
              <a:gd name="connsiteX3" fmla="*/ 561332 w 784673"/>
              <a:gd name="connsiteY3" fmla="*/ 334073 h 536667"/>
              <a:gd name="connsiteX0" fmla="*/ 432640 w 561332"/>
              <a:gd name="connsiteY0" fmla="*/ 0 h 410170"/>
              <a:gd name="connsiteX1" fmla="*/ 157428 w 561332"/>
              <a:gd name="connsiteY1" fmla="*/ 93961 h 410170"/>
              <a:gd name="connsiteX2" fmla="*/ 0 w 561332"/>
              <a:gd name="connsiteY2" fmla="*/ 410170 h 410170"/>
              <a:gd name="connsiteX3" fmla="*/ 561332 w 561332"/>
              <a:gd name="connsiteY3" fmla="*/ 207576 h 410170"/>
              <a:gd name="connsiteX0" fmla="*/ 432640 w 584420"/>
              <a:gd name="connsiteY0" fmla="*/ 0 h 410170"/>
              <a:gd name="connsiteX1" fmla="*/ 157428 w 584420"/>
              <a:gd name="connsiteY1" fmla="*/ 93961 h 410170"/>
              <a:gd name="connsiteX2" fmla="*/ 0 w 584420"/>
              <a:gd name="connsiteY2" fmla="*/ 410170 h 410170"/>
              <a:gd name="connsiteX3" fmla="*/ 584420 w 584420"/>
              <a:gd name="connsiteY3" fmla="*/ 200233 h 410170"/>
              <a:gd name="connsiteX0" fmla="*/ 432640 w 584420"/>
              <a:gd name="connsiteY0" fmla="*/ 0 h 410170"/>
              <a:gd name="connsiteX1" fmla="*/ 157428 w 584420"/>
              <a:gd name="connsiteY1" fmla="*/ 93961 h 410170"/>
              <a:gd name="connsiteX2" fmla="*/ 0 w 584420"/>
              <a:gd name="connsiteY2" fmla="*/ 410170 h 410170"/>
              <a:gd name="connsiteX3" fmla="*/ 584420 w 584420"/>
              <a:gd name="connsiteY3" fmla="*/ 200233 h 410170"/>
              <a:gd name="connsiteX0" fmla="*/ 460023 w 611803"/>
              <a:gd name="connsiteY0" fmla="*/ 0 h 410392"/>
              <a:gd name="connsiteX1" fmla="*/ 184811 w 611803"/>
              <a:gd name="connsiteY1" fmla="*/ 93961 h 410392"/>
              <a:gd name="connsiteX2" fmla="*/ 104760 w 611803"/>
              <a:gd name="connsiteY2" fmla="*/ 237588 h 410392"/>
              <a:gd name="connsiteX3" fmla="*/ 27383 w 611803"/>
              <a:gd name="connsiteY3" fmla="*/ 410170 h 410392"/>
              <a:gd name="connsiteX4" fmla="*/ 611803 w 611803"/>
              <a:gd name="connsiteY4" fmla="*/ 200233 h 410392"/>
              <a:gd name="connsiteX0" fmla="*/ 480567 w 632347"/>
              <a:gd name="connsiteY0" fmla="*/ 0 h 410463"/>
              <a:gd name="connsiteX1" fmla="*/ 205355 w 632347"/>
              <a:gd name="connsiteY1" fmla="*/ 93961 h 410463"/>
              <a:gd name="connsiteX2" fmla="*/ 37296 w 632347"/>
              <a:gd name="connsiteY2" fmla="*/ 269212 h 410463"/>
              <a:gd name="connsiteX3" fmla="*/ 47927 w 632347"/>
              <a:gd name="connsiteY3" fmla="*/ 410170 h 410463"/>
              <a:gd name="connsiteX4" fmla="*/ 632347 w 632347"/>
              <a:gd name="connsiteY4" fmla="*/ 200233 h 410463"/>
              <a:gd name="connsiteX0" fmla="*/ 456994 w 608774"/>
              <a:gd name="connsiteY0" fmla="*/ 0 h 410170"/>
              <a:gd name="connsiteX1" fmla="*/ 181782 w 608774"/>
              <a:gd name="connsiteY1" fmla="*/ 93961 h 410170"/>
              <a:gd name="connsiteX2" fmla="*/ 13723 w 608774"/>
              <a:gd name="connsiteY2" fmla="*/ 269212 h 410170"/>
              <a:gd name="connsiteX3" fmla="*/ 24354 w 608774"/>
              <a:gd name="connsiteY3" fmla="*/ 410170 h 410170"/>
              <a:gd name="connsiteX4" fmla="*/ 608774 w 608774"/>
              <a:gd name="connsiteY4" fmla="*/ 200233 h 410170"/>
              <a:gd name="connsiteX0" fmla="*/ 461263 w 613043"/>
              <a:gd name="connsiteY0" fmla="*/ 0 h 410170"/>
              <a:gd name="connsiteX1" fmla="*/ 186051 w 613043"/>
              <a:gd name="connsiteY1" fmla="*/ 93961 h 410170"/>
              <a:gd name="connsiteX2" fmla="*/ 17992 w 613043"/>
              <a:gd name="connsiteY2" fmla="*/ 269212 h 410170"/>
              <a:gd name="connsiteX3" fmla="*/ 28623 w 613043"/>
              <a:gd name="connsiteY3" fmla="*/ 410170 h 410170"/>
              <a:gd name="connsiteX4" fmla="*/ 613043 w 613043"/>
              <a:gd name="connsiteY4" fmla="*/ 200233 h 410170"/>
              <a:gd name="connsiteX0" fmla="*/ 471463 w 623243"/>
              <a:gd name="connsiteY0" fmla="*/ 0 h 410170"/>
              <a:gd name="connsiteX1" fmla="*/ 196251 w 623243"/>
              <a:gd name="connsiteY1" fmla="*/ 93961 h 410170"/>
              <a:gd name="connsiteX2" fmla="*/ 12748 w 623243"/>
              <a:gd name="connsiteY2" fmla="*/ 277757 h 410170"/>
              <a:gd name="connsiteX3" fmla="*/ 38823 w 623243"/>
              <a:gd name="connsiteY3" fmla="*/ 410170 h 410170"/>
              <a:gd name="connsiteX4" fmla="*/ 623243 w 623243"/>
              <a:gd name="connsiteY4" fmla="*/ 200233 h 410170"/>
              <a:gd name="connsiteX0" fmla="*/ 471463 w 623243"/>
              <a:gd name="connsiteY0" fmla="*/ 0 h 410170"/>
              <a:gd name="connsiteX1" fmla="*/ 196251 w 623243"/>
              <a:gd name="connsiteY1" fmla="*/ 93961 h 410170"/>
              <a:gd name="connsiteX2" fmla="*/ 12748 w 623243"/>
              <a:gd name="connsiteY2" fmla="*/ 277757 h 410170"/>
              <a:gd name="connsiteX3" fmla="*/ 38823 w 623243"/>
              <a:gd name="connsiteY3" fmla="*/ 410170 h 410170"/>
              <a:gd name="connsiteX4" fmla="*/ 623243 w 623243"/>
              <a:gd name="connsiteY4" fmla="*/ 200233 h 410170"/>
              <a:gd name="connsiteX0" fmla="*/ 471463 w 623243"/>
              <a:gd name="connsiteY0" fmla="*/ 0 h 410170"/>
              <a:gd name="connsiteX1" fmla="*/ 114685 w 623243"/>
              <a:gd name="connsiteY1" fmla="*/ 134439 h 410170"/>
              <a:gd name="connsiteX2" fmla="*/ 12748 w 623243"/>
              <a:gd name="connsiteY2" fmla="*/ 277757 h 410170"/>
              <a:gd name="connsiteX3" fmla="*/ 38823 w 623243"/>
              <a:gd name="connsiteY3" fmla="*/ 410170 h 410170"/>
              <a:gd name="connsiteX4" fmla="*/ 623243 w 623243"/>
              <a:gd name="connsiteY4" fmla="*/ 200233 h 410170"/>
              <a:gd name="connsiteX0" fmla="*/ 479859 w 631639"/>
              <a:gd name="connsiteY0" fmla="*/ 0 h 410170"/>
              <a:gd name="connsiteX1" fmla="*/ 123081 w 631639"/>
              <a:gd name="connsiteY1" fmla="*/ 134439 h 410170"/>
              <a:gd name="connsiteX2" fmla="*/ 10355 w 631639"/>
              <a:gd name="connsiteY2" fmla="*/ 266651 h 410170"/>
              <a:gd name="connsiteX3" fmla="*/ 47219 w 631639"/>
              <a:gd name="connsiteY3" fmla="*/ 410170 h 410170"/>
              <a:gd name="connsiteX4" fmla="*/ 631639 w 631639"/>
              <a:gd name="connsiteY4" fmla="*/ 200233 h 410170"/>
              <a:gd name="connsiteX0" fmla="*/ 469504 w 621284"/>
              <a:gd name="connsiteY0" fmla="*/ 0 h 410170"/>
              <a:gd name="connsiteX1" fmla="*/ 112726 w 621284"/>
              <a:gd name="connsiteY1" fmla="*/ 134439 h 410170"/>
              <a:gd name="connsiteX2" fmla="*/ 0 w 621284"/>
              <a:gd name="connsiteY2" fmla="*/ 266651 h 410170"/>
              <a:gd name="connsiteX3" fmla="*/ 36864 w 621284"/>
              <a:gd name="connsiteY3" fmla="*/ 410170 h 410170"/>
              <a:gd name="connsiteX4" fmla="*/ 621284 w 621284"/>
              <a:gd name="connsiteY4" fmla="*/ 200233 h 410170"/>
              <a:gd name="connsiteX0" fmla="*/ 481496 w 633276"/>
              <a:gd name="connsiteY0" fmla="*/ 0 h 410170"/>
              <a:gd name="connsiteX1" fmla="*/ 124718 w 633276"/>
              <a:gd name="connsiteY1" fmla="*/ 134439 h 410170"/>
              <a:gd name="connsiteX2" fmla="*/ 0 w 633276"/>
              <a:gd name="connsiteY2" fmla="*/ 263196 h 410170"/>
              <a:gd name="connsiteX3" fmla="*/ 48856 w 633276"/>
              <a:gd name="connsiteY3" fmla="*/ 410170 h 410170"/>
              <a:gd name="connsiteX4" fmla="*/ 633276 w 633276"/>
              <a:gd name="connsiteY4" fmla="*/ 200233 h 410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76" h="410170">
                <a:moveTo>
                  <a:pt x="481496" y="0"/>
                </a:moveTo>
                <a:lnTo>
                  <a:pt x="124718" y="134439"/>
                </a:lnTo>
                <a:cubicBezTo>
                  <a:pt x="65508" y="174037"/>
                  <a:pt x="48124" y="210803"/>
                  <a:pt x="0" y="263196"/>
                </a:cubicBezTo>
                <a:cubicBezTo>
                  <a:pt x="13035" y="325212"/>
                  <a:pt x="13546" y="342600"/>
                  <a:pt x="48856" y="410170"/>
                </a:cubicBezTo>
                <a:lnTo>
                  <a:pt x="633276" y="200233"/>
                </a:ln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0" name="Suora yhdysviiva 89"/>
          <p:cNvCxnSpPr/>
          <p:nvPr/>
        </p:nvCxnSpPr>
        <p:spPr>
          <a:xfrm flipV="1">
            <a:off x="3706091" y="3018852"/>
            <a:ext cx="404361" cy="15293"/>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3257598" y="3284984"/>
            <a:ext cx="1098378" cy="400110"/>
          </a:xfrm>
          <a:prstGeom prst="rect">
            <a:avLst/>
          </a:prstGeom>
          <a:noFill/>
        </p:spPr>
        <p:txBody>
          <a:bodyPr wrap="none" rtlCol="0">
            <a:spAutoFit/>
          </a:bodyPr>
          <a:lstStyle/>
          <a:p>
            <a:r>
              <a:rPr lang="fi-FI" sz="1000" dirty="0" smtClean="0"/>
              <a:t>350 m täyttöteitä</a:t>
            </a:r>
          </a:p>
          <a:p>
            <a:r>
              <a:rPr lang="fi-FI" sz="1000" dirty="0"/>
              <a:t>7</a:t>
            </a:r>
            <a:r>
              <a:rPr lang="fi-FI" sz="1000" dirty="0" smtClean="0"/>
              <a:t>000 €</a:t>
            </a:r>
            <a:endParaRPr lang="fi-FI" sz="1000" dirty="0"/>
          </a:p>
        </p:txBody>
      </p:sp>
      <p:sp>
        <p:nvSpPr>
          <p:cNvPr id="96" name="Puolivapaa piirto 95"/>
          <p:cNvSpPr/>
          <p:nvPr/>
        </p:nvSpPr>
        <p:spPr>
          <a:xfrm rot="1057790">
            <a:off x="2217273" y="3772678"/>
            <a:ext cx="831854" cy="407245"/>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293295 h 643122"/>
              <a:gd name="connsiteX1" fmla="*/ 1960888 w 1960888"/>
              <a:gd name="connsiteY1" fmla="*/ 0 h 643122"/>
              <a:gd name="connsiteX2" fmla="*/ 832106 w 1960888"/>
              <a:gd name="connsiteY2" fmla="*/ 154750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960888"/>
              <a:gd name="connsiteY0" fmla="*/ 293295 h 643122"/>
              <a:gd name="connsiteX1" fmla="*/ 1960888 w 1960888"/>
              <a:gd name="connsiteY1" fmla="*/ 0 h 643122"/>
              <a:gd name="connsiteX2" fmla="*/ 849411 w 1960888"/>
              <a:gd name="connsiteY2" fmla="*/ 161677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167245"/>
              <a:gd name="connsiteY0" fmla="*/ 131618 h 481445"/>
              <a:gd name="connsiteX1" fmla="*/ 943377 w 1167245"/>
              <a:gd name="connsiteY1" fmla="*/ 184686 h 481445"/>
              <a:gd name="connsiteX2" fmla="*/ 849411 w 1167245"/>
              <a:gd name="connsiteY2" fmla="*/ 0 h 481445"/>
              <a:gd name="connsiteX3" fmla="*/ 0 w 1167245"/>
              <a:gd name="connsiteY3" fmla="*/ 294410 h 481445"/>
              <a:gd name="connsiteX4" fmla="*/ 96981 w 1167245"/>
              <a:gd name="connsiteY4" fmla="*/ 481445 h 481445"/>
              <a:gd name="connsiteX5" fmla="*/ 1148318 w 1167245"/>
              <a:gd name="connsiteY5" fmla="*/ 138846 h 481445"/>
              <a:gd name="connsiteX0" fmla="*/ 943377 w 1148318"/>
              <a:gd name="connsiteY0" fmla="*/ 184686 h 481445"/>
              <a:gd name="connsiteX1" fmla="*/ 849411 w 1148318"/>
              <a:gd name="connsiteY1" fmla="*/ 0 h 481445"/>
              <a:gd name="connsiteX2" fmla="*/ 0 w 1148318"/>
              <a:gd name="connsiteY2" fmla="*/ 294410 h 481445"/>
              <a:gd name="connsiteX3" fmla="*/ 96981 w 1148318"/>
              <a:gd name="connsiteY3" fmla="*/ 481445 h 481445"/>
              <a:gd name="connsiteX4" fmla="*/ 1148318 w 1148318"/>
              <a:gd name="connsiteY4" fmla="*/ 138846 h 481445"/>
              <a:gd name="connsiteX0" fmla="*/ 943377 w 943377"/>
              <a:gd name="connsiteY0" fmla="*/ 184686 h 481445"/>
              <a:gd name="connsiteX1" fmla="*/ 849411 w 943377"/>
              <a:gd name="connsiteY1" fmla="*/ 0 h 481445"/>
              <a:gd name="connsiteX2" fmla="*/ 0 w 943377"/>
              <a:gd name="connsiteY2" fmla="*/ 294410 h 481445"/>
              <a:gd name="connsiteX3" fmla="*/ 96981 w 943377"/>
              <a:gd name="connsiteY3" fmla="*/ 481445 h 481445"/>
              <a:gd name="connsiteX0" fmla="*/ 943377 w 943377"/>
              <a:gd name="connsiteY0" fmla="*/ 181222 h 477981"/>
              <a:gd name="connsiteX1" fmla="*/ 845950 w 943377"/>
              <a:gd name="connsiteY1" fmla="*/ 0 h 477981"/>
              <a:gd name="connsiteX2" fmla="*/ 0 w 943377"/>
              <a:gd name="connsiteY2" fmla="*/ 290946 h 477981"/>
              <a:gd name="connsiteX3" fmla="*/ 96981 w 943377"/>
              <a:gd name="connsiteY3" fmla="*/ 477981 h 477981"/>
              <a:gd name="connsiteX0" fmla="*/ 932994 w 932994"/>
              <a:gd name="connsiteY0" fmla="*/ 181222 h 477981"/>
              <a:gd name="connsiteX1" fmla="*/ 845950 w 932994"/>
              <a:gd name="connsiteY1" fmla="*/ 0 h 477981"/>
              <a:gd name="connsiteX2" fmla="*/ 0 w 932994"/>
              <a:gd name="connsiteY2" fmla="*/ 290946 h 477981"/>
              <a:gd name="connsiteX3" fmla="*/ 96981 w 932994"/>
              <a:gd name="connsiteY3" fmla="*/ 477981 h 477981"/>
              <a:gd name="connsiteX0" fmla="*/ 932994 w 932994"/>
              <a:gd name="connsiteY0" fmla="*/ 174295 h 471054"/>
              <a:gd name="connsiteX1" fmla="*/ 839029 w 932994"/>
              <a:gd name="connsiteY1" fmla="*/ 0 h 471054"/>
              <a:gd name="connsiteX2" fmla="*/ 0 w 932994"/>
              <a:gd name="connsiteY2" fmla="*/ 284019 h 471054"/>
              <a:gd name="connsiteX3" fmla="*/ 96981 w 932994"/>
              <a:gd name="connsiteY3" fmla="*/ 471054 h 471054"/>
              <a:gd name="connsiteX0" fmla="*/ 932994 w 932994"/>
              <a:gd name="connsiteY0" fmla="*/ 174295 h 467591"/>
              <a:gd name="connsiteX1" fmla="*/ 839029 w 932994"/>
              <a:gd name="connsiteY1" fmla="*/ 0 h 467591"/>
              <a:gd name="connsiteX2" fmla="*/ 0 w 932994"/>
              <a:gd name="connsiteY2" fmla="*/ 284019 h 467591"/>
              <a:gd name="connsiteX3" fmla="*/ 24302 w 932994"/>
              <a:gd name="connsiteY3" fmla="*/ 467591 h 467591"/>
              <a:gd name="connsiteX0" fmla="*/ 913688 w 913688"/>
              <a:gd name="connsiteY0" fmla="*/ 174295 h 467591"/>
              <a:gd name="connsiteX1" fmla="*/ 819723 w 913688"/>
              <a:gd name="connsiteY1" fmla="*/ 0 h 467591"/>
              <a:gd name="connsiteX2" fmla="*/ 18764 w 913688"/>
              <a:gd name="connsiteY2" fmla="*/ 245919 h 467591"/>
              <a:gd name="connsiteX3" fmla="*/ 4996 w 913688"/>
              <a:gd name="connsiteY3" fmla="*/ 467591 h 467591"/>
              <a:gd name="connsiteX0" fmla="*/ 913688 w 913688"/>
              <a:gd name="connsiteY0" fmla="*/ 174295 h 467591"/>
              <a:gd name="connsiteX1" fmla="*/ 819723 w 913688"/>
              <a:gd name="connsiteY1" fmla="*/ 0 h 467591"/>
              <a:gd name="connsiteX2" fmla="*/ 18764 w 913688"/>
              <a:gd name="connsiteY2" fmla="*/ 259773 h 467591"/>
              <a:gd name="connsiteX3" fmla="*/ 4996 w 913688"/>
              <a:gd name="connsiteY3" fmla="*/ 467591 h 467591"/>
              <a:gd name="connsiteX0" fmla="*/ 929099 w 929099"/>
              <a:gd name="connsiteY0" fmla="*/ 174295 h 467591"/>
              <a:gd name="connsiteX1" fmla="*/ 835134 w 929099"/>
              <a:gd name="connsiteY1" fmla="*/ 0 h 467591"/>
              <a:gd name="connsiteX2" fmla="*/ 34175 w 929099"/>
              <a:gd name="connsiteY2" fmla="*/ 259773 h 467591"/>
              <a:gd name="connsiteX3" fmla="*/ 20407 w 929099"/>
              <a:gd name="connsiteY3" fmla="*/ 467591 h 467591"/>
              <a:gd name="connsiteX0" fmla="*/ 930402 w 930402"/>
              <a:gd name="connsiteY0" fmla="*/ 174295 h 482893"/>
              <a:gd name="connsiteX1" fmla="*/ 836437 w 930402"/>
              <a:gd name="connsiteY1" fmla="*/ 0 h 482893"/>
              <a:gd name="connsiteX2" fmla="*/ 35478 w 930402"/>
              <a:gd name="connsiteY2" fmla="*/ 259773 h 482893"/>
              <a:gd name="connsiteX3" fmla="*/ 19307 w 930402"/>
              <a:gd name="connsiteY3" fmla="*/ 482893 h 482893"/>
              <a:gd name="connsiteX0" fmla="*/ 972387 w 972387"/>
              <a:gd name="connsiteY0" fmla="*/ 146405 h 482893"/>
              <a:gd name="connsiteX1" fmla="*/ 836437 w 972387"/>
              <a:gd name="connsiteY1" fmla="*/ 0 h 482893"/>
              <a:gd name="connsiteX2" fmla="*/ 35478 w 972387"/>
              <a:gd name="connsiteY2" fmla="*/ 259773 h 482893"/>
              <a:gd name="connsiteX3" fmla="*/ 19307 w 972387"/>
              <a:gd name="connsiteY3" fmla="*/ 482893 h 482893"/>
              <a:gd name="connsiteX0" fmla="*/ 973986 w 973986"/>
              <a:gd name="connsiteY0" fmla="*/ 146405 h 482893"/>
              <a:gd name="connsiteX1" fmla="*/ 838036 w 973986"/>
              <a:gd name="connsiteY1" fmla="*/ 0 h 482893"/>
              <a:gd name="connsiteX2" fmla="*/ 33626 w 973986"/>
              <a:gd name="connsiteY2" fmla="*/ 271774 h 482893"/>
              <a:gd name="connsiteX3" fmla="*/ 20906 w 973986"/>
              <a:gd name="connsiteY3" fmla="*/ 482893 h 482893"/>
              <a:gd name="connsiteX0" fmla="*/ 973986 w 973986"/>
              <a:gd name="connsiteY0" fmla="*/ 154575 h 491063"/>
              <a:gd name="connsiteX1" fmla="*/ 870762 w 973986"/>
              <a:gd name="connsiteY1" fmla="*/ 0 h 491063"/>
              <a:gd name="connsiteX2" fmla="*/ 838036 w 973986"/>
              <a:gd name="connsiteY2" fmla="*/ 8170 h 491063"/>
              <a:gd name="connsiteX3" fmla="*/ 33626 w 973986"/>
              <a:gd name="connsiteY3" fmla="*/ 279944 h 491063"/>
              <a:gd name="connsiteX4" fmla="*/ 20906 w 973986"/>
              <a:gd name="connsiteY4" fmla="*/ 491063 h 491063"/>
              <a:gd name="connsiteX0" fmla="*/ 966599 w 966599"/>
              <a:gd name="connsiteY0" fmla="*/ 154575 h 491063"/>
              <a:gd name="connsiteX1" fmla="*/ 863375 w 966599"/>
              <a:gd name="connsiteY1" fmla="*/ 0 h 491063"/>
              <a:gd name="connsiteX2" fmla="*/ 830649 w 966599"/>
              <a:gd name="connsiteY2" fmla="*/ 8170 h 491063"/>
              <a:gd name="connsiteX3" fmla="*/ 26239 w 966599"/>
              <a:gd name="connsiteY3" fmla="*/ 279944 h 491063"/>
              <a:gd name="connsiteX4" fmla="*/ 13519 w 966599"/>
              <a:gd name="connsiteY4" fmla="*/ 491063 h 491063"/>
              <a:gd name="connsiteX0" fmla="*/ 955725 w 955725"/>
              <a:gd name="connsiteY0" fmla="*/ 154575 h 491063"/>
              <a:gd name="connsiteX1" fmla="*/ 852501 w 955725"/>
              <a:gd name="connsiteY1" fmla="*/ 0 h 491063"/>
              <a:gd name="connsiteX2" fmla="*/ 819775 w 955725"/>
              <a:gd name="connsiteY2" fmla="*/ 8170 h 491063"/>
              <a:gd name="connsiteX3" fmla="*/ 15365 w 955725"/>
              <a:gd name="connsiteY3" fmla="*/ 279944 h 491063"/>
              <a:gd name="connsiteX4" fmla="*/ 2645 w 955725"/>
              <a:gd name="connsiteY4" fmla="*/ 491063 h 491063"/>
              <a:gd name="connsiteX0" fmla="*/ 959634 w 959634"/>
              <a:gd name="connsiteY0" fmla="*/ 154575 h 491063"/>
              <a:gd name="connsiteX1" fmla="*/ 856410 w 959634"/>
              <a:gd name="connsiteY1" fmla="*/ 0 h 491063"/>
              <a:gd name="connsiteX2" fmla="*/ 823684 w 959634"/>
              <a:gd name="connsiteY2" fmla="*/ 8170 h 491063"/>
              <a:gd name="connsiteX3" fmla="*/ 10427 w 959634"/>
              <a:gd name="connsiteY3" fmla="*/ 286393 h 491063"/>
              <a:gd name="connsiteX4" fmla="*/ 6554 w 959634"/>
              <a:gd name="connsiteY4" fmla="*/ 491063 h 491063"/>
              <a:gd name="connsiteX0" fmla="*/ 959634 w 959634"/>
              <a:gd name="connsiteY0" fmla="*/ 164478 h 500966"/>
              <a:gd name="connsiteX1" fmla="*/ 853265 w 959634"/>
              <a:gd name="connsiteY1" fmla="*/ 0 h 500966"/>
              <a:gd name="connsiteX2" fmla="*/ 823684 w 959634"/>
              <a:gd name="connsiteY2" fmla="*/ 18073 h 500966"/>
              <a:gd name="connsiteX3" fmla="*/ 10427 w 959634"/>
              <a:gd name="connsiteY3" fmla="*/ 296296 h 500966"/>
              <a:gd name="connsiteX4" fmla="*/ 6554 w 959634"/>
              <a:gd name="connsiteY4" fmla="*/ 500966 h 500966"/>
              <a:gd name="connsiteX0" fmla="*/ 959634 w 959634"/>
              <a:gd name="connsiteY0" fmla="*/ 164478 h 500966"/>
              <a:gd name="connsiteX1" fmla="*/ 853265 w 959634"/>
              <a:gd name="connsiteY1" fmla="*/ 0 h 500966"/>
              <a:gd name="connsiteX2" fmla="*/ 838081 w 959634"/>
              <a:gd name="connsiteY2" fmla="*/ 6226 h 500966"/>
              <a:gd name="connsiteX3" fmla="*/ 10427 w 959634"/>
              <a:gd name="connsiteY3" fmla="*/ 296296 h 500966"/>
              <a:gd name="connsiteX4" fmla="*/ 6554 w 959634"/>
              <a:gd name="connsiteY4" fmla="*/ 500966 h 500966"/>
              <a:gd name="connsiteX0" fmla="*/ 949450 w 964151"/>
              <a:gd name="connsiteY0" fmla="*/ 164478 h 315189"/>
              <a:gd name="connsiteX1" fmla="*/ 843081 w 964151"/>
              <a:gd name="connsiteY1" fmla="*/ 0 h 315189"/>
              <a:gd name="connsiteX2" fmla="*/ 827897 w 964151"/>
              <a:gd name="connsiteY2" fmla="*/ 6226 h 315189"/>
              <a:gd name="connsiteX3" fmla="*/ 243 w 964151"/>
              <a:gd name="connsiteY3" fmla="*/ 296296 h 315189"/>
              <a:gd name="connsiteX4" fmla="*/ 964151 w 964151"/>
              <a:gd name="connsiteY4" fmla="*/ 175000 h 315189"/>
              <a:gd name="connsiteX0" fmla="*/ 1014215 w 1028916"/>
              <a:gd name="connsiteY0" fmla="*/ 164478 h 327650"/>
              <a:gd name="connsiteX1" fmla="*/ 907846 w 1028916"/>
              <a:gd name="connsiteY1" fmla="*/ 0 h 327650"/>
              <a:gd name="connsiteX2" fmla="*/ 892662 w 1028916"/>
              <a:gd name="connsiteY2" fmla="*/ 6226 h 327650"/>
              <a:gd name="connsiteX3" fmla="*/ 65008 w 1028916"/>
              <a:gd name="connsiteY3" fmla="*/ 296296 h 327650"/>
              <a:gd name="connsiteX4" fmla="*/ 162536 w 1028916"/>
              <a:gd name="connsiteY4" fmla="*/ 306090 h 327650"/>
              <a:gd name="connsiteX5" fmla="*/ 1028916 w 1028916"/>
              <a:gd name="connsiteY5" fmla="*/ 175000 h 327650"/>
              <a:gd name="connsiteX0" fmla="*/ 1071901 w 1086602"/>
              <a:gd name="connsiteY0" fmla="*/ 164478 h 507458"/>
              <a:gd name="connsiteX1" fmla="*/ 965532 w 1086602"/>
              <a:gd name="connsiteY1" fmla="*/ 0 h 507458"/>
              <a:gd name="connsiteX2" fmla="*/ 950348 w 1086602"/>
              <a:gd name="connsiteY2" fmla="*/ 6226 h 507458"/>
              <a:gd name="connsiteX3" fmla="*/ 122694 w 1086602"/>
              <a:gd name="connsiteY3" fmla="*/ 296296 h 507458"/>
              <a:gd name="connsiteX4" fmla="*/ 94826 w 1086602"/>
              <a:gd name="connsiteY4" fmla="*/ 505881 h 507458"/>
              <a:gd name="connsiteX5" fmla="*/ 1086602 w 1086602"/>
              <a:gd name="connsiteY5" fmla="*/ 175000 h 507458"/>
              <a:gd name="connsiteX0" fmla="*/ 1007802 w 1022503"/>
              <a:gd name="connsiteY0" fmla="*/ 164478 h 505881"/>
              <a:gd name="connsiteX1" fmla="*/ 901433 w 1022503"/>
              <a:gd name="connsiteY1" fmla="*/ 0 h 505881"/>
              <a:gd name="connsiteX2" fmla="*/ 886249 w 1022503"/>
              <a:gd name="connsiteY2" fmla="*/ 6226 h 505881"/>
              <a:gd name="connsiteX3" fmla="*/ 58595 w 1022503"/>
              <a:gd name="connsiteY3" fmla="*/ 296296 h 505881"/>
              <a:gd name="connsiteX4" fmla="*/ 30727 w 1022503"/>
              <a:gd name="connsiteY4" fmla="*/ 505881 h 505881"/>
              <a:gd name="connsiteX5" fmla="*/ 1022503 w 1022503"/>
              <a:gd name="connsiteY5" fmla="*/ 175000 h 505881"/>
              <a:gd name="connsiteX0" fmla="*/ 1002004 w 1016705"/>
              <a:gd name="connsiteY0" fmla="*/ 164478 h 502887"/>
              <a:gd name="connsiteX1" fmla="*/ 895635 w 1016705"/>
              <a:gd name="connsiteY1" fmla="*/ 0 h 502887"/>
              <a:gd name="connsiteX2" fmla="*/ 880451 w 1016705"/>
              <a:gd name="connsiteY2" fmla="*/ 6226 h 502887"/>
              <a:gd name="connsiteX3" fmla="*/ 52797 w 1016705"/>
              <a:gd name="connsiteY3" fmla="*/ 296296 h 502887"/>
              <a:gd name="connsiteX4" fmla="*/ 45767 w 1016705"/>
              <a:gd name="connsiteY4" fmla="*/ 502887 h 502887"/>
              <a:gd name="connsiteX5" fmla="*/ 1016705 w 1016705"/>
              <a:gd name="connsiteY5" fmla="*/ 175000 h 502887"/>
              <a:gd name="connsiteX0" fmla="*/ 956237 w 970938"/>
              <a:gd name="connsiteY0" fmla="*/ 164478 h 502887"/>
              <a:gd name="connsiteX1" fmla="*/ 849868 w 970938"/>
              <a:gd name="connsiteY1" fmla="*/ 0 h 502887"/>
              <a:gd name="connsiteX2" fmla="*/ 834684 w 970938"/>
              <a:gd name="connsiteY2" fmla="*/ 6226 h 502887"/>
              <a:gd name="connsiteX3" fmla="*/ 7030 w 970938"/>
              <a:gd name="connsiteY3" fmla="*/ 296296 h 502887"/>
              <a:gd name="connsiteX4" fmla="*/ 0 w 970938"/>
              <a:gd name="connsiteY4" fmla="*/ 502887 h 502887"/>
              <a:gd name="connsiteX5" fmla="*/ 970938 w 970938"/>
              <a:gd name="connsiteY5" fmla="*/ 175000 h 502887"/>
              <a:gd name="connsiteX0" fmla="*/ 956237 w 970938"/>
              <a:gd name="connsiteY0" fmla="*/ 164478 h 502887"/>
              <a:gd name="connsiteX1" fmla="*/ 849868 w 970938"/>
              <a:gd name="connsiteY1" fmla="*/ 0 h 502887"/>
              <a:gd name="connsiteX2" fmla="*/ 834684 w 970938"/>
              <a:gd name="connsiteY2" fmla="*/ 6226 h 502887"/>
              <a:gd name="connsiteX3" fmla="*/ 3732 w 970938"/>
              <a:gd name="connsiteY3" fmla="*/ 297345 h 502887"/>
              <a:gd name="connsiteX4" fmla="*/ 0 w 970938"/>
              <a:gd name="connsiteY4" fmla="*/ 502887 h 502887"/>
              <a:gd name="connsiteX5" fmla="*/ 970938 w 970938"/>
              <a:gd name="connsiteY5" fmla="*/ 175000 h 502887"/>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2506 w 967207"/>
              <a:gd name="connsiteY0" fmla="*/ 164478 h 501098"/>
              <a:gd name="connsiteX1" fmla="*/ 846137 w 967207"/>
              <a:gd name="connsiteY1" fmla="*/ 0 h 501098"/>
              <a:gd name="connsiteX2" fmla="*/ 830953 w 967207"/>
              <a:gd name="connsiteY2" fmla="*/ 6226 h 501098"/>
              <a:gd name="connsiteX3" fmla="*/ 1 w 967207"/>
              <a:gd name="connsiteY3" fmla="*/ 297345 h 501098"/>
              <a:gd name="connsiteX4" fmla="*/ 24753 w 967207"/>
              <a:gd name="connsiteY4" fmla="*/ 501098 h 501098"/>
              <a:gd name="connsiteX5" fmla="*/ 967207 w 967207"/>
              <a:gd name="connsiteY5" fmla="*/ 175000 h 501098"/>
              <a:gd name="connsiteX0" fmla="*/ 952506 w 952506"/>
              <a:gd name="connsiteY0" fmla="*/ 164478 h 501098"/>
              <a:gd name="connsiteX1" fmla="*/ 846137 w 952506"/>
              <a:gd name="connsiteY1" fmla="*/ 0 h 501098"/>
              <a:gd name="connsiteX2" fmla="*/ 830953 w 952506"/>
              <a:gd name="connsiteY2" fmla="*/ 6226 h 501098"/>
              <a:gd name="connsiteX3" fmla="*/ 1 w 952506"/>
              <a:gd name="connsiteY3" fmla="*/ 297345 h 501098"/>
              <a:gd name="connsiteX4" fmla="*/ 24753 w 952506"/>
              <a:gd name="connsiteY4" fmla="*/ 501098 h 501098"/>
              <a:gd name="connsiteX5" fmla="*/ 676334 w 952506"/>
              <a:gd name="connsiteY5" fmla="*/ 311123 h 501098"/>
              <a:gd name="connsiteX0" fmla="*/ 669125 w 850624"/>
              <a:gd name="connsiteY0" fmla="*/ 312753 h 501098"/>
              <a:gd name="connsiteX1" fmla="*/ 846137 w 850624"/>
              <a:gd name="connsiteY1" fmla="*/ 0 h 501098"/>
              <a:gd name="connsiteX2" fmla="*/ 830953 w 850624"/>
              <a:gd name="connsiteY2" fmla="*/ 6226 h 501098"/>
              <a:gd name="connsiteX3" fmla="*/ 1 w 850624"/>
              <a:gd name="connsiteY3" fmla="*/ 297345 h 501098"/>
              <a:gd name="connsiteX4" fmla="*/ 24753 w 850624"/>
              <a:gd name="connsiteY4" fmla="*/ 501098 h 501098"/>
              <a:gd name="connsiteX5" fmla="*/ 676334 w 850624"/>
              <a:gd name="connsiteY5" fmla="*/ 311123 h 501098"/>
              <a:gd name="connsiteX0" fmla="*/ 669125 w 830953"/>
              <a:gd name="connsiteY0" fmla="*/ 306527 h 494872"/>
              <a:gd name="connsiteX1" fmla="*/ 644042 w 830953"/>
              <a:gd name="connsiteY1" fmla="*/ 43512 h 494872"/>
              <a:gd name="connsiteX2" fmla="*/ 830953 w 830953"/>
              <a:gd name="connsiteY2" fmla="*/ 0 h 494872"/>
              <a:gd name="connsiteX3" fmla="*/ 1 w 830953"/>
              <a:gd name="connsiteY3" fmla="*/ 291119 h 494872"/>
              <a:gd name="connsiteX4" fmla="*/ 24753 w 830953"/>
              <a:gd name="connsiteY4" fmla="*/ 494872 h 494872"/>
              <a:gd name="connsiteX5" fmla="*/ 676334 w 830953"/>
              <a:gd name="connsiteY5" fmla="*/ 304897 h 494872"/>
              <a:gd name="connsiteX0" fmla="*/ 669125 w 676334"/>
              <a:gd name="connsiteY0" fmla="*/ 263015 h 451360"/>
              <a:gd name="connsiteX1" fmla="*/ 644042 w 676334"/>
              <a:gd name="connsiteY1" fmla="*/ 0 h 451360"/>
              <a:gd name="connsiteX2" fmla="*/ 1 w 676334"/>
              <a:gd name="connsiteY2" fmla="*/ 247607 h 451360"/>
              <a:gd name="connsiteX3" fmla="*/ 24753 w 676334"/>
              <a:gd name="connsiteY3" fmla="*/ 451360 h 451360"/>
              <a:gd name="connsiteX4" fmla="*/ 676334 w 676334"/>
              <a:gd name="connsiteY4" fmla="*/ 261385 h 451360"/>
              <a:gd name="connsiteX0" fmla="*/ 819494 w 826703"/>
              <a:gd name="connsiteY0" fmla="*/ 263015 h 451360"/>
              <a:gd name="connsiteX1" fmla="*/ 794411 w 826703"/>
              <a:gd name="connsiteY1" fmla="*/ 0 h 451360"/>
              <a:gd name="connsiteX2" fmla="*/ 0 w 826703"/>
              <a:gd name="connsiteY2" fmla="*/ 277258 h 451360"/>
              <a:gd name="connsiteX3" fmla="*/ 175122 w 826703"/>
              <a:gd name="connsiteY3" fmla="*/ 451360 h 451360"/>
              <a:gd name="connsiteX4" fmla="*/ 826703 w 826703"/>
              <a:gd name="connsiteY4" fmla="*/ 261385 h 451360"/>
              <a:gd name="connsiteX0" fmla="*/ 819494 w 826703"/>
              <a:gd name="connsiteY0" fmla="*/ 263015 h 451360"/>
              <a:gd name="connsiteX1" fmla="*/ 794411 w 826703"/>
              <a:gd name="connsiteY1" fmla="*/ 0 h 451360"/>
              <a:gd name="connsiteX2" fmla="*/ 0 w 826703"/>
              <a:gd name="connsiteY2" fmla="*/ 277258 h 451360"/>
              <a:gd name="connsiteX3" fmla="*/ 175122 w 826703"/>
              <a:gd name="connsiteY3" fmla="*/ 451360 h 451360"/>
              <a:gd name="connsiteX4" fmla="*/ 826703 w 826703"/>
              <a:gd name="connsiteY4" fmla="*/ 261385 h 451360"/>
              <a:gd name="connsiteX0" fmla="*/ 819494 w 826703"/>
              <a:gd name="connsiteY0" fmla="*/ 223557 h 411902"/>
              <a:gd name="connsiteX1" fmla="*/ 796046 w 826703"/>
              <a:gd name="connsiteY1" fmla="*/ 0 h 411902"/>
              <a:gd name="connsiteX2" fmla="*/ 0 w 826703"/>
              <a:gd name="connsiteY2" fmla="*/ 237800 h 411902"/>
              <a:gd name="connsiteX3" fmla="*/ 175122 w 826703"/>
              <a:gd name="connsiteY3" fmla="*/ 411902 h 411902"/>
              <a:gd name="connsiteX4" fmla="*/ 826703 w 826703"/>
              <a:gd name="connsiteY4" fmla="*/ 221927 h 411902"/>
              <a:gd name="connsiteX0" fmla="*/ 819494 w 826703"/>
              <a:gd name="connsiteY0" fmla="*/ 215752 h 404097"/>
              <a:gd name="connsiteX1" fmla="*/ 805789 w 826703"/>
              <a:gd name="connsiteY1" fmla="*/ 0 h 404097"/>
              <a:gd name="connsiteX2" fmla="*/ 0 w 826703"/>
              <a:gd name="connsiteY2" fmla="*/ 229995 h 404097"/>
              <a:gd name="connsiteX3" fmla="*/ 175122 w 826703"/>
              <a:gd name="connsiteY3" fmla="*/ 404097 h 404097"/>
              <a:gd name="connsiteX4" fmla="*/ 826703 w 826703"/>
              <a:gd name="connsiteY4" fmla="*/ 214122 h 404097"/>
              <a:gd name="connsiteX0" fmla="*/ 819494 w 826703"/>
              <a:gd name="connsiteY0" fmla="*/ 215752 h 404097"/>
              <a:gd name="connsiteX1" fmla="*/ 805789 w 826703"/>
              <a:gd name="connsiteY1" fmla="*/ 0 h 404097"/>
              <a:gd name="connsiteX2" fmla="*/ 0 w 826703"/>
              <a:gd name="connsiteY2" fmla="*/ 229995 h 404097"/>
              <a:gd name="connsiteX3" fmla="*/ 175122 w 826703"/>
              <a:gd name="connsiteY3" fmla="*/ 404097 h 404097"/>
              <a:gd name="connsiteX4" fmla="*/ 826703 w 826703"/>
              <a:gd name="connsiteY4" fmla="*/ 214122 h 404097"/>
              <a:gd name="connsiteX0" fmla="*/ 816350 w 823559"/>
              <a:gd name="connsiteY0" fmla="*/ 215752 h 404097"/>
              <a:gd name="connsiteX1" fmla="*/ 802645 w 823559"/>
              <a:gd name="connsiteY1" fmla="*/ 0 h 404097"/>
              <a:gd name="connsiteX2" fmla="*/ 1 w 823559"/>
              <a:gd name="connsiteY2" fmla="*/ 239898 h 404097"/>
              <a:gd name="connsiteX3" fmla="*/ 171978 w 823559"/>
              <a:gd name="connsiteY3" fmla="*/ 404097 h 404097"/>
              <a:gd name="connsiteX4" fmla="*/ 823559 w 823559"/>
              <a:gd name="connsiteY4" fmla="*/ 214122 h 404097"/>
              <a:gd name="connsiteX0" fmla="*/ 816349 w 823558"/>
              <a:gd name="connsiteY0" fmla="*/ 215752 h 404097"/>
              <a:gd name="connsiteX1" fmla="*/ 802644 w 823558"/>
              <a:gd name="connsiteY1" fmla="*/ 0 h 404097"/>
              <a:gd name="connsiteX2" fmla="*/ 0 w 823558"/>
              <a:gd name="connsiteY2" fmla="*/ 239898 h 404097"/>
              <a:gd name="connsiteX3" fmla="*/ 171977 w 823558"/>
              <a:gd name="connsiteY3" fmla="*/ 404097 h 404097"/>
              <a:gd name="connsiteX4" fmla="*/ 823558 w 823558"/>
              <a:gd name="connsiteY4" fmla="*/ 214122 h 404097"/>
              <a:gd name="connsiteX0" fmla="*/ 816349 w 823898"/>
              <a:gd name="connsiteY0" fmla="*/ 211249 h 399594"/>
              <a:gd name="connsiteX1" fmla="*/ 811338 w 823898"/>
              <a:gd name="connsiteY1" fmla="*/ 0 h 399594"/>
              <a:gd name="connsiteX2" fmla="*/ 0 w 823898"/>
              <a:gd name="connsiteY2" fmla="*/ 235395 h 399594"/>
              <a:gd name="connsiteX3" fmla="*/ 171977 w 823898"/>
              <a:gd name="connsiteY3" fmla="*/ 399594 h 399594"/>
              <a:gd name="connsiteX4" fmla="*/ 823558 w 823898"/>
              <a:gd name="connsiteY4" fmla="*/ 209619 h 399594"/>
              <a:gd name="connsiteX0" fmla="*/ 816349 w 823898"/>
              <a:gd name="connsiteY0" fmla="*/ 211249 h 399594"/>
              <a:gd name="connsiteX1" fmla="*/ 811338 w 823898"/>
              <a:gd name="connsiteY1" fmla="*/ 0 h 399594"/>
              <a:gd name="connsiteX2" fmla="*/ 0 w 823898"/>
              <a:gd name="connsiteY2" fmla="*/ 235395 h 399594"/>
              <a:gd name="connsiteX3" fmla="*/ 171977 w 823898"/>
              <a:gd name="connsiteY3" fmla="*/ 399594 h 399594"/>
              <a:gd name="connsiteX4" fmla="*/ 823558 w 823898"/>
              <a:gd name="connsiteY4" fmla="*/ 209619 h 399594"/>
              <a:gd name="connsiteX0" fmla="*/ 816349 w 828518"/>
              <a:gd name="connsiteY0" fmla="*/ 211249 h 399594"/>
              <a:gd name="connsiteX1" fmla="*/ 811338 w 828518"/>
              <a:gd name="connsiteY1" fmla="*/ 0 h 399594"/>
              <a:gd name="connsiteX2" fmla="*/ 0 w 828518"/>
              <a:gd name="connsiteY2" fmla="*/ 235395 h 399594"/>
              <a:gd name="connsiteX3" fmla="*/ 171977 w 828518"/>
              <a:gd name="connsiteY3" fmla="*/ 399594 h 399594"/>
              <a:gd name="connsiteX4" fmla="*/ 823558 w 828518"/>
              <a:gd name="connsiteY4" fmla="*/ 209619 h 399594"/>
              <a:gd name="connsiteX0" fmla="*/ 816349 w 823558"/>
              <a:gd name="connsiteY0" fmla="*/ 211249 h 399594"/>
              <a:gd name="connsiteX1" fmla="*/ 811338 w 823558"/>
              <a:gd name="connsiteY1" fmla="*/ 0 h 399594"/>
              <a:gd name="connsiteX2" fmla="*/ 0 w 823558"/>
              <a:gd name="connsiteY2" fmla="*/ 235395 h 399594"/>
              <a:gd name="connsiteX3" fmla="*/ 171977 w 823558"/>
              <a:gd name="connsiteY3" fmla="*/ 399594 h 399594"/>
              <a:gd name="connsiteX4" fmla="*/ 823558 w 823558"/>
              <a:gd name="connsiteY4" fmla="*/ 209619 h 399594"/>
              <a:gd name="connsiteX0" fmla="*/ 816349 w 823558"/>
              <a:gd name="connsiteY0" fmla="*/ 218900 h 407245"/>
              <a:gd name="connsiteX1" fmla="*/ 812540 w 823558"/>
              <a:gd name="connsiteY1" fmla="*/ 0 h 407245"/>
              <a:gd name="connsiteX2" fmla="*/ 0 w 823558"/>
              <a:gd name="connsiteY2" fmla="*/ 243046 h 407245"/>
              <a:gd name="connsiteX3" fmla="*/ 171977 w 823558"/>
              <a:gd name="connsiteY3" fmla="*/ 407245 h 407245"/>
              <a:gd name="connsiteX4" fmla="*/ 823558 w 823558"/>
              <a:gd name="connsiteY4" fmla="*/ 217270 h 407245"/>
              <a:gd name="connsiteX0" fmla="*/ 823994 w 831203"/>
              <a:gd name="connsiteY0" fmla="*/ 218900 h 407245"/>
              <a:gd name="connsiteX1" fmla="*/ 820185 w 831203"/>
              <a:gd name="connsiteY1" fmla="*/ 0 h 407245"/>
              <a:gd name="connsiteX2" fmla="*/ 0 w 831203"/>
              <a:gd name="connsiteY2" fmla="*/ 241842 h 407245"/>
              <a:gd name="connsiteX3" fmla="*/ 179622 w 831203"/>
              <a:gd name="connsiteY3" fmla="*/ 407245 h 407245"/>
              <a:gd name="connsiteX4" fmla="*/ 831203 w 831203"/>
              <a:gd name="connsiteY4" fmla="*/ 217270 h 407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203" h="407245">
                <a:moveTo>
                  <a:pt x="823994" y="218900"/>
                </a:moveTo>
                <a:cubicBezTo>
                  <a:pt x="812428" y="151630"/>
                  <a:pt x="833695" y="84823"/>
                  <a:pt x="820185" y="0"/>
                </a:cubicBezTo>
                <a:cubicBezTo>
                  <a:pt x="551435" y="87616"/>
                  <a:pt x="268596" y="165177"/>
                  <a:pt x="0" y="241842"/>
                </a:cubicBezTo>
                <a:cubicBezTo>
                  <a:pt x="28808" y="331178"/>
                  <a:pt x="63666" y="362366"/>
                  <a:pt x="179622" y="407245"/>
                </a:cubicBezTo>
                <a:cubicBezTo>
                  <a:pt x="361572" y="351181"/>
                  <a:pt x="677651" y="267469"/>
                  <a:pt x="831203" y="217270"/>
                </a:cubicBez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6" name="Puolivapaa piirto 55"/>
          <p:cNvSpPr/>
          <p:nvPr/>
        </p:nvSpPr>
        <p:spPr>
          <a:xfrm>
            <a:off x="2192483" y="3320484"/>
            <a:ext cx="245606" cy="891297"/>
          </a:xfrm>
          <a:custGeom>
            <a:avLst/>
            <a:gdLst>
              <a:gd name="connsiteX0" fmla="*/ 145473 w 228600"/>
              <a:gd name="connsiteY0" fmla="*/ 893618 h 893618"/>
              <a:gd name="connsiteX1" fmla="*/ 152400 w 228600"/>
              <a:gd name="connsiteY1" fmla="*/ 758536 h 893618"/>
              <a:gd name="connsiteX2" fmla="*/ 6927 w 228600"/>
              <a:gd name="connsiteY2" fmla="*/ 696191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52400 w 228600"/>
              <a:gd name="connsiteY1" fmla="*/ 758536 h 893618"/>
              <a:gd name="connsiteX2" fmla="*/ 6927 w 228600"/>
              <a:gd name="connsiteY2" fmla="*/ 696191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52400 w 228600"/>
              <a:gd name="connsiteY1" fmla="*/ 758536 h 893618"/>
              <a:gd name="connsiteX2" fmla="*/ 6927 w 228600"/>
              <a:gd name="connsiteY2" fmla="*/ 696191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52400 w 228600"/>
              <a:gd name="connsiteY1" fmla="*/ 758536 h 893618"/>
              <a:gd name="connsiteX2" fmla="*/ 6927 w 228600"/>
              <a:gd name="connsiteY2" fmla="*/ 696191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52400 w 228600"/>
              <a:gd name="connsiteY1" fmla="*/ 758536 h 893618"/>
              <a:gd name="connsiteX2" fmla="*/ 6927 w 228600"/>
              <a:gd name="connsiteY2" fmla="*/ 696191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6125 w 229252"/>
              <a:gd name="connsiteY0" fmla="*/ 893618 h 893618"/>
              <a:gd name="connsiteX1" fmla="*/ 153052 w 229252"/>
              <a:gd name="connsiteY1" fmla="*/ 758536 h 893618"/>
              <a:gd name="connsiteX2" fmla="*/ 7579 w 229252"/>
              <a:gd name="connsiteY2" fmla="*/ 696191 h 893618"/>
              <a:gd name="connsiteX3" fmla="*/ 652 w 229252"/>
              <a:gd name="connsiteY3" fmla="*/ 263236 h 893618"/>
              <a:gd name="connsiteX4" fmla="*/ 69925 w 229252"/>
              <a:gd name="connsiteY4" fmla="*/ 86591 h 893618"/>
              <a:gd name="connsiteX5" fmla="*/ 229252 w 229252"/>
              <a:gd name="connsiteY5" fmla="*/ 0 h 893618"/>
              <a:gd name="connsiteX6" fmla="*/ 229252 w 229252"/>
              <a:gd name="connsiteY6" fmla="*/ 0 h 893618"/>
              <a:gd name="connsiteX0" fmla="*/ 146126 w 229253"/>
              <a:gd name="connsiteY0" fmla="*/ 893618 h 893618"/>
              <a:gd name="connsiteX1" fmla="*/ 145773 w 229253"/>
              <a:gd name="connsiteY1" fmla="*/ 772444 h 893618"/>
              <a:gd name="connsiteX2" fmla="*/ 7580 w 229253"/>
              <a:gd name="connsiteY2" fmla="*/ 696191 h 893618"/>
              <a:gd name="connsiteX3" fmla="*/ 653 w 229253"/>
              <a:gd name="connsiteY3" fmla="*/ 263236 h 893618"/>
              <a:gd name="connsiteX4" fmla="*/ 69926 w 229253"/>
              <a:gd name="connsiteY4" fmla="*/ 86591 h 893618"/>
              <a:gd name="connsiteX5" fmla="*/ 229253 w 229253"/>
              <a:gd name="connsiteY5" fmla="*/ 0 h 893618"/>
              <a:gd name="connsiteX6" fmla="*/ 229253 w 229253"/>
              <a:gd name="connsiteY6" fmla="*/ 0 h 893618"/>
              <a:gd name="connsiteX0" fmla="*/ 146126 w 229253"/>
              <a:gd name="connsiteY0" fmla="*/ 893618 h 893618"/>
              <a:gd name="connsiteX1" fmla="*/ 145773 w 229253"/>
              <a:gd name="connsiteY1" fmla="*/ 772444 h 893618"/>
              <a:gd name="connsiteX2" fmla="*/ 7580 w 229253"/>
              <a:gd name="connsiteY2" fmla="*/ 696191 h 893618"/>
              <a:gd name="connsiteX3" fmla="*/ 653 w 229253"/>
              <a:gd name="connsiteY3" fmla="*/ 263236 h 893618"/>
              <a:gd name="connsiteX4" fmla="*/ 69926 w 229253"/>
              <a:gd name="connsiteY4" fmla="*/ 86591 h 893618"/>
              <a:gd name="connsiteX5" fmla="*/ 229253 w 229253"/>
              <a:gd name="connsiteY5" fmla="*/ 0 h 893618"/>
              <a:gd name="connsiteX6" fmla="*/ 229253 w 229253"/>
              <a:gd name="connsiteY6" fmla="*/ 0 h 893618"/>
              <a:gd name="connsiteX0" fmla="*/ 146126 w 229253"/>
              <a:gd name="connsiteY0" fmla="*/ 893618 h 893618"/>
              <a:gd name="connsiteX1" fmla="*/ 145773 w 229253"/>
              <a:gd name="connsiteY1" fmla="*/ 772444 h 893618"/>
              <a:gd name="connsiteX2" fmla="*/ 7580 w 229253"/>
              <a:gd name="connsiteY2" fmla="*/ 696191 h 893618"/>
              <a:gd name="connsiteX3" fmla="*/ 653 w 229253"/>
              <a:gd name="connsiteY3" fmla="*/ 263236 h 893618"/>
              <a:gd name="connsiteX4" fmla="*/ 69926 w 229253"/>
              <a:gd name="connsiteY4" fmla="*/ 86591 h 893618"/>
              <a:gd name="connsiteX5" fmla="*/ 229253 w 229253"/>
              <a:gd name="connsiteY5" fmla="*/ 0 h 893618"/>
              <a:gd name="connsiteX6" fmla="*/ 229253 w 229253"/>
              <a:gd name="connsiteY6" fmla="*/ 0 h 893618"/>
              <a:gd name="connsiteX0" fmla="*/ 146126 w 229253"/>
              <a:gd name="connsiteY0" fmla="*/ 893618 h 893618"/>
              <a:gd name="connsiteX1" fmla="*/ 145773 w 229253"/>
              <a:gd name="connsiteY1" fmla="*/ 772444 h 893618"/>
              <a:gd name="connsiteX2" fmla="*/ 7580 w 229253"/>
              <a:gd name="connsiteY2" fmla="*/ 696191 h 893618"/>
              <a:gd name="connsiteX3" fmla="*/ 653 w 229253"/>
              <a:gd name="connsiteY3" fmla="*/ 263236 h 893618"/>
              <a:gd name="connsiteX4" fmla="*/ 69926 w 229253"/>
              <a:gd name="connsiteY4" fmla="*/ 86591 h 893618"/>
              <a:gd name="connsiteX5" fmla="*/ 229253 w 229253"/>
              <a:gd name="connsiteY5" fmla="*/ 0 h 893618"/>
              <a:gd name="connsiteX6" fmla="*/ 229253 w 229253"/>
              <a:gd name="connsiteY6" fmla="*/ 0 h 893618"/>
              <a:gd name="connsiteX0" fmla="*/ 146126 w 229253"/>
              <a:gd name="connsiteY0" fmla="*/ 893618 h 893618"/>
              <a:gd name="connsiteX1" fmla="*/ 145773 w 229253"/>
              <a:gd name="connsiteY1" fmla="*/ 772444 h 893618"/>
              <a:gd name="connsiteX2" fmla="*/ 7580 w 229253"/>
              <a:gd name="connsiteY2" fmla="*/ 696191 h 893618"/>
              <a:gd name="connsiteX3" fmla="*/ 653 w 229253"/>
              <a:gd name="connsiteY3" fmla="*/ 263236 h 893618"/>
              <a:gd name="connsiteX4" fmla="*/ 69926 w 229253"/>
              <a:gd name="connsiteY4" fmla="*/ 86591 h 893618"/>
              <a:gd name="connsiteX5" fmla="*/ 229253 w 229253"/>
              <a:gd name="connsiteY5" fmla="*/ 0 h 893618"/>
              <a:gd name="connsiteX6" fmla="*/ 229253 w 229253"/>
              <a:gd name="connsiteY6" fmla="*/ 0 h 893618"/>
              <a:gd name="connsiteX0" fmla="*/ 145474 w 228601"/>
              <a:gd name="connsiteY0" fmla="*/ 893618 h 893618"/>
              <a:gd name="connsiteX1" fmla="*/ 145121 w 228601"/>
              <a:gd name="connsiteY1" fmla="*/ 772444 h 893618"/>
              <a:gd name="connsiteX2" fmla="*/ 17846 w 228601"/>
              <a:gd name="connsiteY2" fmla="*/ 678806 h 893618"/>
              <a:gd name="connsiteX3" fmla="*/ 1 w 228601"/>
              <a:gd name="connsiteY3" fmla="*/ 263236 h 893618"/>
              <a:gd name="connsiteX4" fmla="*/ 69274 w 228601"/>
              <a:gd name="connsiteY4" fmla="*/ 86591 h 893618"/>
              <a:gd name="connsiteX5" fmla="*/ 228601 w 228601"/>
              <a:gd name="connsiteY5" fmla="*/ 0 h 893618"/>
              <a:gd name="connsiteX6" fmla="*/ 228601 w 228601"/>
              <a:gd name="connsiteY6" fmla="*/ 0 h 893618"/>
              <a:gd name="connsiteX0" fmla="*/ 145473 w 228600"/>
              <a:gd name="connsiteY0" fmla="*/ 893618 h 893618"/>
              <a:gd name="connsiteX1" fmla="*/ 145120 w 228600"/>
              <a:gd name="connsiteY1" fmla="*/ 772444 h 893618"/>
              <a:gd name="connsiteX2" fmla="*/ 17845 w 228600"/>
              <a:gd name="connsiteY2" fmla="*/ 678806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34202 w 228600"/>
              <a:gd name="connsiteY1" fmla="*/ 782876 h 893618"/>
              <a:gd name="connsiteX2" fmla="*/ 17845 w 228600"/>
              <a:gd name="connsiteY2" fmla="*/ 678806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34202 w 228600"/>
              <a:gd name="connsiteY1" fmla="*/ 782876 h 893618"/>
              <a:gd name="connsiteX2" fmla="*/ 17845 w 228600"/>
              <a:gd name="connsiteY2" fmla="*/ 678806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34202 w 228600"/>
              <a:gd name="connsiteY1" fmla="*/ 782876 h 893618"/>
              <a:gd name="connsiteX2" fmla="*/ 17845 w 228600"/>
              <a:gd name="connsiteY2" fmla="*/ 678806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34202 w 228600"/>
              <a:gd name="connsiteY1" fmla="*/ 782876 h 893618"/>
              <a:gd name="connsiteX2" fmla="*/ 17845 w 228600"/>
              <a:gd name="connsiteY2" fmla="*/ 678806 h 893618"/>
              <a:gd name="connsiteX3" fmla="*/ 0 w 228600"/>
              <a:gd name="connsiteY3" fmla="*/ 263236 h 893618"/>
              <a:gd name="connsiteX4" fmla="*/ 102027 w 228600"/>
              <a:gd name="connsiteY4" fmla="*/ 93545 h 893618"/>
              <a:gd name="connsiteX5" fmla="*/ 228600 w 228600"/>
              <a:gd name="connsiteY5" fmla="*/ 0 h 893618"/>
              <a:gd name="connsiteX6" fmla="*/ 228600 w 228600"/>
              <a:gd name="connsiteY6" fmla="*/ 0 h 893618"/>
              <a:gd name="connsiteX0" fmla="*/ 145473 w 254075"/>
              <a:gd name="connsiteY0" fmla="*/ 897749 h 897749"/>
              <a:gd name="connsiteX1" fmla="*/ 134202 w 254075"/>
              <a:gd name="connsiteY1" fmla="*/ 787007 h 897749"/>
              <a:gd name="connsiteX2" fmla="*/ 17845 w 254075"/>
              <a:gd name="connsiteY2" fmla="*/ 682937 h 897749"/>
              <a:gd name="connsiteX3" fmla="*/ 0 w 254075"/>
              <a:gd name="connsiteY3" fmla="*/ 267367 h 897749"/>
              <a:gd name="connsiteX4" fmla="*/ 102027 w 254075"/>
              <a:gd name="connsiteY4" fmla="*/ 97676 h 897749"/>
              <a:gd name="connsiteX5" fmla="*/ 228600 w 254075"/>
              <a:gd name="connsiteY5" fmla="*/ 4131 h 897749"/>
              <a:gd name="connsiteX6" fmla="*/ 254075 w 254075"/>
              <a:gd name="connsiteY6" fmla="*/ 18040 h 897749"/>
              <a:gd name="connsiteX0" fmla="*/ 145473 w 258064"/>
              <a:gd name="connsiteY0" fmla="*/ 894764 h 894764"/>
              <a:gd name="connsiteX1" fmla="*/ 134202 w 258064"/>
              <a:gd name="connsiteY1" fmla="*/ 784022 h 894764"/>
              <a:gd name="connsiteX2" fmla="*/ 17845 w 258064"/>
              <a:gd name="connsiteY2" fmla="*/ 679952 h 894764"/>
              <a:gd name="connsiteX3" fmla="*/ 0 w 258064"/>
              <a:gd name="connsiteY3" fmla="*/ 264382 h 894764"/>
              <a:gd name="connsiteX4" fmla="*/ 102027 w 258064"/>
              <a:gd name="connsiteY4" fmla="*/ 94691 h 894764"/>
              <a:gd name="connsiteX5" fmla="*/ 246797 w 258064"/>
              <a:gd name="connsiteY5" fmla="*/ 4622 h 894764"/>
              <a:gd name="connsiteX6" fmla="*/ 254075 w 258064"/>
              <a:gd name="connsiteY6" fmla="*/ 15055 h 89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064" h="894764">
                <a:moveTo>
                  <a:pt x="145473" y="894764"/>
                </a:moveTo>
                <a:cubicBezTo>
                  <a:pt x="145355" y="854373"/>
                  <a:pt x="148878" y="841799"/>
                  <a:pt x="134202" y="784022"/>
                </a:cubicBezTo>
                <a:cubicBezTo>
                  <a:pt x="82072" y="745855"/>
                  <a:pt x="69976" y="738984"/>
                  <a:pt x="17845" y="679952"/>
                </a:cubicBezTo>
                <a:cubicBezTo>
                  <a:pt x="4618" y="535634"/>
                  <a:pt x="2309" y="408700"/>
                  <a:pt x="0" y="264382"/>
                </a:cubicBezTo>
                <a:cubicBezTo>
                  <a:pt x="15812" y="191592"/>
                  <a:pt x="64379" y="153573"/>
                  <a:pt x="102027" y="94691"/>
                </a:cubicBezTo>
                <a:cubicBezTo>
                  <a:pt x="158774" y="58872"/>
                  <a:pt x="221456" y="17895"/>
                  <a:pt x="246797" y="4622"/>
                </a:cubicBezTo>
                <a:cubicBezTo>
                  <a:pt x="272138" y="-8651"/>
                  <a:pt x="245583" y="10419"/>
                  <a:pt x="254075" y="15055"/>
                </a:cubicBezTo>
              </a:path>
            </a:pathLst>
          </a:custGeom>
          <a:noFill/>
          <a:ln w="508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8" name="Puolivapaa piirto 97"/>
          <p:cNvSpPr/>
          <p:nvPr/>
        </p:nvSpPr>
        <p:spPr>
          <a:xfrm>
            <a:off x="2132579" y="3317077"/>
            <a:ext cx="200247" cy="772915"/>
          </a:xfrm>
          <a:custGeom>
            <a:avLst/>
            <a:gdLst>
              <a:gd name="connsiteX0" fmla="*/ 145473 w 228600"/>
              <a:gd name="connsiteY0" fmla="*/ 893618 h 893618"/>
              <a:gd name="connsiteX1" fmla="*/ 152400 w 228600"/>
              <a:gd name="connsiteY1" fmla="*/ 758536 h 893618"/>
              <a:gd name="connsiteX2" fmla="*/ 6927 w 228600"/>
              <a:gd name="connsiteY2" fmla="*/ 696191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52400 w 228600"/>
              <a:gd name="connsiteY1" fmla="*/ 758536 h 893618"/>
              <a:gd name="connsiteX2" fmla="*/ 6927 w 228600"/>
              <a:gd name="connsiteY2" fmla="*/ 696191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52400 w 228600"/>
              <a:gd name="connsiteY1" fmla="*/ 758536 h 893618"/>
              <a:gd name="connsiteX2" fmla="*/ 6927 w 228600"/>
              <a:gd name="connsiteY2" fmla="*/ 696191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52400 w 228600"/>
              <a:gd name="connsiteY1" fmla="*/ 758536 h 893618"/>
              <a:gd name="connsiteX2" fmla="*/ 6927 w 228600"/>
              <a:gd name="connsiteY2" fmla="*/ 696191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52400 w 228600"/>
              <a:gd name="connsiteY1" fmla="*/ 758536 h 893618"/>
              <a:gd name="connsiteX2" fmla="*/ 6927 w 228600"/>
              <a:gd name="connsiteY2" fmla="*/ 696191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6125 w 229252"/>
              <a:gd name="connsiteY0" fmla="*/ 893618 h 893618"/>
              <a:gd name="connsiteX1" fmla="*/ 153052 w 229252"/>
              <a:gd name="connsiteY1" fmla="*/ 758536 h 893618"/>
              <a:gd name="connsiteX2" fmla="*/ 7579 w 229252"/>
              <a:gd name="connsiteY2" fmla="*/ 696191 h 893618"/>
              <a:gd name="connsiteX3" fmla="*/ 652 w 229252"/>
              <a:gd name="connsiteY3" fmla="*/ 263236 h 893618"/>
              <a:gd name="connsiteX4" fmla="*/ 69925 w 229252"/>
              <a:gd name="connsiteY4" fmla="*/ 86591 h 893618"/>
              <a:gd name="connsiteX5" fmla="*/ 229252 w 229252"/>
              <a:gd name="connsiteY5" fmla="*/ 0 h 893618"/>
              <a:gd name="connsiteX6" fmla="*/ 229252 w 229252"/>
              <a:gd name="connsiteY6" fmla="*/ 0 h 893618"/>
              <a:gd name="connsiteX0" fmla="*/ 146126 w 229253"/>
              <a:gd name="connsiteY0" fmla="*/ 893618 h 893618"/>
              <a:gd name="connsiteX1" fmla="*/ 145773 w 229253"/>
              <a:gd name="connsiteY1" fmla="*/ 772444 h 893618"/>
              <a:gd name="connsiteX2" fmla="*/ 7580 w 229253"/>
              <a:gd name="connsiteY2" fmla="*/ 696191 h 893618"/>
              <a:gd name="connsiteX3" fmla="*/ 653 w 229253"/>
              <a:gd name="connsiteY3" fmla="*/ 263236 h 893618"/>
              <a:gd name="connsiteX4" fmla="*/ 69926 w 229253"/>
              <a:gd name="connsiteY4" fmla="*/ 86591 h 893618"/>
              <a:gd name="connsiteX5" fmla="*/ 229253 w 229253"/>
              <a:gd name="connsiteY5" fmla="*/ 0 h 893618"/>
              <a:gd name="connsiteX6" fmla="*/ 229253 w 229253"/>
              <a:gd name="connsiteY6" fmla="*/ 0 h 893618"/>
              <a:gd name="connsiteX0" fmla="*/ 146126 w 229253"/>
              <a:gd name="connsiteY0" fmla="*/ 893618 h 893618"/>
              <a:gd name="connsiteX1" fmla="*/ 145773 w 229253"/>
              <a:gd name="connsiteY1" fmla="*/ 772444 h 893618"/>
              <a:gd name="connsiteX2" fmla="*/ 7580 w 229253"/>
              <a:gd name="connsiteY2" fmla="*/ 696191 h 893618"/>
              <a:gd name="connsiteX3" fmla="*/ 653 w 229253"/>
              <a:gd name="connsiteY3" fmla="*/ 263236 h 893618"/>
              <a:gd name="connsiteX4" fmla="*/ 69926 w 229253"/>
              <a:gd name="connsiteY4" fmla="*/ 86591 h 893618"/>
              <a:gd name="connsiteX5" fmla="*/ 229253 w 229253"/>
              <a:gd name="connsiteY5" fmla="*/ 0 h 893618"/>
              <a:gd name="connsiteX6" fmla="*/ 229253 w 229253"/>
              <a:gd name="connsiteY6" fmla="*/ 0 h 893618"/>
              <a:gd name="connsiteX0" fmla="*/ 146126 w 229253"/>
              <a:gd name="connsiteY0" fmla="*/ 893618 h 893618"/>
              <a:gd name="connsiteX1" fmla="*/ 145773 w 229253"/>
              <a:gd name="connsiteY1" fmla="*/ 772444 h 893618"/>
              <a:gd name="connsiteX2" fmla="*/ 7580 w 229253"/>
              <a:gd name="connsiteY2" fmla="*/ 696191 h 893618"/>
              <a:gd name="connsiteX3" fmla="*/ 653 w 229253"/>
              <a:gd name="connsiteY3" fmla="*/ 263236 h 893618"/>
              <a:gd name="connsiteX4" fmla="*/ 69926 w 229253"/>
              <a:gd name="connsiteY4" fmla="*/ 86591 h 893618"/>
              <a:gd name="connsiteX5" fmla="*/ 229253 w 229253"/>
              <a:gd name="connsiteY5" fmla="*/ 0 h 893618"/>
              <a:gd name="connsiteX6" fmla="*/ 229253 w 229253"/>
              <a:gd name="connsiteY6" fmla="*/ 0 h 893618"/>
              <a:gd name="connsiteX0" fmla="*/ 146126 w 229253"/>
              <a:gd name="connsiteY0" fmla="*/ 893618 h 893618"/>
              <a:gd name="connsiteX1" fmla="*/ 145773 w 229253"/>
              <a:gd name="connsiteY1" fmla="*/ 772444 h 893618"/>
              <a:gd name="connsiteX2" fmla="*/ 7580 w 229253"/>
              <a:gd name="connsiteY2" fmla="*/ 696191 h 893618"/>
              <a:gd name="connsiteX3" fmla="*/ 653 w 229253"/>
              <a:gd name="connsiteY3" fmla="*/ 263236 h 893618"/>
              <a:gd name="connsiteX4" fmla="*/ 69926 w 229253"/>
              <a:gd name="connsiteY4" fmla="*/ 86591 h 893618"/>
              <a:gd name="connsiteX5" fmla="*/ 229253 w 229253"/>
              <a:gd name="connsiteY5" fmla="*/ 0 h 893618"/>
              <a:gd name="connsiteX6" fmla="*/ 229253 w 229253"/>
              <a:gd name="connsiteY6" fmla="*/ 0 h 893618"/>
              <a:gd name="connsiteX0" fmla="*/ 146126 w 229253"/>
              <a:gd name="connsiteY0" fmla="*/ 893618 h 893618"/>
              <a:gd name="connsiteX1" fmla="*/ 145773 w 229253"/>
              <a:gd name="connsiteY1" fmla="*/ 772444 h 893618"/>
              <a:gd name="connsiteX2" fmla="*/ 7580 w 229253"/>
              <a:gd name="connsiteY2" fmla="*/ 696191 h 893618"/>
              <a:gd name="connsiteX3" fmla="*/ 653 w 229253"/>
              <a:gd name="connsiteY3" fmla="*/ 263236 h 893618"/>
              <a:gd name="connsiteX4" fmla="*/ 69926 w 229253"/>
              <a:gd name="connsiteY4" fmla="*/ 86591 h 893618"/>
              <a:gd name="connsiteX5" fmla="*/ 229253 w 229253"/>
              <a:gd name="connsiteY5" fmla="*/ 0 h 893618"/>
              <a:gd name="connsiteX6" fmla="*/ 229253 w 229253"/>
              <a:gd name="connsiteY6" fmla="*/ 0 h 893618"/>
              <a:gd name="connsiteX0" fmla="*/ 145474 w 228601"/>
              <a:gd name="connsiteY0" fmla="*/ 893618 h 893618"/>
              <a:gd name="connsiteX1" fmla="*/ 145121 w 228601"/>
              <a:gd name="connsiteY1" fmla="*/ 772444 h 893618"/>
              <a:gd name="connsiteX2" fmla="*/ 17846 w 228601"/>
              <a:gd name="connsiteY2" fmla="*/ 678806 h 893618"/>
              <a:gd name="connsiteX3" fmla="*/ 1 w 228601"/>
              <a:gd name="connsiteY3" fmla="*/ 263236 h 893618"/>
              <a:gd name="connsiteX4" fmla="*/ 69274 w 228601"/>
              <a:gd name="connsiteY4" fmla="*/ 86591 h 893618"/>
              <a:gd name="connsiteX5" fmla="*/ 228601 w 228601"/>
              <a:gd name="connsiteY5" fmla="*/ 0 h 893618"/>
              <a:gd name="connsiteX6" fmla="*/ 228601 w 228601"/>
              <a:gd name="connsiteY6" fmla="*/ 0 h 893618"/>
              <a:gd name="connsiteX0" fmla="*/ 145473 w 228600"/>
              <a:gd name="connsiteY0" fmla="*/ 893618 h 893618"/>
              <a:gd name="connsiteX1" fmla="*/ 145120 w 228600"/>
              <a:gd name="connsiteY1" fmla="*/ 772444 h 893618"/>
              <a:gd name="connsiteX2" fmla="*/ 17845 w 228600"/>
              <a:gd name="connsiteY2" fmla="*/ 678806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34202 w 228600"/>
              <a:gd name="connsiteY1" fmla="*/ 782876 h 893618"/>
              <a:gd name="connsiteX2" fmla="*/ 17845 w 228600"/>
              <a:gd name="connsiteY2" fmla="*/ 678806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34202 w 228600"/>
              <a:gd name="connsiteY1" fmla="*/ 782876 h 893618"/>
              <a:gd name="connsiteX2" fmla="*/ 17845 w 228600"/>
              <a:gd name="connsiteY2" fmla="*/ 678806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34202 w 228600"/>
              <a:gd name="connsiteY1" fmla="*/ 782876 h 893618"/>
              <a:gd name="connsiteX2" fmla="*/ 17845 w 228600"/>
              <a:gd name="connsiteY2" fmla="*/ 678806 h 893618"/>
              <a:gd name="connsiteX3" fmla="*/ 0 w 228600"/>
              <a:gd name="connsiteY3" fmla="*/ 263236 h 893618"/>
              <a:gd name="connsiteX4" fmla="*/ 69273 w 228600"/>
              <a:gd name="connsiteY4" fmla="*/ 86591 h 893618"/>
              <a:gd name="connsiteX5" fmla="*/ 228600 w 228600"/>
              <a:gd name="connsiteY5" fmla="*/ 0 h 893618"/>
              <a:gd name="connsiteX6" fmla="*/ 228600 w 228600"/>
              <a:gd name="connsiteY6" fmla="*/ 0 h 893618"/>
              <a:gd name="connsiteX0" fmla="*/ 145473 w 228600"/>
              <a:gd name="connsiteY0" fmla="*/ 893618 h 893618"/>
              <a:gd name="connsiteX1" fmla="*/ 134202 w 228600"/>
              <a:gd name="connsiteY1" fmla="*/ 782876 h 893618"/>
              <a:gd name="connsiteX2" fmla="*/ 17845 w 228600"/>
              <a:gd name="connsiteY2" fmla="*/ 678806 h 893618"/>
              <a:gd name="connsiteX3" fmla="*/ 0 w 228600"/>
              <a:gd name="connsiteY3" fmla="*/ 263236 h 893618"/>
              <a:gd name="connsiteX4" fmla="*/ 87469 w 228600"/>
              <a:gd name="connsiteY4" fmla="*/ 97022 h 893618"/>
              <a:gd name="connsiteX5" fmla="*/ 228600 w 228600"/>
              <a:gd name="connsiteY5" fmla="*/ 0 h 893618"/>
              <a:gd name="connsiteX6" fmla="*/ 228600 w 228600"/>
              <a:gd name="connsiteY6" fmla="*/ 0 h 893618"/>
              <a:gd name="connsiteX0" fmla="*/ 145473 w 246796"/>
              <a:gd name="connsiteY0" fmla="*/ 904247 h 904247"/>
              <a:gd name="connsiteX1" fmla="*/ 134202 w 246796"/>
              <a:gd name="connsiteY1" fmla="*/ 793505 h 904247"/>
              <a:gd name="connsiteX2" fmla="*/ 17845 w 246796"/>
              <a:gd name="connsiteY2" fmla="*/ 689435 h 904247"/>
              <a:gd name="connsiteX3" fmla="*/ 0 w 246796"/>
              <a:gd name="connsiteY3" fmla="*/ 273865 h 904247"/>
              <a:gd name="connsiteX4" fmla="*/ 87469 w 246796"/>
              <a:gd name="connsiteY4" fmla="*/ 107651 h 904247"/>
              <a:gd name="connsiteX5" fmla="*/ 228600 w 246796"/>
              <a:gd name="connsiteY5" fmla="*/ 10629 h 904247"/>
              <a:gd name="connsiteX6" fmla="*/ 246796 w 246796"/>
              <a:gd name="connsiteY6" fmla="*/ 198 h 904247"/>
              <a:gd name="connsiteX0" fmla="*/ 145473 w 228600"/>
              <a:gd name="connsiteY0" fmla="*/ 893618 h 893618"/>
              <a:gd name="connsiteX1" fmla="*/ 134202 w 228600"/>
              <a:gd name="connsiteY1" fmla="*/ 782876 h 893618"/>
              <a:gd name="connsiteX2" fmla="*/ 17845 w 228600"/>
              <a:gd name="connsiteY2" fmla="*/ 678806 h 893618"/>
              <a:gd name="connsiteX3" fmla="*/ 0 w 228600"/>
              <a:gd name="connsiteY3" fmla="*/ 263236 h 893618"/>
              <a:gd name="connsiteX4" fmla="*/ 87469 w 228600"/>
              <a:gd name="connsiteY4" fmla="*/ 97022 h 893618"/>
              <a:gd name="connsiteX5" fmla="*/ 228600 w 228600"/>
              <a:gd name="connsiteY5" fmla="*/ 0 h 893618"/>
              <a:gd name="connsiteX0" fmla="*/ 145473 w 221322"/>
              <a:gd name="connsiteY0" fmla="*/ 907527 h 907527"/>
              <a:gd name="connsiteX1" fmla="*/ 134202 w 221322"/>
              <a:gd name="connsiteY1" fmla="*/ 796785 h 907527"/>
              <a:gd name="connsiteX2" fmla="*/ 17845 w 221322"/>
              <a:gd name="connsiteY2" fmla="*/ 692715 h 907527"/>
              <a:gd name="connsiteX3" fmla="*/ 0 w 221322"/>
              <a:gd name="connsiteY3" fmla="*/ 277145 h 907527"/>
              <a:gd name="connsiteX4" fmla="*/ 87469 w 221322"/>
              <a:gd name="connsiteY4" fmla="*/ 110931 h 907527"/>
              <a:gd name="connsiteX5" fmla="*/ 221322 w 221322"/>
              <a:gd name="connsiteY5" fmla="*/ 0 h 907527"/>
              <a:gd name="connsiteX0" fmla="*/ 135208 w 211057"/>
              <a:gd name="connsiteY0" fmla="*/ 907527 h 907527"/>
              <a:gd name="connsiteX1" fmla="*/ 123937 w 211057"/>
              <a:gd name="connsiteY1" fmla="*/ 796785 h 907527"/>
              <a:gd name="connsiteX2" fmla="*/ 7580 w 211057"/>
              <a:gd name="connsiteY2" fmla="*/ 692715 h 907527"/>
              <a:gd name="connsiteX3" fmla="*/ 653 w 211057"/>
              <a:gd name="connsiteY3" fmla="*/ 270191 h 907527"/>
              <a:gd name="connsiteX4" fmla="*/ 77204 w 211057"/>
              <a:gd name="connsiteY4" fmla="*/ 110931 h 907527"/>
              <a:gd name="connsiteX5" fmla="*/ 211057 w 211057"/>
              <a:gd name="connsiteY5" fmla="*/ 0 h 907527"/>
              <a:gd name="connsiteX0" fmla="*/ 134556 w 210405"/>
              <a:gd name="connsiteY0" fmla="*/ 907527 h 907527"/>
              <a:gd name="connsiteX1" fmla="*/ 123285 w 210405"/>
              <a:gd name="connsiteY1" fmla="*/ 796785 h 907527"/>
              <a:gd name="connsiteX2" fmla="*/ 21485 w 210405"/>
              <a:gd name="connsiteY2" fmla="*/ 689238 h 907527"/>
              <a:gd name="connsiteX3" fmla="*/ 1 w 210405"/>
              <a:gd name="connsiteY3" fmla="*/ 270191 h 907527"/>
              <a:gd name="connsiteX4" fmla="*/ 76552 w 210405"/>
              <a:gd name="connsiteY4" fmla="*/ 110931 h 907527"/>
              <a:gd name="connsiteX5" fmla="*/ 210405 w 210405"/>
              <a:gd name="connsiteY5" fmla="*/ 0 h 907527"/>
              <a:gd name="connsiteX0" fmla="*/ 123284 w 210404"/>
              <a:gd name="connsiteY0" fmla="*/ 796785 h 796785"/>
              <a:gd name="connsiteX1" fmla="*/ 21484 w 210404"/>
              <a:gd name="connsiteY1" fmla="*/ 689238 h 796785"/>
              <a:gd name="connsiteX2" fmla="*/ 0 w 210404"/>
              <a:gd name="connsiteY2" fmla="*/ 270191 h 796785"/>
              <a:gd name="connsiteX3" fmla="*/ 76551 w 210404"/>
              <a:gd name="connsiteY3" fmla="*/ 110931 h 796785"/>
              <a:gd name="connsiteX4" fmla="*/ 210404 w 210404"/>
              <a:gd name="connsiteY4" fmla="*/ 0 h 796785"/>
              <a:gd name="connsiteX0" fmla="*/ 83252 w 210404"/>
              <a:gd name="connsiteY0" fmla="*/ 775922 h 775922"/>
              <a:gd name="connsiteX1" fmla="*/ 21484 w 210404"/>
              <a:gd name="connsiteY1" fmla="*/ 689238 h 775922"/>
              <a:gd name="connsiteX2" fmla="*/ 0 w 210404"/>
              <a:gd name="connsiteY2" fmla="*/ 270191 h 775922"/>
              <a:gd name="connsiteX3" fmla="*/ 76551 w 210404"/>
              <a:gd name="connsiteY3" fmla="*/ 110931 h 775922"/>
              <a:gd name="connsiteX4" fmla="*/ 210404 w 210404"/>
              <a:gd name="connsiteY4" fmla="*/ 0 h 775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04" h="775922">
                <a:moveTo>
                  <a:pt x="83252" y="775922"/>
                </a:moveTo>
                <a:cubicBezTo>
                  <a:pt x="31122" y="737755"/>
                  <a:pt x="73615" y="748270"/>
                  <a:pt x="21484" y="689238"/>
                </a:cubicBezTo>
                <a:cubicBezTo>
                  <a:pt x="8257" y="544920"/>
                  <a:pt x="2309" y="414509"/>
                  <a:pt x="0" y="270191"/>
                </a:cubicBezTo>
                <a:cubicBezTo>
                  <a:pt x="15812" y="197401"/>
                  <a:pt x="38903" y="169813"/>
                  <a:pt x="76551" y="110931"/>
                </a:cubicBezTo>
                <a:cubicBezTo>
                  <a:pt x="133298" y="75112"/>
                  <a:pt x="183850" y="17909"/>
                  <a:pt x="210404" y="0"/>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Puolivapaa piirto 56"/>
          <p:cNvSpPr/>
          <p:nvPr/>
        </p:nvSpPr>
        <p:spPr>
          <a:xfrm>
            <a:off x="1205345" y="3913909"/>
            <a:ext cx="938646" cy="152400"/>
          </a:xfrm>
          <a:custGeom>
            <a:avLst/>
            <a:gdLst>
              <a:gd name="connsiteX0" fmla="*/ 0 w 938646"/>
              <a:gd name="connsiteY0" fmla="*/ 0 h 152400"/>
              <a:gd name="connsiteX1" fmla="*/ 280555 w 938646"/>
              <a:gd name="connsiteY1" fmla="*/ 69273 h 152400"/>
              <a:gd name="connsiteX2" fmla="*/ 585355 w 938646"/>
              <a:gd name="connsiteY2" fmla="*/ 121227 h 152400"/>
              <a:gd name="connsiteX3" fmla="*/ 938646 w 938646"/>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938646" h="152400">
                <a:moveTo>
                  <a:pt x="0" y="0"/>
                </a:moveTo>
                <a:cubicBezTo>
                  <a:pt x="91498" y="24534"/>
                  <a:pt x="182996" y="49069"/>
                  <a:pt x="280555" y="69273"/>
                </a:cubicBezTo>
                <a:cubicBezTo>
                  <a:pt x="378114" y="89477"/>
                  <a:pt x="475673" y="107373"/>
                  <a:pt x="585355" y="121227"/>
                </a:cubicBezTo>
                <a:cubicBezTo>
                  <a:pt x="695037" y="135082"/>
                  <a:pt x="880342" y="148359"/>
                  <a:pt x="938646" y="152400"/>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0" name="Suora yhdysviiva 99"/>
          <p:cNvCxnSpPr/>
          <p:nvPr/>
        </p:nvCxnSpPr>
        <p:spPr>
          <a:xfrm>
            <a:off x="2220191" y="3858491"/>
            <a:ext cx="872836" cy="20782"/>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6" name="Puolivapaa piirto 105"/>
          <p:cNvSpPr/>
          <p:nvPr/>
        </p:nvSpPr>
        <p:spPr>
          <a:xfrm rot="1057790">
            <a:off x="2212320" y="3495793"/>
            <a:ext cx="896209" cy="456868"/>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293295 h 643122"/>
              <a:gd name="connsiteX1" fmla="*/ 1960888 w 1960888"/>
              <a:gd name="connsiteY1" fmla="*/ 0 h 643122"/>
              <a:gd name="connsiteX2" fmla="*/ 832106 w 1960888"/>
              <a:gd name="connsiteY2" fmla="*/ 154750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960888"/>
              <a:gd name="connsiteY0" fmla="*/ 293295 h 643122"/>
              <a:gd name="connsiteX1" fmla="*/ 1960888 w 1960888"/>
              <a:gd name="connsiteY1" fmla="*/ 0 h 643122"/>
              <a:gd name="connsiteX2" fmla="*/ 849411 w 1960888"/>
              <a:gd name="connsiteY2" fmla="*/ 161677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167245"/>
              <a:gd name="connsiteY0" fmla="*/ 131618 h 481445"/>
              <a:gd name="connsiteX1" fmla="*/ 943377 w 1167245"/>
              <a:gd name="connsiteY1" fmla="*/ 184686 h 481445"/>
              <a:gd name="connsiteX2" fmla="*/ 849411 w 1167245"/>
              <a:gd name="connsiteY2" fmla="*/ 0 h 481445"/>
              <a:gd name="connsiteX3" fmla="*/ 0 w 1167245"/>
              <a:gd name="connsiteY3" fmla="*/ 294410 h 481445"/>
              <a:gd name="connsiteX4" fmla="*/ 96981 w 1167245"/>
              <a:gd name="connsiteY4" fmla="*/ 481445 h 481445"/>
              <a:gd name="connsiteX5" fmla="*/ 1148318 w 1167245"/>
              <a:gd name="connsiteY5" fmla="*/ 138846 h 481445"/>
              <a:gd name="connsiteX0" fmla="*/ 943377 w 1148318"/>
              <a:gd name="connsiteY0" fmla="*/ 184686 h 481445"/>
              <a:gd name="connsiteX1" fmla="*/ 849411 w 1148318"/>
              <a:gd name="connsiteY1" fmla="*/ 0 h 481445"/>
              <a:gd name="connsiteX2" fmla="*/ 0 w 1148318"/>
              <a:gd name="connsiteY2" fmla="*/ 294410 h 481445"/>
              <a:gd name="connsiteX3" fmla="*/ 96981 w 1148318"/>
              <a:gd name="connsiteY3" fmla="*/ 481445 h 481445"/>
              <a:gd name="connsiteX4" fmla="*/ 1148318 w 1148318"/>
              <a:gd name="connsiteY4" fmla="*/ 138846 h 481445"/>
              <a:gd name="connsiteX0" fmla="*/ 943377 w 943377"/>
              <a:gd name="connsiteY0" fmla="*/ 184686 h 481445"/>
              <a:gd name="connsiteX1" fmla="*/ 849411 w 943377"/>
              <a:gd name="connsiteY1" fmla="*/ 0 h 481445"/>
              <a:gd name="connsiteX2" fmla="*/ 0 w 943377"/>
              <a:gd name="connsiteY2" fmla="*/ 294410 h 481445"/>
              <a:gd name="connsiteX3" fmla="*/ 96981 w 943377"/>
              <a:gd name="connsiteY3" fmla="*/ 481445 h 481445"/>
              <a:gd name="connsiteX0" fmla="*/ 943377 w 943377"/>
              <a:gd name="connsiteY0" fmla="*/ 181222 h 477981"/>
              <a:gd name="connsiteX1" fmla="*/ 845950 w 943377"/>
              <a:gd name="connsiteY1" fmla="*/ 0 h 477981"/>
              <a:gd name="connsiteX2" fmla="*/ 0 w 943377"/>
              <a:gd name="connsiteY2" fmla="*/ 290946 h 477981"/>
              <a:gd name="connsiteX3" fmla="*/ 96981 w 943377"/>
              <a:gd name="connsiteY3" fmla="*/ 477981 h 477981"/>
              <a:gd name="connsiteX0" fmla="*/ 932994 w 932994"/>
              <a:gd name="connsiteY0" fmla="*/ 181222 h 477981"/>
              <a:gd name="connsiteX1" fmla="*/ 845950 w 932994"/>
              <a:gd name="connsiteY1" fmla="*/ 0 h 477981"/>
              <a:gd name="connsiteX2" fmla="*/ 0 w 932994"/>
              <a:gd name="connsiteY2" fmla="*/ 290946 h 477981"/>
              <a:gd name="connsiteX3" fmla="*/ 96981 w 932994"/>
              <a:gd name="connsiteY3" fmla="*/ 477981 h 477981"/>
              <a:gd name="connsiteX0" fmla="*/ 932994 w 932994"/>
              <a:gd name="connsiteY0" fmla="*/ 174295 h 471054"/>
              <a:gd name="connsiteX1" fmla="*/ 839029 w 932994"/>
              <a:gd name="connsiteY1" fmla="*/ 0 h 471054"/>
              <a:gd name="connsiteX2" fmla="*/ 0 w 932994"/>
              <a:gd name="connsiteY2" fmla="*/ 284019 h 471054"/>
              <a:gd name="connsiteX3" fmla="*/ 96981 w 932994"/>
              <a:gd name="connsiteY3" fmla="*/ 471054 h 471054"/>
              <a:gd name="connsiteX0" fmla="*/ 932994 w 932994"/>
              <a:gd name="connsiteY0" fmla="*/ 174295 h 467591"/>
              <a:gd name="connsiteX1" fmla="*/ 839029 w 932994"/>
              <a:gd name="connsiteY1" fmla="*/ 0 h 467591"/>
              <a:gd name="connsiteX2" fmla="*/ 0 w 932994"/>
              <a:gd name="connsiteY2" fmla="*/ 284019 h 467591"/>
              <a:gd name="connsiteX3" fmla="*/ 24302 w 932994"/>
              <a:gd name="connsiteY3" fmla="*/ 467591 h 467591"/>
              <a:gd name="connsiteX0" fmla="*/ 913688 w 913688"/>
              <a:gd name="connsiteY0" fmla="*/ 174295 h 467591"/>
              <a:gd name="connsiteX1" fmla="*/ 819723 w 913688"/>
              <a:gd name="connsiteY1" fmla="*/ 0 h 467591"/>
              <a:gd name="connsiteX2" fmla="*/ 18764 w 913688"/>
              <a:gd name="connsiteY2" fmla="*/ 245919 h 467591"/>
              <a:gd name="connsiteX3" fmla="*/ 4996 w 913688"/>
              <a:gd name="connsiteY3" fmla="*/ 467591 h 467591"/>
              <a:gd name="connsiteX0" fmla="*/ 913688 w 913688"/>
              <a:gd name="connsiteY0" fmla="*/ 174295 h 467591"/>
              <a:gd name="connsiteX1" fmla="*/ 819723 w 913688"/>
              <a:gd name="connsiteY1" fmla="*/ 0 h 467591"/>
              <a:gd name="connsiteX2" fmla="*/ 18764 w 913688"/>
              <a:gd name="connsiteY2" fmla="*/ 259773 h 467591"/>
              <a:gd name="connsiteX3" fmla="*/ 4996 w 913688"/>
              <a:gd name="connsiteY3" fmla="*/ 467591 h 467591"/>
              <a:gd name="connsiteX0" fmla="*/ 929099 w 929099"/>
              <a:gd name="connsiteY0" fmla="*/ 174295 h 467591"/>
              <a:gd name="connsiteX1" fmla="*/ 835134 w 929099"/>
              <a:gd name="connsiteY1" fmla="*/ 0 h 467591"/>
              <a:gd name="connsiteX2" fmla="*/ 34175 w 929099"/>
              <a:gd name="connsiteY2" fmla="*/ 259773 h 467591"/>
              <a:gd name="connsiteX3" fmla="*/ 20407 w 929099"/>
              <a:gd name="connsiteY3" fmla="*/ 467591 h 467591"/>
              <a:gd name="connsiteX0" fmla="*/ 930402 w 930402"/>
              <a:gd name="connsiteY0" fmla="*/ 174295 h 482893"/>
              <a:gd name="connsiteX1" fmla="*/ 836437 w 930402"/>
              <a:gd name="connsiteY1" fmla="*/ 0 h 482893"/>
              <a:gd name="connsiteX2" fmla="*/ 35478 w 930402"/>
              <a:gd name="connsiteY2" fmla="*/ 259773 h 482893"/>
              <a:gd name="connsiteX3" fmla="*/ 19307 w 930402"/>
              <a:gd name="connsiteY3" fmla="*/ 482893 h 482893"/>
              <a:gd name="connsiteX0" fmla="*/ 972387 w 972387"/>
              <a:gd name="connsiteY0" fmla="*/ 146405 h 482893"/>
              <a:gd name="connsiteX1" fmla="*/ 836437 w 972387"/>
              <a:gd name="connsiteY1" fmla="*/ 0 h 482893"/>
              <a:gd name="connsiteX2" fmla="*/ 35478 w 972387"/>
              <a:gd name="connsiteY2" fmla="*/ 259773 h 482893"/>
              <a:gd name="connsiteX3" fmla="*/ 19307 w 972387"/>
              <a:gd name="connsiteY3" fmla="*/ 482893 h 482893"/>
              <a:gd name="connsiteX0" fmla="*/ 973986 w 973986"/>
              <a:gd name="connsiteY0" fmla="*/ 146405 h 482893"/>
              <a:gd name="connsiteX1" fmla="*/ 838036 w 973986"/>
              <a:gd name="connsiteY1" fmla="*/ 0 h 482893"/>
              <a:gd name="connsiteX2" fmla="*/ 33626 w 973986"/>
              <a:gd name="connsiteY2" fmla="*/ 271774 h 482893"/>
              <a:gd name="connsiteX3" fmla="*/ 20906 w 973986"/>
              <a:gd name="connsiteY3" fmla="*/ 482893 h 482893"/>
              <a:gd name="connsiteX0" fmla="*/ 973986 w 973986"/>
              <a:gd name="connsiteY0" fmla="*/ 154575 h 491063"/>
              <a:gd name="connsiteX1" fmla="*/ 870762 w 973986"/>
              <a:gd name="connsiteY1" fmla="*/ 0 h 491063"/>
              <a:gd name="connsiteX2" fmla="*/ 838036 w 973986"/>
              <a:gd name="connsiteY2" fmla="*/ 8170 h 491063"/>
              <a:gd name="connsiteX3" fmla="*/ 33626 w 973986"/>
              <a:gd name="connsiteY3" fmla="*/ 279944 h 491063"/>
              <a:gd name="connsiteX4" fmla="*/ 20906 w 973986"/>
              <a:gd name="connsiteY4" fmla="*/ 491063 h 491063"/>
              <a:gd name="connsiteX0" fmla="*/ 966599 w 966599"/>
              <a:gd name="connsiteY0" fmla="*/ 154575 h 491063"/>
              <a:gd name="connsiteX1" fmla="*/ 863375 w 966599"/>
              <a:gd name="connsiteY1" fmla="*/ 0 h 491063"/>
              <a:gd name="connsiteX2" fmla="*/ 830649 w 966599"/>
              <a:gd name="connsiteY2" fmla="*/ 8170 h 491063"/>
              <a:gd name="connsiteX3" fmla="*/ 26239 w 966599"/>
              <a:gd name="connsiteY3" fmla="*/ 279944 h 491063"/>
              <a:gd name="connsiteX4" fmla="*/ 13519 w 966599"/>
              <a:gd name="connsiteY4" fmla="*/ 491063 h 491063"/>
              <a:gd name="connsiteX0" fmla="*/ 955725 w 955725"/>
              <a:gd name="connsiteY0" fmla="*/ 154575 h 491063"/>
              <a:gd name="connsiteX1" fmla="*/ 852501 w 955725"/>
              <a:gd name="connsiteY1" fmla="*/ 0 h 491063"/>
              <a:gd name="connsiteX2" fmla="*/ 819775 w 955725"/>
              <a:gd name="connsiteY2" fmla="*/ 8170 h 491063"/>
              <a:gd name="connsiteX3" fmla="*/ 15365 w 955725"/>
              <a:gd name="connsiteY3" fmla="*/ 279944 h 491063"/>
              <a:gd name="connsiteX4" fmla="*/ 2645 w 955725"/>
              <a:gd name="connsiteY4" fmla="*/ 491063 h 491063"/>
              <a:gd name="connsiteX0" fmla="*/ 959634 w 959634"/>
              <a:gd name="connsiteY0" fmla="*/ 154575 h 491063"/>
              <a:gd name="connsiteX1" fmla="*/ 856410 w 959634"/>
              <a:gd name="connsiteY1" fmla="*/ 0 h 491063"/>
              <a:gd name="connsiteX2" fmla="*/ 823684 w 959634"/>
              <a:gd name="connsiteY2" fmla="*/ 8170 h 491063"/>
              <a:gd name="connsiteX3" fmla="*/ 10427 w 959634"/>
              <a:gd name="connsiteY3" fmla="*/ 286393 h 491063"/>
              <a:gd name="connsiteX4" fmla="*/ 6554 w 959634"/>
              <a:gd name="connsiteY4" fmla="*/ 491063 h 491063"/>
              <a:gd name="connsiteX0" fmla="*/ 959634 w 959634"/>
              <a:gd name="connsiteY0" fmla="*/ 164478 h 500966"/>
              <a:gd name="connsiteX1" fmla="*/ 853265 w 959634"/>
              <a:gd name="connsiteY1" fmla="*/ 0 h 500966"/>
              <a:gd name="connsiteX2" fmla="*/ 823684 w 959634"/>
              <a:gd name="connsiteY2" fmla="*/ 18073 h 500966"/>
              <a:gd name="connsiteX3" fmla="*/ 10427 w 959634"/>
              <a:gd name="connsiteY3" fmla="*/ 296296 h 500966"/>
              <a:gd name="connsiteX4" fmla="*/ 6554 w 959634"/>
              <a:gd name="connsiteY4" fmla="*/ 500966 h 500966"/>
              <a:gd name="connsiteX0" fmla="*/ 959634 w 959634"/>
              <a:gd name="connsiteY0" fmla="*/ 164478 h 500966"/>
              <a:gd name="connsiteX1" fmla="*/ 853265 w 959634"/>
              <a:gd name="connsiteY1" fmla="*/ 0 h 500966"/>
              <a:gd name="connsiteX2" fmla="*/ 838081 w 959634"/>
              <a:gd name="connsiteY2" fmla="*/ 6226 h 500966"/>
              <a:gd name="connsiteX3" fmla="*/ 10427 w 959634"/>
              <a:gd name="connsiteY3" fmla="*/ 296296 h 500966"/>
              <a:gd name="connsiteX4" fmla="*/ 6554 w 959634"/>
              <a:gd name="connsiteY4" fmla="*/ 500966 h 500966"/>
              <a:gd name="connsiteX0" fmla="*/ 949450 w 964151"/>
              <a:gd name="connsiteY0" fmla="*/ 164478 h 315189"/>
              <a:gd name="connsiteX1" fmla="*/ 843081 w 964151"/>
              <a:gd name="connsiteY1" fmla="*/ 0 h 315189"/>
              <a:gd name="connsiteX2" fmla="*/ 827897 w 964151"/>
              <a:gd name="connsiteY2" fmla="*/ 6226 h 315189"/>
              <a:gd name="connsiteX3" fmla="*/ 243 w 964151"/>
              <a:gd name="connsiteY3" fmla="*/ 296296 h 315189"/>
              <a:gd name="connsiteX4" fmla="*/ 964151 w 964151"/>
              <a:gd name="connsiteY4" fmla="*/ 175000 h 315189"/>
              <a:gd name="connsiteX0" fmla="*/ 1014215 w 1028916"/>
              <a:gd name="connsiteY0" fmla="*/ 164478 h 327650"/>
              <a:gd name="connsiteX1" fmla="*/ 907846 w 1028916"/>
              <a:gd name="connsiteY1" fmla="*/ 0 h 327650"/>
              <a:gd name="connsiteX2" fmla="*/ 892662 w 1028916"/>
              <a:gd name="connsiteY2" fmla="*/ 6226 h 327650"/>
              <a:gd name="connsiteX3" fmla="*/ 65008 w 1028916"/>
              <a:gd name="connsiteY3" fmla="*/ 296296 h 327650"/>
              <a:gd name="connsiteX4" fmla="*/ 162536 w 1028916"/>
              <a:gd name="connsiteY4" fmla="*/ 306090 h 327650"/>
              <a:gd name="connsiteX5" fmla="*/ 1028916 w 1028916"/>
              <a:gd name="connsiteY5" fmla="*/ 175000 h 327650"/>
              <a:gd name="connsiteX0" fmla="*/ 1071901 w 1086602"/>
              <a:gd name="connsiteY0" fmla="*/ 164478 h 507458"/>
              <a:gd name="connsiteX1" fmla="*/ 965532 w 1086602"/>
              <a:gd name="connsiteY1" fmla="*/ 0 h 507458"/>
              <a:gd name="connsiteX2" fmla="*/ 950348 w 1086602"/>
              <a:gd name="connsiteY2" fmla="*/ 6226 h 507458"/>
              <a:gd name="connsiteX3" fmla="*/ 122694 w 1086602"/>
              <a:gd name="connsiteY3" fmla="*/ 296296 h 507458"/>
              <a:gd name="connsiteX4" fmla="*/ 94826 w 1086602"/>
              <a:gd name="connsiteY4" fmla="*/ 505881 h 507458"/>
              <a:gd name="connsiteX5" fmla="*/ 1086602 w 1086602"/>
              <a:gd name="connsiteY5" fmla="*/ 175000 h 507458"/>
              <a:gd name="connsiteX0" fmla="*/ 1007802 w 1022503"/>
              <a:gd name="connsiteY0" fmla="*/ 164478 h 505881"/>
              <a:gd name="connsiteX1" fmla="*/ 901433 w 1022503"/>
              <a:gd name="connsiteY1" fmla="*/ 0 h 505881"/>
              <a:gd name="connsiteX2" fmla="*/ 886249 w 1022503"/>
              <a:gd name="connsiteY2" fmla="*/ 6226 h 505881"/>
              <a:gd name="connsiteX3" fmla="*/ 58595 w 1022503"/>
              <a:gd name="connsiteY3" fmla="*/ 296296 h 505881"/>
              <a:gd name="connsiteX4" fmla="*/ 30727 w 1022503"/>
              <a:gd name="connsiteY4" fmla="*/ 505881 h 505881"/>
              <a:gd name="connsiteX5" fmla="*/ 1022503 w 1022503"/>
              <a:gd name="connsiteY5" fmla="*/ 175000 h 505881"/>
              <a:gd name="connsiteX0" fmla="*/ 1002004 w 1016705"/>
              <a:gd name="connsiteY0" fmla="*/ 164478 h 502887"/>
              <a:gd name="connsiteX1" fmla="*/ 895635 w 1016705"/>
              <a:gd name="connsiteY1" fmla="*/ 0 h 502887"/>
              <a:gd name="connsiteX2" fmla="*/ 880451 w 1016705"/>
              <a:gd name="connsiteY2" fmla="*/ 6226 h 502887"/>
              <a:gd name="connsiteX3" fmla="*/ 52797 w 1016705"/>
              <a:gd name="connsiteY3" fmla="*/ 296296 h 502887"/>
              <a:gd name="connsiteX4" fmla="*/ 45767 w 1016705"/>
              <a:gd name="connsiteY4" fmla="*/ 502887 h 502887"/>
              <a:gd name="connsiteX5" fmla="*/ 1016705 w 1016705"/>
              <a:gd name="connsiteY5" fmla="*/ 175000 h 502887"/>
              <a:gd name="connsiteX0" fmla="*/ 956237 w 970938"/>
              <a:gd name="connsiteY0" fmla="*/ 164478 h 502887"/>
              <a:gd name="connsiteX1" fmla="*/ 849868 w 970938"/>
              <a:gd name="connsiteY1" fmla="*/ 0 h 502887"/>
              <a:gd name="connsiteX2" fmla="*/ 834684 w 970938"/>
              <a:gd name="connsiteY2" fmla="*/ 6226 h 502887"/>
              <a:gd name="connsiteX3" fmla="*/ 7030 w 970938"/>
              <a:gd name="connsiteY3" fmla="*/ 296296 h 502887"/>
              <a:gd name="connsiteX4" fmla="*/ 0 w 970938"/>
              <a:gd name="connsiteY4" fmla="*/ 502887 h 502887"/>
              <a:gd name="connsiteX5" fmla="*/ 970938 w 970938"/>
              <a:gd name="connsiteY5" fmla="*/ 175000 h 502887"/>
              <a:gd name="connsiteX0" fmla="*/ 956237 w 970938"/>
              <a:gd name="connsiteY0" fmla="*/ 164478 h 502887"/>
              <a:gd name="connsiteX1" fmla="*/ 849868 w 970938"/>
              <a:gd name="connsiteY1" fmla="*/ 0 h 502887"/>
              <a:gd name="connsiteX2" fmla="*/ 834684 w 970938"/>
              <a:gd name="connsiteY2" fmla="*/ 6226 h 502887"/>
              <a:gd name="connsiteX3" fmla="*/ 3732 w 970938"/>
              <a:gd name="connsiteY3" fmla="*/ 297345 h 502887"/>
              <a:gd name="connsiteX4" fmla="*/ 0 w 970938"/>
              <a:gd name="connsiteY4" fmla="*/ 502887 h 502887"/>
              <a:gd name="connsiteX5" fmla="*/ 970938 w 970938"/>
              <a:gd name="connsiteY5" fmla="*/ 175000 h 502887"/>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2506 w 967207"/>
              <a:gd name="connsiteY0" fmla="*/ 164478 h 501098"/>
              <a:gd name="connsiteX1" fmla="*/ 846137 w 967207"/>
              <a:gd name="connsiteY1" fmla="*/ 0 h 501098"/>
              <a:gd name="connsiteX2" fmla="*/ 830953 w 967207"/>
              <a:gd name="connsiteY2" fmla="*/ 6226 h 501098"/>
              <a:gd name="connsiteX3" fmla="*/ 1 w 967207"/>
              <a:gd name="connsiteY3" fmla="*/ 297345 h 501098"/>
              <a:gd name="connsiteX4" fmla="*/ 24753 w 967207"/>
              <a:gd name="connsiteY4" fmla="*/ 501098 h 501098"/>
              <a:gd name="connsiteX5" fmla="*/ 967207 w 967207"/>
              <a:gd name="connsiteY5" fmla="*/ 175000 h 501098"/>
              <a:gd name="connsiteX0" fmla="*/ 952506 w 952506"/>
              <a:gd name="connsiteY0" fmla="*/ 164478 h 501098"/>
              <a:gd name="connsiteX1" fmla="*/ 846137 w 952506"/>
              <a:gd name="connsiteY1" fmla="*/ 0 h 501098"/>
              <a:gd name="connsiteX2" fmla="*/ 830953 w 952506"/>
              <a:gd name="connsiteY2" fmla="*/ 6226 h 501098"/>
              <a:gd name="connsiteX3" fmla="*/ 1 w 952506"/>
              <a:gd name="connsiteY3" fmla="*/ 297345 h 501098"/>
              <a:gd name="connsiteX4" fmla="*/ 24753 w 952506"/>
              <a:gd name="connsiteY4" fmla="*/ 501098 h 501098"/>
              <a:gd name="connsiteX5" fmla="*/ 676334 w 952506"/>
              <a:gd name="connsiteY5" fmla="*/ 311123 h 501098"/>
              <a:gd name="connsiteX0" fmla="*/ 669125 w 850624"/>
              <a:gd name="connsiteY0" fmla="*/ 312753 h 501098"/>
              <a:gd name="connsiteX1" fmla="*/ 846137 w 850624"/>
              <a:gd name="connsiteY1" fmla="*/ 0 h 501098"/>
              <a:gd name="connsiteX2" fmla="*/ 830953 w 850624"/>
              <a:gd name="connsiteY2" fmla="*/ 6226 h 501098"/>
              <a:gd name="connsiteX3" fmla="*/ 1 w 850624"/>
              <a:gd name="connsiteY3" fmla="*/ 297345 h 501098"/>
              <a:gd name="connsiteX4" fmla="*/ 24753 w 850624"/>
              <a:gd name="connsiteY4" fmla="*/ 501098 h 501098"/>
              <a:gd name="connsiteX5" fmla="*/ 676334 w 850624"/>
              <a:gd name="connsiteY5" fmla="*/ 311123 h 501098"/>
              <a:gd name="connsiteX0" fmla="*/ 669125 w 830953"/>
              <a:gd name="connsiteY0" fmla="*/ 306527 h 494872"/>
              <a:gd name="connsiteX1" fmla="*/ 644042 w 830953"/>
              <a:gd name="connsiteY1" fmla="*/ 43512 h 494872"/>
              <a:gd name="connsiteX2" fmla="*/ 830953 w 830953"/>
              <a:gd name="connsiteY2" fmla="*/ 0 h 494872"/>
              <a:gd name="connsiteX3" fmla="*/ 1 w 830953"/>
              <a:gd name="connsiteY3" fmla="*/ 291119 h 494872"/>
              <a:gd name="connsiteX4" fmla="*/ 24753 w 830953"/>
              <a:gd name="connsiteY4" fmla="*/ 494872 h 494872"/>
              <a:gd name="connsiteX5" fmla="*/ 676334 w 830953"/>
              <a:gd name="connsiteY5" fmla="*/ 304897 h 494872"/>
              <a:gd name="connsiteX0" fmla="*/ 669125 w 676334"/>
              <a:gd name="connsiteY0" fmla="*/ 263015 h 451360"/>
              <a:gd name="connsiteX1" fmla="*/ 644042 w 676334"/>
              <a:gd name="connsiteY1" fmla="*/ 0 h 451360"/>
              <a:gd name="connsiteX2" fmla="*/ 1 w 676334"/>
              <a:gd name="connsiteY2" fmla="*/ 247607 h 451360"/>
              <a:gd name="connsiteX3" fmla="*/ 24753 w 676334"/>
              <a:gd name="connsiteY3" fmla="*/ 451360 h 451360"/>
              <a:gd name="connsiteX4" fmla="*/ 676334 w 676334"/>
              <a:gd name="connsiteY4" fmla="*/ 261385 h 451360"/>
              <a:gd name="connsiteX0" fmla="*/ 819494 w 826703"/>
              <a:gd name="connsiteY0" fmla="*/ 263015 h 451360"/>
              <a:gd name="connsiteX1" fmla="*/ 794411 w 826703"/>
              <a:gd name="connsiteY1" fmla="*/ 0 h 451360"/>
              <a:gd name="connsiteX2" fmla="*/ 0 w 826703"/>
              <a:gd name="connsiteY2" fmla="*/ 277258 h 451360"/>
              <a:gd name="connsiteX3" fmla="*/ 175122 w 826703"/>
              <a:gd name="connsiteY3" fmla="*/ 451360 h 451360"/>
              <a:gd name="connsiteX4" fmla="*/ 826703 w 826703"/>
              <a:gd name="connsiteY4" fmla="*/ 261385 h 451360"/>
              <a:gd name="connsiteX0" fmla="*/ 819494 w 826703"/>
              <a:gd name="connsiteY0" fmla="*/ 263015 h 451360"/>
              <a:gd name="connsiteX1" fmla="*/ 794411 w 826703"/>
              <a:gd name="connsiteY1" fmla="*/ 0 h 451360"/>
              <a:gd name="connsiteX2" fmla="*/ 0 w 826703"/>
              <a:gd name="connsiteY2" fmla="*/ 277258 h 451360"/>
              <a:gd name="connsiteX3" fmla="*/ 175122 w 826703"/>
              <a:gd name="connsiteY3" fmla="*/ 451360 h 451360"/>
              <a:gd name="connsiteX4" fmla="*/ 826703 w 826703"/>
              <a:gd name="connsiteY4" fmla="*/ 261385 h 451360"/>
              <a:gd name="connsiteX0" fmla="*/ 819494 w 826703"/>
              <a:gd name="connsiteY0" fmla="*/ 223557 h 411902"/>
              <a:gd name="connsiteX1" fmla="*/ 796046 w 826703"/>
              <a:gd name="connsiteY1" fmla="*/ 0 h 411902"/>
              <a:gd name="connsiteX2" fmla="*/ 0 w 826703"/>
              <a:gd name="connsiteY2" fmla="*/ 237800 h 411902"/>
              <a:gd name="connsiteX3" fmla="*/ 175122 w 826703"/>
              <a:gd name="connsiteY3" fmla="*/ 411902 h 411902"/>
              <a:gd name="connsiteX4" fmla="*/ 826703 w 826703"/>
              <a:gd name="connsiteY4" fmla="*/ 221927 h 411902"/>
              <a:gd name="connsiteX0" fmla="*/ 819494 w 826703"/>
              <a:gd name="connsiteY0" fmla="*/ 215752 h 404097"/>
              <a:gd name="connsiteX1" fmla="*/ 805789 w 826703"/>
              <a:gd name="connsiteY1" fmla="*/ 0 h 404097"/>
              <a:gd name="connsiteX2" fmla="*/ 0 w 826703"/>
              <a:gd name="connsiteY2" fmla="*/ 229995 h 404097"/>
              <a:gd name="connsiteX3" fmla="*/ 175122 w 826703"/>
              <a:gd name="connsiteY3" fmla="*/ 404097 h 404097"/>
              <a:gd name="connsiteX4" fmla="*/ 826703 w 826703"/>
              <a:gd name="connsiteY4" fmla="*/ 214122 h 404097"/>
              <a:gd name="connsiteX0" fmla="*/ 819494 w 826703"/>
              <a:gd name="connsiteY0" fmla="*/ 215752 h 404097"/>
              <a:gd name="connsiteX1" fmla="*/ 805789 w 826703"/>
              <a:gd name="connsiteY1" fmla="*/ 0 h 404097"/>
              <a:gd name="connsiteX2" fmla="*/ 0 w 826703"/>
              <a:gd name="connsiteY2" fmla="*/ 229995 h 404097"/>
              <a:gd name="connsiteX3" fmla="*/ 175122 w 826703"/>
              <a:gd name="connsiteY3" fmla="*/ 404097 h 404097"/>
              <a:gd name="connsiteX4" fmla="*/ 826703 w 826703"/>
              <a:gd name="connsiteY4" fmla="*/ 214122 h 404097"/>
              <a:gd name="connsiteX0" fmla="*/ 816350 w 823559"/>
              <a:gd name="connsiteY0" fmla="*/ 215752 h 404097"/>
              <a:gd name="connsiteX1" fmla="*/ 802645 w 823559"/>
              <a:gd name="connsiteY1" fmla="*/ 0 h 404097"/>
              <a:gd name="connsiteX2" fmla="*/ 1 w 823559"/>
              <a:gd name="connsiteY2" fmla="*/ 239898 h 404097"/>
              <a:gd name="connsiteX3" fmla="*/ 171978 w 823559"/>
              <a:gd name="connsiteY3" fmla="*/ 404097 h 404097"/>
              <a:gd name="connsiteX4" fmla="*/ 823559 w 823559"/>
              <a:gd name="connsiteY4" fmla="*/ 214122 h 404097"/>
              <a:gd name="connsiteX0" fmla="*/ 816349 w 823558"/>
              <a:gd name="connsiteY0" fmla="*/ 215752 h 404097"/>
              <a:gd name="connsiteX1" fmla="*/ 802644 w 823558"/>
              <a:gd name="connsiteY1" fmla="*/ 0 h 404097"/>
              <a:gd name="connsiteX2" fmla="*/ 0 w 823558"/>
              <a:gd name="connsiteY2" fmla="*/ 239898 h 404097"/>
              <a:gd name="connsiteX3" fmla="*/ 171977 w 823558"/>
              <a:gd name="connsiteY3" fmla="*/ 404097 h 404097"/>
              <a:gd name="connsiteX4" fmla="*/ 823558 w 823558"/>
              <a:gd name="connsiteY4" fmla="*/ 214122 h 404097"/>
              <a:gd name="connsiteX0" fmla="*/ 816349 w 823898"/>
              <a:gd name="connsiteY0" fmla="*/ 211249 h 399594"/>
              <a:gd name="connsiteX1" fmla="*/ 811338 w 823898"/>
              <a:gd name="connsiteY1" fmla="*/ 0 h 399594"/>
              <a:gd name="connsiteX2" fmla="*/ 0 w 823898"/>
              <a:gd name="connsiteY2" fmla="*/ 235395 h 399594"/>
              <a:gd name="connsiteX3" fmla="*/ 171977 w 823898"/>
              <a:gd name="connsiteY3" fmla="*/ 399594 h 399594"/>
              <a:gd name="connsiteX4" fmla="*/ 823558 w 823898"/>
              <a:gd name="connsiteY4" fmla="*/ 209619 h 399594"/>
              <a:gd name="connsiteX0" fmla="*/ 816349 w 823898"/>
              <a:gd name="connsiteY0" fmla="*/ 211249 h 399594"/>
              <a:gd name="connsiteX1" fmla="*/ 811338 w 823898"/>
              <a:gd name="connsiteY1" fmla="*/ 0 h 399594"/>
              <a:gd name="connsiteX2" fmla="*/ 0 w 823898"/>
              <a:gd name="connsiteY2" fmla="*/ 235395 h 399594"/>
              <a:gd name="connsiteX3" fmla="*/ 171977 w 823898"/>
              <a:gd name="connsiteY3" fmla="*/ 399594 h 399594"/>
              <a:gd name="connsiteX4" fmla="*/ 823558 w 823898"/>
              <a:gd name="connsiteY4" fmla="*/ 209619 h 399594"/>
              <a:gd name="connsiteX0" fmla="*/ 816349 w 828518"/>
              <a:gd name="connsiteY0" fmla="*/ 211249 h 399594"/>
              <a:gd name="connsiteX1" fmla="*/ 811338 w 828518"/>
              <a:gd name="connsiteY1" fmla="*/ 0 h 399594"/>
              <a:gd name="connsiteX2" fmla="*/ 0 w 828518"/>
              <a:gd name="connsiteY2" fmla="*/ 235395 h 399594"/>
              <a:gd name="connsiteX3" fmla="*/ 171977 w 828518"/>
              <a:gd name="connsiteY3" fmla="*/ 399594 h 399594"/>
              <a:gd name="connsiteX4" fmla="*/ 823558 w 828518"/>
              <a:gd name="connsiteY4" fmla="*/ 209619 h 399594"/>
              <a:gd name="connsiteX0" fmla="*/ 816349 w 823558"/>
              <a:gd name="connsiteY0" fmla="*/ 211249 h 399594"/>
              <a:gd name="connsiteX1" fmla="*/ 811338 w 823558"/>
              <a:gd name="connsiteY1" fmla="*/ 0 h 399594"/>
              <a:gd name="connsiteX2" fmla="*/ 0 w 823558"/>
              <a:gd name="connsiteY2" fmla="*/ 235395 h 399594"/>
              <a:gd name="connsiteX3" fmla="*/ 171977 w 823558"/>
              <a:gd name="connsiteY3" fmla="*/ 399594 h 399594"/>
              <a:gd name="connsiteX4" fmla="*/ 823558 w 823558"/>
              <a:gd name="connsiteY4" fmla="*/ 209619 h 399594"/>
              <a:gd name="connsiteX0" fmla="*/ 816349 w 823558"/>
              <a:gd name="connsiteY0" fmla="*/ 218900 h 407245"/>
              <a:gd name="connsiteX1" fmla="*/ 812540 w 823558"/>
              <a:gd name="connsiteY1" fmla="*/ 0 h 407245"/>
              <a:gd name="connsiteX2" fmla="*/ 0 w 823558"/>
              <a:gd name="connsiteY2" fmla="*/ 243046 h 407245"/>
              <a:gd name="connsiteX3" fmla="*/ 171977 w 823558"/>
              <a:gd name="connsiteY3" fmla="*/ 407245 h 407245"/>
              <a:gd name="connsiteX4" fmla="*/ 823558 w 823558"/>
              <a:gd name="connsiteY4" fmla="*/ 217270 h 407245"/>
              <a:gd name="connsiteX0" fmla="*/ 823994 w 831203"/>
              <a:gd name="connsiteY0" fmla="*/ 218900 h 407245"/>
              <a:gd name="connsiteX1" fmla="*/ 820185 w 831203"/>
              <a:gd name="connsiteY1" fmla="*/ 0 h 407245"/>
              <a:gd name="connsiteX2" fmla="*/ 0 w 831203"/>
              <a:gd name="connsiteY2" fmla="*/ 241842 h 407245"/>
              <a:gd name="connsiteX3" fmla="*/ 179622 w 831203"/>
              <a:gd name="connsiteY3" fmla="*/ 407245 h 407245"/>
              <a:gd name="connsiteX4" fmla="*/ 831203 w 831203"/>
              <a:gd name="connsiteY4" fmla="*/ 217270 h 407245"/>
              <a:gd name="connsiteX0" fmla="*/ 823994 w 880219"/>
              <a:gd name="connsiteY0" fmla="*/ 218900 h 407245"/>
              <a:gd name="connsiteX1" fmla="*/ 820185 w 880219"/>
              <a:gd name="connsiteY1" fmla="*/ 0 h 407245"/>
              <a:gd name="connsiteX2" fmla="*/ 0 w 880219"/>
              <a:gd name="connsiteY2" fmla="*/ 241842 h 407245"/>
              <a:gd name="connsiteX3" fmla="*/ 179622 w 880219"/>
              <a:gd name="connsiteY3" fmla="*/ 407245 h 407245"/>
              <a:gd name="connsiteX4" fmla="*/ 880219 w 880219"/>
              <a:gd name="connsiteY4" fmla="*/ 234391 h 407245"/>
              <a:gd name="connsiteX0" fmla="*/ 883951 w 883951"/>
              <a:gd name="connsiteY0" fmla="*/ 236174 h 407245"/>
              <a:gd name="connsiteX1" fmla="*/ 820185 w 883951"/>
              <a:gd name="connsiteY1" fmla="*/ 0 h 407245"/>
              <a:gd name="connsiteX2" fmla="*/ 0 w 883951"/>
              <a:gd name="connsiteY2" fmla="*/ 241842 h 407245"/>
              <a:gd name="connsiteX3" fmla="*/ 179622 w 883951"/>
              <a:gd name="connsiteY3" fmla="*/ 407245 h 407245"/>
              <a:gd name="connsiteX4" fmla="*/ 880219 w 883951"/>
              <a:gd name="connsiteY4" fmla="*/ 234391 h 407245"/>
              <a:gd name="connsiteX0" fmla="*/ 883951 w 883951"/>
              <a:gd name="connsiteY0" fmla="*/ 218004 h 389075"/>
              <a:gd name="connsiteX1" fmla="*/ 865900 w 883951"/>
              <a:gd name="connsiteY1" fmla="*/ 0 h 389075"/>
              <a:gd name="connsiteX2" fmla="*/ 0 w 883951"/>
              <a:gd name="connsiteY2" fmla="*/ 223672 h 389075"/>
              <a:gd name="connsiteX3" fmla="*/ 179622 w 883951"/>
              <a:gd name="connsiteY3" fmla="*/ 389075 h 389075"/>
              <a:gd name="connsiteX4" fmla="*/ 880219 w 883951"/>
              <a:gd name="connsiteY4" fmla="*/ 216221 h 389075"/>
              <a:gd name="connsiteX0" fmla="*/ 895508 w 895508"/>
              <a:gd name="connsiteY0" fmla="*/ 218004 h 389075"/>
              <a:gd name="connsiteX1" fmla="*/ 877457 w 895508"/>
              <a:gd name="connsiteY1" fmla="*/ 0 h 389075"/>
              <a:gd name="connsiteX2" fmla="*/ 0 w 895508"/>
              <a:gd name="connsiteY2" fmla="*/ 267326 h 389075"/>
              <a:gd name="connsiteX3" fmla="*/ 191179 w 895508"/>
              <a:gd name="connsiteY3" fmla="*/ 389075 h 389075"/>
              <a:gd name="connsiteX4" fmla="*/ 891776 w 895508"/>
              <a:gd name="connsiteY4" fmla="*/ 216221 h 389075"/>
              <a:gd name="connsiteX0" fmla="*/ 895508 w 895508"/>
              <a:gd name="connsiteY0" fmla="*/ 218004 h 461468"/>
              <a:gd name="connsiteX1" fmla="*/ 877457 w 895508"/>
              <a:gd name="connsiteY1" fmla="*/ 0 h 461468"/>
              <a:gd name="connsiteX2" fmla="*/ 0 w 895508"/>
              <a:gd name="connsiteY2" fmla="*/ 267326 h 461468"/>
              <a:gd name="connsiteX3" fmla="*/ 191179 w 895508"/>
              <a:gd name="connsiteY3" fmla="*/ 389075 h 461468"/>
              <a:gd name="connsiteX4" fmla="*/ 87159 w 895508"/>
              <a:gd name="connsiteY4" fmla="*/ 454924 h 461468"/>
              <a:gd name="connsiteX5" fmla="*/ 891776 w 895508"/>
              <a:gd name="connsiteY5" fmla="*/ 216221 h 461468"/>
              <a:gd name="connsiteX0" fmla="*/ 965029 w 965029"/>
              <a:gd name="connsiteY0" fmla="*/ 218004 h 455352"/>
              <a:gd name="connsiteX1" fmla="*/ 946978 w 965029"/>
              <a:gd name="connsiteY1" fmla="*/ 0 h 455352"/>
              <a:gd name="connsiteX2" fmla="*/ 69521 w 965029"/>
              <a:gd name="connsiteY2" fmla="*/ 267326 h 455352"/>
              <a:gd name="connsiteX3" fmla="*/ 156680 w 965029"/>
              <a:gd name="connsiteY3" fmla="*/ 454924 h 455352"/>
              <a:gd name="connsiteX4" fmla="*/ 961297 w 965029"/>
              <a:gd name="connsiteY4" fmla="*/ 216221 h 455352"/>
              <a:gd name="connsiteX0" fmla="*/ 945729 w 945729"/>
              <a:gd name="connsiteY0" fmla="*/ 218004 h 454924"/>
              <a:gd name="connsiteX1" fmla="*/ 927678 w 945729"/>
              <a:gd name="connsiteY1" fmla="*/ 0 h 454924"/>
              <a:gd name="connsiteX2" fmla="*/ 50221 w 945729"/>
              <a:gd name="connsiteY2" fmla="*/ 267326 h 454924"/>
              <a:gd name="connsiteX3" fmla="*/ 137380 w 945729"/>
              <a:gd name="connsiteY3" fmla="*/ 454924 h 454924"/>
              <a:gd name="connsiteX4" fmla="*/ 941997 w 945729"/>
              <a:gd name="connsiteY4" fmla="*/ 216221 h 454924"/>
              <a:gd name="connsiteX0" fmla="*/ 895508 w 895508"/>
              <a:gd name="connsiteY0" fmla="*/ 218004 h 454924"/>
              <a:gd name="connsiteX1" fmla="*/ 877457 w 895508"/>
              <a:gd name="connsiteY1" fmla="*/ 0 h 454924"/>
              <a:gd name="connsiteX2" fmla="*/ 0 w 895508"/>
              <a:gd name="connsiteY2" fmla="*/ 267326 h 454924"/>
              <a:gd name="connsiteX3" fmla="*/ 87159 w 895508"/>
              <a:gd name="connsiteY3" fmla="*/ 454924 h 454924"/>
              <a:gd name="connsiteX4" fmla="*/ 891776 w 895508"/>
              <a:gd name="connsiteY4" fmla="*/ 216221 h 454924"/>
              <a:gd name="connsiteX0" fmla="*/ 895508 w 895508"/>
              <a:gd name="connsiteY0" fmla="*/ 218004 h 456868"/>
              <a:gd name="connsiteX1" fmla="*/ 877457 w 895508"/>
              <a:gd name="connsiteY1" fmla="*/ 0 h 456868"/>
              <a:gd name="connsiteX2" fmla="*/ 0 w 895508"/>
              <a:gd name="connsiteY2" fmla="*/ 267326 h 456868"/>
              <a:gd name="connsiteX3" fmla="*/ 69617 w 895508"/>
              <a:gd name="connsiteY3" fmla="*/ 456868 h 456868"/>
              <a:gd name="connsiteX4" fmla="*/ 891776 w 895508"/>
              <a:gd name="connsiteY4" fmla="*/ 216221 h 456868"/>
              <a:gd name="connsiteX0" fmla="*/ 895508 w 895508"/>
              <a:gd name="connsiteY0" fmla="*/ 218004 h 456868"/>
              <a:gd name="connsiteX1" fmla="*/ 877457 w 895508"/>
              <a:gd name="connsiteY1" fmla="*/ 0 h 456868"/>
              <a:gd name="connsiteX2" fmla="*/ 0 w 895508"/>
              <a:gd name="connsiteY2" fmla="*/ 267326 h 456868"/>
              <a:gd name="connsiteX3" fmla="*/ 69617 w 895508"/>
              <a:gd name="connsiteY3" fmla="*/ 456868 h 456868"/>
              <a:gd name="connsiteX4" fmla="*/ 891776 w 895508"/>
              <a:gd name="connsiteY4" fmla="*/ 216221 h 456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508" h="456868">
                <a:moveTo>
                  <a:pt x="895508" y="218004"/>
                </a:moveTo>
                <a:cubicBezTo>
                  <a:pt x="883942" y="150734"/>
                  <a:pt x="890967" y="84823"/>
                  <a:pt x="877457" y="0"/>
                </a:cubicBezTo>
                <a:cubicBezTo>
                  <a:pt x="608707" y="87616"/>
                  <a:pt x="268596" y="190661"/>
                  <a:pt x="0" y="267326"/>
                </a:cubicBezTo>
                <a:cubicBezTo>
                  <a:pt x="25683" y="358506"/>
                  <a:pt x="26561" y="351853"/>
                  <a:pt x="69617" y="456868"/>
                </a:cubicBezTo>
                <a:cubicBezTo>
                  <a:pt x="186383" y="428059"/>
                  <a:pt x="777165" y="244960"/>
                  <a:pt x="891776" y="216221"/>
                </a:cubicBez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9" name="Suora yhdysviiva 108"/>
          <p:cNvCxnSpPr/>
          <p:nvPr/>
        </p:nvCxnSpPr>
        <p:spPr>
          <a:xfrm>
            <a:off x="2213264" y="3602182"/>
            <a:ext cx="928254" cy="6927"/>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Puolivapaa piirto 114"/>
          <p:cNvSpPr/>
          <p:nvPr/>
        </p:nvSpPr>
        <p:spPr>
          <a:xfrm rot="1057790">
            <a:off x="2282477" y="3241163"/>
            <a:ext cx="872469" cy="475472"/>
          </a:xfrm>
          <a:custGeom>
            <a:avLst/>
            <a:gdLst>
              <a:gd name="connsiteX0" fmla="*/ 1222663 w 1295400"/>
              <a:gd name="connsiteY0" fmla="*/ 0 h 609600"/>
              <a:gd name="connsiteX1" fmla="*/ 0 w 1295400"/>
              <a:gd name="connsiteY1" fmla="*/ 394855 h 609600"/>
              <a:gd name="connsiteX2" fmla="*/ 24245 w 1295400"/>
              <a:gd name="connsiteY2" fmla="*/ 609600 h 609600"/>
              <a:gd name="connsiteX3" fmla="*/ 1295400 w 1295400"/>
              <a:gd name="connsiteY3" fmla="*/ 232064 h 609600"/>
              <a:gd name="connsiteX4" fmla="*/ 1222663 w 1295400"/>
              <a:gd name="connsiteY4" fmla="*/ 0 h 609600"/>
              <a:gd name="connsiteX0" fmla="*/ 1222663 w 1285009"/>
              <a:gd name="connsiteY0" fmla="*/ 0 h 609600"/>
              <a:gd name="connsiteX1" fmla="*/ 0 w 1285009"/>
              <a:gd name="connsiteY1" fmla="*/ 394855 h 609600"/>
              <a:gd name="connsiteX2" fmla="*/ 24245 w 1285009"/>
              <a:gd name="connsiteY2" fmla="*/ 609600 h 609600"/>
              <a:gd name="connsiteX3" fmla="*/ 1285009 w 1285009"/>
              <a:gd name="connsiteY3" fmla="*/ 238992 h 609600"/>
              <a:gd name="connsiteX4" fmla="*/ 1222663 w 1285009"/>
              <a:gd name="connsiteY4" fmla="*/ 0 h 609600"/>
              <a:gd name="connsiteX0" fmla="*/ 1271154 w 1333500"/>
              <a:gd name="connsiteY0" fmla="*/ 0 h 609600"/>
              <a:gd name="connsiteX1" fmla="*/ 0 w 1333500"/>
              <a:gd name="connsiteY1" fmla="*/ 401783 h 609600"/>
              <a:gd name="connsiteX2" fmla="*/ 72736 w 1333500"/>
              <a:gd name="connsiteY2" fmla="*/ 609600 h 609600"/>
              <a:gd name="connsiteX3" fmla="*/ 1333500 w 1333500"/>
              <a:gd name="connsiteY3" fmla="*/ 238992 h 609600"/>
              <a:gd name="connsiteX4" fmla="*/ 1271154 w 1333500"/>
              <a:gd name="connsiteY4" fmla="*/ 0 h 609600"/>
              <a:gd name="connsiteX0" fmla="*/ 1271154 w 1333500"/>
              <a:gd name="connsiteY0" fmla="*/ 0 h 616527"/>
              <a:gd name="connsiteX1" fmla="*/ 0 w 1333500"/>
              <a:gd name="connsiteY1" fmla="*/ 401783 h 616527"/>
              <a:gd name="connsiteX2" fmla="*/ 3463 w 1333500"/>
              <a:gd name="connsiteY2" fmla="*/ 616527 h 616527"/>
              <a:gd name="connsiteX3" fmla="*/ 1333500 w 1333500"/>
              <a:gd name="connsiteY3" fmla="*/ 238992 h 616527"/>
              <a:gd name="connsiteX4" fmla="*/ 1271154 w 1333500"/>
              <a:gd name="connsiteY4" fmla="*/ 0 h 616527"/>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32065 h 609600"/>
              <a:gd name="connsiteX4" fmla="*/ 1274618 w 1333500"/>
              <a:gd name="connsiteY4" fmla="*/ 0 h 609600"/>
              <a:gd name="connsiteX0" fmla="*/ 1274618 w 1333500"/>
              <a:gd name="connsiteY0" fmla="*/ 0 h 609600"/>
              <a:gd name="connsiteX1" fmla="*/ 0 w 1333500"/>
              <a:gd name="connsiteY1" fmla="*/ 394856 h 609600"/>
              <a:gd name="connsiteX2" fmla="*/ 3463 w 1333500"/>
              <a:gd name="connsiteY2" fmla="*/ 609600 h 609600"/>
              <a:gd name="connsiteX3" fmla="*/ 1333500 w 1333500"/>
              <a:gd name="connsiteY3" fmla="*/ 221674 h 609600"/>
              <a:gd name="connsiteX4" fmla="*/ 1274618 w 1333500"/>
              <a:gd name="connsiteY4" fmla="*/ 0 h 609600"/>
              <a:gd name="connsiteX0" fmla="*/ 1274618 w 1319646"/>
              <a:gd name="connsiteY0" fmla="*/ 0 h 609600"/>
              <a:gd name="connsiteX1" fmla="*/ 0 w 1319646"/>
              <a:gd name="connsiteY1" fmla="*/ 394856 h 609600"/>
              <a:gd name="connsiteX2" fmla="*/ 3463 w 1319646"/>
              <a:gd name="connsiteY2" fmla="*/ 609600 h 609600"/>
              <a:gd name="connsiteX3" fmla="*/ 1319646 w 1319646"/>
              <a:gd name="connsiteY3" fmla="*/ 225137 h 609600"/>
              <a:gd name="connsiteX4" fmla="*/ 1274618 w 1319646"/>
              <a:gd name="connsiteY4" fmla="*/ 0 h 609600"/>
              <a:gd name="connsiteX0" fmla="*/ 1274618 w 1319646"/>
              <a:gd name="connsiteY0" fmla="*/ 0 h 609600"/>
              <a:gd name="connsiteX1" fmla="*/ 0 w 1319646"/>
              <a:gd name="connsiteY1" fmla="*/ 387928 h 609600"/>
              <a:gd name="connsiteX2" fmla="*/ 3463 w 1319646"/>
              <a:gd name="connsiteY2" fmla="*/ 609600 h 609600"/>
              <a:gd name="connsiteX3" fmla="*/ 1319646 w 1319646"/>
              <a:gd name="connsiteY3" fmla="*/ 225137 h 609600"/>
              <a:gd name="connsiteX4" fmla="*/ 1274618 w 1319646"/>
              <a:gd name="connsiteY4" fmla="*/ 0 h 609600"/>
              <a:gd name="connsiteX0" fmla="*/ 1305791 w 1350819"/>
              <a:gd name="connsiteY0" fmla="*/ 0 h 609600"/>
              <a:gd name="connsiteX1" fmla="*/ 0 w 1350819"/>
              <a:gd name="connsiteY1" fmla="*/ 394856 h 609600"/>
              <a:gd name="connsiteX2" fmla="*/ 34636 w 1350819"/>
              <a:gd name="connsiteY2" fmla="*/ 609600 h 609600"/>
              <a:gd name="connsiteX3" fmla="*/ 1350819 w 1350819"/>
              <a:gd name="connsiteY3" fmla="*/ 225137 h 609600"/>
              <a:gd name="connsiteX4" fmla="*/ 1305791 w 1350819"/>
              <a:gd name="connsiteY4" fmla="*/ 0 h 609600"/>
              <a:gd name="connsiteX0" fmla="*/ 1316182 w 1350819"/>
              <a:gd name="connsiteY0" fmla="*/ 0 h 599209"/>
              <a:gd name="connsiteX1" fmla="*/ 0 w 1350819"/>
              <a:gd name="connsiteY1" fmla="*/ 384465 h 599209"/>
              <a:gd name="connsiteX2" fmla="*/ 34636 w 1350819"/>
              <a:gd name="connsiteY2" fmla="*/ 599209 h 599209"/>
              <a:gd name="connsiteX3" fmla="*/ 1350819 w 1350819"/>
              <a:gd name="connsiteY3" fmla="*/ 214746 h 599209"/>
              <a:gd name="connsiteX4" fmla="*/ 1316182 w 1350819"/>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1368137 w 1368137"/>
              <a:gd name="connsiteY3" fmla="*/ 214746 h 599209"/>
              <a:gd name="connsiteX4" fmla="*/ 1316182 w 1368137"/>
              <a:gd name="connsiteY4"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76451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07497 w 1368137"/>
              <a:gd name="connsiteY3" fmla="*/ 345278 h 599209"/>
              <a:gd name="connsiteX4" fmla="*/ 1368137 w 1368137"/>
              <a:gd name="connsiteY4" fmla="*/ 214746 h 599209"/>
              <a:gd name="connsiteX5" fmla="*/ 1316182 w 1368137"/>
              <a:gd name="connsiteY5" fmla="*/ 0 h 599209"/>
              <a:gd name="connsiteX0" fmla="*/ 1316182 w 1368137"/>
              <a:gd name="connsiteY0" fmla="*/ 0 h 599209"/>
              <a:gd name="connsiteX1" fmla="*/ 0 w 1368137"/>
              <a:gd name="connsiteY1" fmla="*/ 384465 h 599209"/>
              <a:gd name="connsiteX2" fmla="*/ 34636 w 1368137"/>
              <a:gd name="connsiteY2" fmla="*/ 599209 h 599209"/>
              <a:gd name="connsiteX3" fmla="*/ 821351 w 1368137"/>
              <a:gd name="connsiteY3" fmla="*/ 359132 h 599209"/>
              <a:gd name="connsiteX4" fmla="*/ 1368137 w 1368137"/>
              <a:gd name="connsiteY4" fmla="*/ 214746 h 599209"/>
              <a:gd name="connsiteX5" fmla="*/ 1316182 w 1368137"/>
              <a:gd name="connsiteY5" fmla="*/ 0 h 599209"/>
              <a:gd name="connsiteX0" fmla="*/ 1316516 w 1368471"/>
              <a:gd name="connsiteY0" fmla="*/ 0 h 675409"/>
              <a:gd name="connsiteX1" fmla="*/ 334 w 1368471"/>
              <a:gd name="connsiteY1" fmla="*/ 384465 h 675409"/>
              <a:gd name="connsiteX2" fmla="*/ 333 w 1368471"/>
              <a:gd name="connsiteY2" fmla="*/ 675409 h 675409"/>
              <a:gd name="connsiteX3" fmla="*/ 821685 w 1368471"/>
              <a:gd name="connsiteY3" fmla="*/ 359132 h 675409"/>
              <a:gd name="connsiteX4" fmla="*/ 1368471 w 1368471"/>
              <a:gd name="connsiteY4" fmla="*/ 214746 h 675409"/>
              <a:gd name="connsiteX5" fmla="*/ 1316516 w 1368471"/>
              <a:gd name="connsiteY5" fmla="*/ 0 h 675409"/>
              <a:gd name="connsiteX0" fmla="*/ 1316516 w 1368471"/>
              <a:gd name="connsiteY0" fmla="*/ 0 h 675409"/>
              <a:gd name="connsiteX1" fmla="*/ 334 w 1368471"/>
              <a:gd name="connsiteY1" fmla="*/ 384465 h 675409"/>
              <a:gd name="connsiteX2" fmla="*/ 333 w 1368471"/>
              <a:gd name="connsiteY2" fmla="*/ 675409 h 675409"/>
              <a:gd name="connsiteX3" fmla="*/ 160130 w 1368471"/>
              <a:gd name="connsiteY3" fmla="*/ 618906 h 675409"/>
              <a:gd name="connsiteX4" fmla="*/ 821685 w 1368471"/>
              <a:gd name="connsiteY4" fmla="*/ 359132 h 675409"/>
              <a:gd name="connsiteX5" fmla="*/ 1368471 w 1368471"/>
              <a:gd name="connsiteY5" fmla="*/ 214746 h 675409"/>
              <a:gd name="connsiteX6" fmla="*/ 1316516 w 1368471"/>
              <a:gd name="connsiteY6" fmla="*/ 0 h 675409"/>
              <a:gd name="connsiteX0" fmla="*/ 1316516 w 1368471"/>
              <a:gd name="connsiteY0" fmla="*/ 0 h 677788"/>
              <a:gd name="connsiteX1" fmla="*/ 334 w 1368471"/>
              <a:gd name="connsiteY1" fmla="*/ 384465 h 677788"/>
              <a:gd name="connsiteX2" fmla="*/ 333 w 1368471"/>
              <a:gd name="connsiteY2" fmla="*/ 675409 h 677788"/>
              <a:gd name="connsiteX3" fmla="*/ 66612 w 1368471"/>
              <a:gd name="connsiteY3" fmla="*/ 677788 h 677788"/>
              <a:gd name="connsiteX4" fmla="*/ 821685 w 1368471"/>
              <a:gd name="connsiteY4" fmla="*/ 359132 h 677788"/>
              <a:gd name="connsiteX5" fmla="*/ 1368471 w 1368471"/>
              <a:gd name="connsiteY5" fmla="*/ 214746 h 677788"/>
              <a:gd name="connsiteX6" fmla="*/ 1316516 w 1368471"/>
              <a:gd name="connsiteY6" fmla="*/ 0 h 677788"/>
              <a:gd name="connsiteX0" fmla="*/ 821685 w 1368471"/>
              <a:gd name="connsiteY0" fmla="*/ 359132 h 769228"/>
              <a:gd name="connsiteX1" fmla="*/ 1368471 w 1368471"/>
              <a:gd name="connsiteY1" fmla="*/ 214746 h 769228"/>
              <a:gd name="connsiteX2" fmla="*/ 1316516 w 1368471"/>
              <a:gd name="connsiteY2" fmla="*/ 0 h 769228"/>
              <a:gd name="connsiteX3" fmla="*/ 334 w 1368471"/>
              <a:gd name="connsiteY3" fmla="*/ 384465 h 769228"/>
              <a:gd name="connsiteX4" fmla="*/ 333 w 1368471"/>
              <a:gd name="connsiteY4" fmla="*/ 675409 h 769228"/>
              <a:gd name="connsiteX5" fmla="*/ 158052 w 1368471"/>
              <a:gd name="connsiteY5" fmla="*/ 769228 h 769228"/>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821685 w 1368471"/>
              <a:gd name="connsiteY0" fmla="*/ 35913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5412"/>
              <a:gd name="connsiteX1" fmla="*/ 1368471 w 1368471"/>
              <a:gd name="connsiteY1" fmla="*/ 214746 h 675412"/>
              <a:gd name="connsiteX2" fmla="*/ 1316516 w 1368471"/>
              <a:gd name="connsiteY2" fmla="*/ 0 h 675412"/>
              <a:gd name="connsiteX3" fmla="*/ 334 w 1368471"/>
              <a:gd name="connsiteY3" fmla="*/ 384465 h 675412"/>
              <a:gd name="connsiteX4" fmla="*/ 333 w 1368471"/>
              <a:gd name="connsiteY4" fmla="*/ 675409 h 675412"/>
              <a:gd name="connsiteX5" fmla="*/ 320843 w 1368471"/>
              <a:gd name="connsiteY5" fmla="*/ 547555 h 675412"/>
              <a:gd name="connsiteX0" fmla="*/ 766267 w 1368471"/>
              <a:gd name="connsiteY0" fmla="*/ 369522 h 678179"/>
              <a:gd name="connsiteX1" fmla="*/ 1368471 w 1368471"/>
              <a:gd name="connsiteY1" fmla="*/ 214746 h 678179"/>
              <a:gd name="connsiteX2" fmla="*/ 1316516 w 1368471"/>
              <a:gd name="connsiteY2" fmla="*/ 0 h 678179"/>
              <a:gd name="connsiteX3" fmla="*/ 334 w 1368471"/>
              <a:gd name="connsiteY3" fmla="*/ 384465 h 678179"/>
              <a:gd name="connsiteX4" fmla="*/ 333 w 1368471"/>
              <a:gd name="connsiteY4" fmla="*/ 675409 h 678179"/>
              <a:gd name="connsiteX5" fmla="*/ 320843 w 1368471"/>
              <a:gd name="connsiteY5" fmla="*/ 547555 h 678179"/>
              <a:gd name="connsiteX0" fmla="*/ 766267 w 1368471"/>
              <a:gd name="connsiteY0" fmla="*/ 369522 h 677833"/>
              <a:gd name="connsiteX1" fmla="*/ 1368471 w 1368471"/>
              <a:gd name="connsiteY1" fmla="*/ 214746 h 677833"/>
              <a:gd name="connsiteX2" fmla="*/ 1316516 w 1368471"/>
              <a:gd name="connsiteY2" fmla="*/ 0 h 677833"/>
              <a:gd name="connsiteX3" fmla="*/ 334 w 1368471"/>
              <a:gd name="connsiteY3" fmla="*/ 384465 h 677833"/>
              <a:gd name="connsiteX4" fmla="*/ 333 w 1368471"/>
              <a:gd name="connsiteY4" fmla="*/ 675409 h 677833"/>
              <a:gd name="connsiteX5" fmla="*/ 331234 w 1368471"/>
              <a:gd name="connsiteY5" fmla="*/ 523310 h 677833"/>
              <a:gd name="connsiteX0" fmla="*/ 766267 w 1368471"/>
              <a:gd name="connsiteY0" fmla="*/ 369522 h 677970"/>
              <a:gd name="connsiteX1" fmla="*/ 1368471 w 1368471"/>
              <a:gd name="connsiteY1" fmla="*/ 214746 h 677970"/>
              <a:gd name="connsiteX2" fmla="*/ 1316516 w 1368471"/>
              <a:gd name="connsiteY2" fmla="*/ 0 h 677970"/>
              <a:gd name="connsiteX3" fmla="*/ 334 w 1368471"/>
              <a:gd name="connsiteY3" fmla="*/ 384465 h 677970"/>
              <a:gd name="connsiteX4" fmla="*/ 333 w 1368471"/>
              <a:gd name="connsiteY4" fmla="*/ 675409 h 677970"/>
              <a:gd name="connsiteX5" fmla="*/ 341625 w 1368471"/>
              <a:gd name="connsiteY5" fmla="*/ 533701 h 677970"/>
              <a:gd name="connsiteX0" fmla="*/ 769550 w 1371754"/>
              <a:gd name="connsiteY0" fmla="*/ 369522 h 593663"/>
              <a:gd name="connsiteX1" fmla="*/ 1371754 w 1371754"/>
              <a:gd name="connsiteY1" fmla="*/ 214746 h 593663"/>
              <a:gd name="connsiteX2" fmla="*/ 1319799 w 1371754"/>
              <a:gd name="connsiteY2" fmla="*/ 0 h 593663"/>
              <a:gd name="connsiteX3" fmla="*/ 3617 w 1371754"/>
              <a:gd name="connsiteY3" fmla="*/ 384465 h 593663"/>
              <a:gd name="connsiteX4" fmla="*/ 153 w 1371754"/>
              <a:gd name="connsiteY4" fmla="*/ 588818 h 593663"/>
              <a:gd name="connsiteX5" fmla="*/ 344908 w 1371754"/>
              <a:gd name="connsiteY5" fmla="*/ 533701 h 593663"/>
              <a:gd name="connsiteX0" fmla="*/ 769550 w 1371754"/>
              <a:gd name="connsiteY0" fmla="*/ 369522 h 592129"/>
              <a:gd name="connsiteX1" fmla="*/ 1371754 w 1371754"/>
              <a:gd name="connsiteY1" fmla="*/ 214746 h 592129"/>
              <a:gd name="connsiteX2" fmla="*/ 1319799 w 1371754"/>
              <a:gd name="connsiteY2" fmla="*/ 0 h 592129"/>
              <a:gd name="connsiteX3" fmla="*/ 3617 w 1371754"/>
              <a:gd name="connsiteY3" fmla="*/ 384465 h 592129"/>
              <a:gd name="connsiteX4" fmla="*/ 153 w 1371754"/>
              <a:gd name="connsiteY4" fmla="*/ 588818 h 592129"/>
              <a:gd name="connsiteX5" fmla="*/ 362226 w 1371754"/>
              <a:gd name="connsiteY5" fmla="*/ 488674 h 592129"/>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362226 w 1371754"/>
              <a:gd name="connsiteY5" fmla="*/ 488674 h 588818"/>
              <a:gd name="connsiteX0" fmla="*/ 769550 w 1371754"/>
              <a:gd name="connsiteY0" fmla="*/ 369522 h 588818"/>
              <a:gd name="connsiteX1" fmla="*/ 1371754 w 1371754"/>
              <a:gd name="connsiteY1" fmla="*/ 214746 h 588818"/>
              <a:gd name="connsiteX2" fmla="*/ 1319799 w 1371754"/>
              <a:gd name="connsiteY2" fmla="*/ 0 h 588818"/>
              <a:gd name="connsiteX3" fmla="*/ 3617 w 1371754"/>
              <a:gd name="connsiteY3" fmla="*/ 384465 h 588818"/>
              <a:gd name="connsiteX4" fmla="*/ 153 w 1371754"/>
              <a:gd name="connsiteY4" fmla="*/ 588818 h 588818"/>
              <a:gd name="connsiteX5" fmla="*/ 770935 w 1371754"/>
              <a:gd name="connsiteY5" fmla="*/ 377837 h 588818"/>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0220 w 1711039"/>
              <a:gd name="connsiteY5" fmla="*/ 377837 h 838200"/>
              <a:gd name="connsiteX0" fmla="*/ 1108835 w 1711039"/>
              <a:gd name="connsiteY0" fmla="*/ 369522 h 838200"/>
              <a:gd name="connsiteX1" fmla="*/ 1711039 w 1711039"/>
              <a:gd name="connsiteY1" fmla="*/ 214746 h 838200"/>
              <a:gd name="connsiteX2" fmla="*/ 1659084 w 1711039"/>
              <a:gd name="connsiteY2" fmla="*/ 0 h 838200"/>
              <a:gd name="connsiteX3" fmla="*/ 342902 w 1711039"/>
              <a:gd name="connsiteY3" fmla="*/ 384465 h 838200"/>
              <a:gd name="connsiteX4" fmla="*/ 2 w 1711039"/>
              <a:gd name="connsiteY4" fmla="*/ 838200 h 838200"/>
              <a:gd name="connsiteX5" fmla="*/ 1117148 w 1711039"/>
              <a:gd name="connsiteY5" fmla="*/ 471355 h 838200"/>
              <a:gd name="connsiteX0" fmla="*/ 1108835 w 1866903"/>
              <a:gd name="connsiteY0" fmla="*/ 369522 h 838200"/>
              <a:gd name="connsiteX1" fmla="*/ 1866903 w 1866903"/>
              <a:gd name="connsiteY1" fmla="*/ 173183 h 838200"/>
              <a:gd name="connsiteX2" fmla="*/ 1659084 w 1866903"/>
              <a:gd name="connsiteY2" fmla="*/ 0 h 838200"/>
              <a:gd name="connsiteX3" fmla="*/ 342902 w 1866903"/>
              <a:gd name="connsiteY3" fmla="*/ 384465 h 838200"/>
              <a:gd name="connsiteX4" fmla="*/ 2 w 1866903"/>
              <a:gd name="connsiteY4" fmla="*/ 838200 h 838200"/>
              <a:gd name="connsiteX5" fmla="*/ 1117148 w 1866903"/>
              <a:gd name="connsiteY5" fmla="*/ 471355 h 838200"/>
              <a:gd name="connsiteX0" fmla="*/ 1866903 w 1866903"/>
              <a:gd name="connsiteY0" fmla="*/ 173183 h 838200"/>
              <a:gd name="connsiteX1" fmla="*/ 1659084 w 1866903"/>
              <a:gd name="connsiteY1" fmla="*/ 0 h 838200"/>
              <a:gd name="connsiteX2" fmla="*/ 342902 w 1866903"/>
              <a:gd name="connsiteY2" fmla="*/ 384465 h 838200"/>
              <a:gd name="connsiteX3" fmla="*/ 2 w 1866903"/>
              <a:gd name="connsiteY3" fmla="*/ 838200 h 838200"/>
              <a:gd name="connsiteX4" fmla="*/ 1117148 w 1866903"/>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117148 w 1856512"/>
              <a:gd name="connsiteY4" fmla="*/ 471355 h 838200"/>
              <a:gd name="connsiteX0" fmla="*/ 1856512 w 1856512"/>
              <a:gd name="connsiteY0" fmla="*/ 183574 h 838200"/>
              <a:gd name="connsiteX1" fmla="*/ 1659084 w 1856512"/>
              <a:gd name="connsiteY1" fmla="*/ 0 h 838200"/>
              <a:gd name="connsiteX2" fmla="*/ 342902 w 1856512"/>
              <a:gd name="connsiteY2" fmla="*/ 384465 h 838200"/>
              <a:gd name="connsiteX3" fmla="*/ 2 w 1856512"/>
              <a:gd name="connsiteY3" fmla="*/ 838200 h 838200"/>
              <a:gd name="connsiteX4" fmla="*/ 1051339 w 1856512"/>
              <a:gd name="connsiteY4" fmla="*/ 495601 h 838200"/>
              <a:gd name="connsiteX0" fmla="*/ 1953492 w 1953492"/>
              <a:gd name="connsiteY0" fmla="*/ 183574 h 838200"/>
              <a:gd name="connsiteX1" fmla="*/ 1756064 w 1953492"/>
              <a:gd name="connsiteY1" fmla="*/ 0 h 838200"/>
              <a:gd name="connsiteX2" fmla="*/ 0 w 1953492"/>
              <a:gd name="connsiteY2" fmla="*/ 637311 h 838200"/>
              <a:gd name="connsiteX3" fmla="*/ 96982 w 1953492"/>
              <a:gd name="connsiteY3" fmla="*/ 838200 h 838200"/>
              <a:gd name="connsiteX4" fmla="*/ 1148319 w 1953492"/>
              <a:gd name="connsiteY4" fmla="*/ 495601 h 838200"/>
              <a:gd name="connsiteX0" fmla="*/ 1939637 w 1939637"/>
              <a:gd name="connsiteY0" fmla="*/ 183574 h 838200"/>
              <a:gd name="connsiteX1" fmla="*/ 1742209 w 1939637"/>
              <a:gd name="connsiteY1" fmla="*/ 0 h 838200"/>
              <a:gd name="connsiteX2" fmla="*/ 0 w 1939637"/>
              <a:gd name="connsiteY2" fmla="*/ 644238 h 838200"/>
              <a:gd name="connsiteX3" fmla="*/ 83127 w 1939637"/>
              <a:gd name="connsiteY3" fmla="*/ 838200 h 838200"/>
              <a:gd name="connsiteX4" fmla="*/ 1134464 w 1939637"/>
              <a:gd name="connsiteY4" fmla="*/ 495601 h 838200"/>
              <a:gd name="connsiteX0" fmla="*/ 1946564 w 1946564"/>
              <a:gd name="connsiteY0" fmla="*/ 183574 h 838200"/>
              <a:gd name="connsiteX1" fmla="*/ 1749136 w 1946564"/>
              <a:gd name="connsiteY1" fmla="*/ 0 h 838200"/>
              <a:gd name="connsiteX2" fmla="*/ 0 w 1946564"/>
              <a:gd name="connsiteY2" fmla="*/ 665020 h 838200"/>
              <a:gd name="connsiteX3" fmla="*/ 90054 w 1946564"/>
              <a:gd name="connsiteY3" fmla="*/ 838200 h 838200"/>
              <a:gd name="connsiteX4" fmla="*/ 1141391 w 1946564"/>
              <a:gd name="connsiteY4" fmla="*/ 495601 h 838200"/>
              <a:gd name="connsiteX0" fmla="*/ 1953491 w 1953491"/>
              <a:gd name="connsiteY0" fmla="*/ 183574 h 838200"/>
              <a:gd name="connsiteX1" fmla="*/ 1756063 w 1953491"/>
              <a:gd name="connsiteY1" fmla="*/ 0 h 838200"/>
              <a:gd name="connsiteX2" fmla="*/ 0 w 1953491"/>
              <a:gd name="connsiteY2" fmla="*/ 651165 h 838200"/>
              <a:gd name="connsiteX3" fmla="*/ 96981 w 1953491"/>
              <a:gd name="connsiteY3" fmla="*/ 838200 h 838200"/>
              <a:gd name="connsiteX4" fmla="*/ 1148318 w 1953491"/>
              <a:gd name="connsiteY4" fmla="*/ 495601 h 838200"/>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953491 w 1953491"/>
              <a:gd name="connsiteY0" fmla="*/ 169719 h 824345"/>
              <a:gd name="connsiteX1" fmla="*/ 1901536 w 1953491"/>
              <a:gd name="connsiteY1" fmla="*/ 0 h 824345"/>
              <a:gd name="connsiteX2" fmla="*/ 0 w 1953491"/>
              <a:gd name="connsiteY2" fmla="*/ 637310 h 824345"/>
              <a:gd name="connsiteX3" fmla="*/ 96981 w 1953491"/>
              <a:gd name="connsiteY3" fmla="*/ 824345 h 824345"/>
              <a:gd name="connsiteX4" fmla="*/ 1148318 w 1953491"/>
              <a:gd name="connsiteY4" fmla="*/ 481746 h 824345"/>
              <a:gd name="connsiteX0" fmla="*/ 1163781 w 1901536"/>
              <a:gd name="connsiteY0" fmla="*/ 481446 h 824345"/>
              <a:gd name="connsiteX1" fmla="*/ 1901536 w 1901536"/>
              <a:gd name="connsiteY1" fmla="*/ 0 h 824345"/>
              <a:gd name="connsiteX2" fmla="*/ 0 w 1901536"/>
              <a:gd name="connsiteY2" fmla="*/ 637310 h 824345"/>
              <a:gd name="connsiteX3" fmla="*/ 96981 w 1901536"/>
              <a:gd name="connsiteY3" fmla="*/ 824345 h 824345"/>
              <a:gd name="connsiteX4" fmla="*/ 1148318 w 1901536"/>
              <a:gd name="connsiteY4" fmla="*/ 481746 h 824345"/>
              <a:gd name="connsiteX0" fmla="*/ 1163781 w 1901536"/>
              <a:gd name="connsiteY0" fmla="*/ 481446 h 824345"/>
              <a:gd name="connsiteX1" fmla="*/ 1503688 w 1901536"/>
              <a:gd name="connsiteY1" fmla="*/ 264350 h 824345"/>
              <a:gd name="connsiteX2" fmla="*/ 1901536 w 1901536"/>
              <a:gd name="connsiteY2" fmla="*/ 0 h 824345"/>
              <a:gd name="connsiteX3" fmla="*/ 0 w 1901536"/>
              <a:gd name="connsiteY3" fmla="*/ 637310 h 824345"/>
              <a:gd name="connsiteX4" fmla="*/ 96981 w 1901536"/>
              <a:gd name="connsiteY4" fmla="*/ 824345 h 824345"/>
              <a:gd name="connsiteX5" fmla="*/ 1148318 w 1901536"/>
              <a:gd name="connsiteY5" fmla="*/ 481746 h 824345"/>
              <a:gd name="connsiteX0" fmla="*/ 1163781 w 1960888"/>
              <a:gd name="connsiteY0" fmla="*/ 481446 h 824345"/>
              <a:gd name="connsiteX1" fmla="*/ 1960888 w 1960888"/>
              <a:gd name="connsiteY1" fmla="*/ 184687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1446 h 824345"/>
              <a:gd name="connsiteX1" fmla="*/ 1960888 w 1960888"/>
              <a:gd name="connsiteY1" fmla="*/ 181223 h 824345"/>
              <a:gd name="connsiteX2" fmla="*/ 1901536 w 1960888"/>
              <a:gd name="connsiteY2" fmla="*/ 0 h 824345"/>
              <a:gd name="connsiteX3" fmla="*/ 0 w 1960888"/>
              <a:gd name="connsiteY3" fmla="*/ 637310 h 824345"/>
              <a:gd name="connsiteX4" fmla="*/ 96981 w 1960888"/>
              <a:gd name="connsiteY4" fmla="*/ 824345 h 824345"/>
              <a:gd name="connsiteX5" fmla="*/ 1148318 w 1960888"/>
              <a:gd name="connsiteY5" fmla="*/ 481746 h 824345"/>
              <a:gd name="connsiteX0" fmla="*/ 1163781 w 1960888"/>
              <a:gd name="connsiteY0" fmla="*/ 488373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481445 h 831272"/>
              <a:gd name="connsiteX1" fmla="*/ 1960888 w 1960888"/>
              <a:gd name="connsiteY1" fmla="*/ 188150 h 831272"/>
              <a:gd name="connsiteX2" fmla="*/ 1894609 w 1960888"/>
              <a:gd name="connsiteY2" fmla="*/ 0 h 831272"/>
              <a:gd name="connsiteX3" fmla="*/ 0 w 1960888"/>
              <a:gd name="connsiteY3" fmla="*/ 644237 h 831272"/>
              <a:gd name="connsiteX4" fmla="*/ 96981 w 1960888"/>
              <a:gd name="connsiteY4" fmla="*/ 831272 h 831272"/>
              <a:gd name="connsiteX5" fmla="*/ 1148318 w 1960888"/>
              <a:gd name="connsiteY5" fmla="*/ 488673 h 831272"/>
              <a:gd name="connsiteX0" fmla="*/ 1167245 w 1960888"/>
              <a:gd name="connsiteY0" fmla="*/ 293295 h 643122"/>
              <a:gd name="connsiteX1" fmla="*/ 1960888 w 1960888"/>
              <a:gd name="connsiteY1" fmla="*/ 0 h 643122"/>
              <a:gd name="connsiteX2" fmla="*/ 832106 w 1960888"/>
              <a:gd name="connsiteY2" fmla="*/ 154750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960888"/>
              <a:gd name="connsiteY0" fmla="*/ 293295 h 643122"/>
              <a:gd name="connsiteX1" fmla="*/ 1960888 w 1960888"/>
              <a:gd name="connsiteY1" fmla="*/ 0 h 643122"/>
              <a:gd name="connsiteX2" fmla="*/ 849411 w 1960888"/>
              <a:gd name="connsiteY2" fmla="*/ 161677 h 643122"/>
              <a:gd name="connsiteX3" fmla="*/ 0 w 1960888"/>
              <a:gd name="connsiteY3" fmla="*/ 456087 h 643122"/>
              <a:gd name="connsiteX4" fmla="*/ 96981 w 1960888"/>
              <a:gd name="connsiteY4" fmla="*/ 643122 h 643122"/>
              <a:gd name="connsiteX5" fmla="*/ 1148318 w 1960888"/>
              <a:gd name="connsiteY5" fmla="*/ 300523 h 643122"/>
              <a:gd name="connsiteX0" fmla="*/ 1167245 w 1167245"/>
              <a:gd name="connsiteY0" fmla="*/ 131618 h 481445"/>
              <a:gd name="connsiteX1" fmla="*/ 943377 w 1167245"/>
              <a:gd name="connsiteY1" fmla="*/ 184686 h 481445"/>
              <a:gd name="connsiteX2" fmla="*/ 849411 w 1167245"/>
              <a:gd name="connsiteY2" fmla="*/ 0 h 481445"/>
              <a:gd name="connsiteX3" fmla="*/ 0 w 1167245"/>
              <a:gd name="connsiteY3" fmla="*/ 294410 h 481445"/>
              <a:gd name="connsiteX4" fmla="*/ 96981 w 1167245"/>
              <a:gd name="connsiteY4" fmla="*/ 481445 h 481445"/>
              <a:gd name="connsiteX5" fmla="*/ 1148318 w 1167245"/>
              <a:gd name="connsiteY5" fmla="*/ 138846 h 481445"/>
              <a:gd name="connsiteX0" fmla="*/ 943377 w 1148318"/>
              <a:gd name="connsiteY0" fmla="*/ 184686 h 481445"/>
              <a:gd name="connsiteX1" fmla="*/ 849411 w 1148318"/>
              <a:gd name="connsiteY1" fmla="*/ 0 h 481445"/>
              <a:gd name="connsiteX2" fmla="*/ 0 w 1148318"/>
              <a:gd name="connsiteY2" fmla="*/ 294410 h 481445"/>
              <a:gd name="connsiteX3" fmla="*/ 96981 w 1148318"/>
              <a:gd name="connsiteY3" fmla="*/ 481445 h 481445"/>
              <a:gd name="connsiteX4" fmla="*/ 1148318 w 1148318"/>
              <a:gd name="connsiteY4" fmla="*/ 138846 h 481445"/>
              <a:gd name="connsiteX0" fmla="*/ 943377 w 943377"/>
              <a:gd name="connsiteY0" fmla="*/ 184686 h 481445"/>
              <a:gd name="connsiteX1" fmla="*/ 849411 w 943377"/>
              <a:gd name="connsiteY1" fmla="*/ 0 h 481445"/>
              <a:gd name="connsiteX2" fmla="*/ 0 w 943377"/>
              <a:gd name="connsiteY2" fmla="*/ 294410 h 481445"/>
              <a:gd name="connsiteX3" fmla="*/ 96981 w 943377"/>
              <a:gd name="connsiteY3" fmla="*/ 481445 h 481445"/>
              <a:gd name="connsiteX0" fmla="*/ 943377 w 943377"/>
              <a:gd name="connsiteY0" fmla="*/ 181222 h 477981"/>
              <a:gd name="connsiteX1" fmla="*/ 845950 w 943377"/>
              <a:gd name="connsiteY1" fmla="*/ 0 h 477981"/>
              <a:gd name="connsiteX2" fmla="*/ 0 w 943377"/>
              <a:gd name="connsiteY2" fmla="*/ 290946 h 477981"/>
              <a:gd name="connsiteX3" fmla="*/ 96981 w 943377"/>
              <a:gd name="connsiteY3" fmla="*/ 477981 h 477981"/>
              <a:gd name="connsiteX0" fmla="*/ 932994 w 932994"/>
              <a:gd name="connsiteY0" fmla="*/ 181222 h 477981"/>
              <a:gd name="connsiteX1" fmla="*/ 845950 w 932994"/>
              <a:gd name="connsiteY1" fmla="*/ 0 h 477981"/>
              <a:gd name="connsiteX2" fmla="*/ 0 w 932994"/>
              <a:gd name="connsiteY2" fmla="*/ 290946 h 477981"/>
              <a:gd name="connsiteX3" fmla="*/ 96981 w 932994"/>
              <a:gd name="connsiteY3" fmla="*/ 477981 h 477981"/>
              <a:gd name="connsiteX0" fmla="*/ 932994 w 932994"/>
              <a:gd name="connsiteY0" fmla="*/ 174295 h 471054"/>
              <a:gd name="connsiteX1" fmla="*/ 839029 w 932994"/>
              <a:gd name="connsiteY1" fmla="*/ 0 h 471054"/>
              <a:gd name="connsiteX2" fmla="*/ 0 w 932994"/>
              <a:gd name="connsiteY2" fmla="*/ 284019 h 471054"/>
              <a:gd name="connsiteX3" fmla="*/ 96981 w 932994"/>
              <a:gd name="connsiteY3" fmla="*/ 471054 h 471054"/>
              <a:gd name="connsiteX0" fmla="*/ 932994 w 932994"/>
              <a:gd name="connsiteY0" fmla="*/ 174295 h 467591"/>
              <a:gd name="connsiteX1" fmla="*/ 839029 w 932994"/>
              <a:gd name="connsiteY1" fmla="*/ 0 h 467591"/>
              <a:gd name="connsiteX2" fmla="*/ 0 w 932994"/>
              <a:gd name="connsiteY2" fmla="*/ 284019 h 467591"/>
              <a:gd name="connsiteX3" fmla="*/ 24302 w 932994"/>
              <a:gd name="connsiteY3" fmla="*/ 467591 h 467591"/>
              <a:gd name="connsiteX0" fmla="*/ 913688 w 913688"/>
              <a:gd name="connsiteY0" fmla="*/ 174295 h 467591"/>
              <a:gd name="connsiteX1" fmla="*/ 819723 w 913688"/>
              <a:gd name="connsiteY1" fmla="*/ 0 h 467591"/>
              <a:gd name="connsiteX2" fmla="*/ 18764 w 913688"/>
              <a:gd name="connsiteY2" fmla="*/ 245919 h 467591"/>
              <a:gd name="connsiteX3" fmla="*/ 4996 w 913688"/>
              <a:gd name="connsiteY3" fmla="*/ 467591 h 467591"/>
              <a:gd name="connsiteX0" fmla="*/ 913688 w 913688"/>
              <a:gd name="connsiteY0" fmla="*/ 174295 h 467591"/>
              <a:gd name="connsiteX1" fmla="*/ 819723 w 913688"/>
              <a:gd name="connsiteY1" fmla="*/ 0 h 467591"/>
              <a:gd name="connsiteX2" fmla="*/ 18764 w 913688"/>
              <a:gd name="connsiteY2" fmla="*/ 259773 h 467591"/>
              <a:gd name="connsiteX3" fmla="*/ 4996 w 913688"/>
              <a:gd name="connsiteY3" fmla="*/ 467591 h 467591"/>
              <a:gd name="connsiteX0" fmla="*/ 929099 w 929099"/>
              <a:gd name="connsiteY0" fmla="*/ 174295 h 467591"/>
              <a:gd name="connsiteX1" fmla="*/ 835134 w 929099"/>
              <a:gd name="connsiteY1" fmla="*/ 0 h 467591"/>
              <a:gd name="connsiteX2" fmla="*/ 34175 w 929099"/>
              <a:gd name="connsiteY2" fmla="*/ 259773 h 467591"/>
              <a:gd name="connsiteX3" fmla="*/ 20407 w 929099"/>
              <a:gd name="connsiteY3" fmla="*/ 467591 h 467591"/>
              <a:gd name="connsiteX0" fmla="*/ 930402 w 930402"/>
              <a:gd name="connsiteY0" fmla="*/ 174295 h 482893"/>
              <a:gd name="connsiteX1" fmla="*/ 836437 w 930402"/>
              <a:gd name="connsiteY1" fmla="*/ 0 h 482893"/>
              <a:gd name="connsiteX2" fmla="*/ 35478 w 930402"/>
              <a:gd name="connsiteY2" fmla="*/ 259773 h 482893"/>
              <a:gd name="connsiteX3" fmla="*/ 19307 w 930402"/>
              <a:gd name="connsiteY3" fmla="*/ 482893 h 482893"/>
              <a:gd name="connsiteX0" fmla="*/ 972387 w 972387"/>
              <a:gd name="connsiteY0" fmla="*/ 146405 h 482893"/>
              <a:gd name="connsiteX1" fmla="*/ 836437 w 972387"/>
              <a:gd name="connsiteY1" fmla="*/ 0 h 482893"/>
              <a:gd name="connsiteX2" fmla="*/ 35478 w 972387"/>
              <a:gd name="connsiteY2" fmla="*/ 259773 h 482893"/>
              <a:gd name="connsiteX3" fmla="*/ 19307 w 972387"/>
              <a:gd name="connsiteY3" fmla="*/ 482893 h 482893"/>
              <a:gd name="connsiteX0" fmla="*/ 973986 w 973986"/>
              <a:gd name="connsiteY0" fmla="*/ 146405 h 482893"/>
              <a:gd name="connsiteX1" fmla="*/ 838036 w 973986"/>
              <a:gd name="connsiteY1" fmla="*/ 0 h 482893"/>
              <a:gd name="connsiteX2" fmla="*/ 33626 w 973986"/>
              <a:gd name="connsiteY2" fmla="*/ 271774 h 482893"/>
              <a:gd name="connsiteX3" fmla="*/ 20906 w 973986"/>
              <a:gd name="connsiteY3" fmla="*/ 482893 h 482893"/>
              <a:gd name="connsiteX0" fmla="*/ 973986 w 973986"/>
              <a:gd name="connsiteY0" fmla="*/ 154575 h 491063"/>
              <a:gd name="connsiteX1" fmla="*/ 870762 w 973986"/>
              <a:gd name="connsiteY1" fmla="*/ 0 h 491063"/>
              <a:gd name="connsiteX2" fmla="*/ 838036 w 973986"/>
              <a:gd name="connsiteY2" fmla="*/ 8170 h 491063"/>
              <a:gd name="connsiteX3" fmla="*/ 33626 w 973986"/>
              <a:gd name="connsiteY3" fmla="*/ 279944 h 491063"/>
              <a:gd name="connsiteX4" fmla="*/ 20906 w 973986"/>
              <a:gd name="connsiteY4" fmla="*/ 491063 h 491063"/>
              <a:gd name="connsiteX0" fmla="*/ 966599 w 966599"/>
              <a:gd name="connsiteY0" fmla="*/ 154575 h 491063"/>
              <a:gd name="connsiteX1" fmla="*/ 863375 w 966599"/>
              <a:gd name="connsiteY1" fmla="*/ 0 h 491063"/>
              <a:gd name="connsiteX2" fmla="*/ 830649 w 966599"/>
              <a:gd name="connsiteY2" fmla="*/ 8170 h 491063"/>
              <a:gd name="connsiteX3" fmla="*/ 26239 w 966599"/>
              <a:gd name="connsiteY3" fmla="*/ 279944 h 491063"/>
              <a:gd name="connsiteX4" fmla="*/ 13519 w 966599"/>
              <a:gd name="connsiteY4" fmla="*/ 491063 h 491063"/>
              <a:gd name="connsiteX0" fmla="*/ 955725 w 955725"/>
              <a:gd name="connsiteY0" fmla="*/ 154575 h 491063"/>
              <a:gd name="connsiteX1" fmla="*/ 852501 w 955725"/>
              <a:gd name="connsiteY1" fmla="*/ 0 h 491063"/>
              <a:gd name="connsiteX2" fmla="*/ 819775 w 955725"/>
              <a:gd name="connsiteY2" fmla="*/ 8170 h 491063"/>
              <a:gd name="connsiteX3" fmla="*/ 15365 w 955725"/>
              <a:gd name="connsiteY3" fmla="*/ 279944 h 491063"/>
              <a:gd name="connsiteX4" fmla="*/ 2645 w 955725"/>
              <a:gd name="connsiteY4" fmla="*/ 491063 h 491063"/>
              <a:gd name="connsiteX0" fmla="*/ 959634 w 959634"/>
              <a:gd name="connsiteY0" fmla="*/ 154575 h 491063"/>
              <a:gd name="connsiteX1" fmla="*/ 856410 w 959634"/>
              <a:gd name="connsiteY1" fmla="*/ 0 h 491063"/>
              <a:gd name="connsiteX2" fmla="*/ 823684 w 959634"/>
              <a:gd name="connsiteY2" fmla="*/ 8170 h 491063"/>
              <a:gd name="connsiteX3" fmla="*/ 10427 w 959634"/>
              <a:gd name="connsiteY3" fmla="*/ 286393 h 491063"/>
              <a:gd name="connsiteX4" fmla="*/ 6554 w 959634"/>
              <a:gd name="connsiteY4" fmla="*/ 491063 h 491063"/>
              <a:gd name="connsiteX0" fmla="*/ 959634 w 959634"/>
              <a:gd name="connsiteY0" fmla="*/ 164478 h 500966"/>
              <a:gd name="connsiteX1" fmla="*/ 853265 w 959634"/>
              <a:gd name="connsiteY1" fmla="*/ 0 h 500966"/>
              <a:gd name="connsiteX2" fmla="*/ 823684 w 959634"/>
              <a:gd name="connsiteY2" fmla="*/ 18073 h 500966"/>
              <a:gd name="connsiteX3" fmla="*/ 10427 w 959634"/>
              <a:gd name="connsiteY3" fmla="*/ 296296 h 500966"/>
              <a:gd name="connsiteX4" fmla="*/ 6554 w 959634"/>
              <a:gd name="connsiteY4" fmla="*/ 500966 h 500966"/>
              <a:gd name="connsiteX0" fmla="*/ 959634 w 959634"/>
              <a:gd name="connsiteY0" fmla="*/ 164478 h 500966"/>
              <a:gd name="connsiteX1" fmla="*/ 853265 w 959634"/>
              <a:gd name="connsiteY1" fmla="*/ 0 h 500966"/>
              <a:gd name="connsiteX2" fmla="*/ 838081 w 959634"/>
              <a:gd name="connsiteY2" fmla="*/ 6226 h 500966"/>
              <a:gd name="connsiteX3" fmla="*/ 10427 w 959634"/>
              <a:gd name="connsiteY3" fmla="*/ 296296 h 500966"/>
              <a:gd name="connsiteX4" fmla="*/ 6554 w 959634"/>
              <a:gd name="connsiteY4" fmla="*/ 500966 h 500966"/>
              <a:gd name="connsiteX0" fmla="*/ 949450 w 964151"/>
              <a:gd name="connsiteY0" fmla="*/ 164478 h 315189"/>
              <a:gd name="connsiteX1" fmla="*/ 843081 w 964151"/>
              <a:gd name="connsiteY1" fmla="*/ 0 h 315189"/>
              <a:gd name="connsiteX2" fmla="*/ 827897 w 964151"/>
              <a:gd name="connsiteY2" fmla="*/ 6226 h 315189"/>
              <a:gd name="connsiteX3" fmla="*/ 243 w 964151"/>
              <a:gd name="connsiteY3" fmla="*/ 296296 h 315189"/>
              <a:gd name="connsiteX4" fmla="*/ 964151 w 964151"/>
              <a:gd name="connsiteY4" fmla="*/ 175000 h 315189"/>
              <a:gd name="connsiteX0" fmla="*/ 1014215 w 1028916"/>
              <a:gd name="connsiteY0" fmla="*/ 164478 h 327650"/>
              <a:gd name="connsiteX1" fmla="*/ 907846 w 1028916"/>
              <a:gd name="connsiteY1" fmla="*/ 0 h 327650"/>
              <a:gd name="connsiteX2" fmla="*/ 892662 w 1028916"/>
              <a:gd name="connsiteY2" fmla="*/ 6226 h 327650"/>
              <a:gd name="connsiteX3" fmla="*/ 65008 w 1028916"/>
              <a:gd name="connsiteY3" fmla="*/ 296296 h 327650"/>
              <a:gd name="connsiteX4" fmla="*/ 162536 w 1028916"/>
              <a:gd name="connsiteY4" fmla="*/ 306090 h 327650"/>
              <a:gd name="connsiteX5" fmla="*/ 1028916 w 1028916"/>
              <a:gd name="connsiteY5" fmla="*/ 175000 h 327650"/>
              <a:gd name="connsiteX0" fmla="*/ 1071901 w 1086602"/>
              <a:gd name="connsiteY0" fmla="*/ 164478 h 507458"/>
              <a:gd name="connsiteX1" fmla="*/ 965532 w 1086602"/>
              <a:gd name="connsiteY1" fmla="*/ 0 h 507458"/>
              <a:gd name="connsiteX2" fmla="*/ 950348 w 1086602"/>
              <a:gd name="connsiteY2" fmla="*/ 6226 h 507458"/>
              <a:gd name="connsiteX3" fmla="*/ 122694 w 1086602"/>
              <a:gd name="connsiteY3" fmla="*/ 296296 h 507458"/>
              <a:gd name="connsiteX4" fmla="*/ 94826 w 1086602"/>
              <a:gd name="connsiteY4" fmla="*/ 505881 h 507458"/>
              <a:gd name="connsiteX5" fmla="*/ 1086602 w 1086602"/>
              <a:gd name="connsiteY5" fmla="*/ 175000 h 507458"/>
              <a:gd name="connsiteX0" fmla="*/ 1007802 w 1022503"/>
              <a:gd name="connsiteY0" fmla="*/ 164478 h 505881"/>
              <a:gd name="connsiteX1" fmla="*/ 901433 w 1022503"/>
              <a:gd name="connsiteY1" fmla="*/ 0 h 505881"/>
              <a:gd name="connsiteX2" fmla="*/ 886249 w 1022503"/>
              <a:gd name="connsiteY2" fmla="*/ 6226 h 505881"/>
              <a:gd name="connsiteX3" fmla="*/ 58595 w 1022503"/>
              <a:gd name="connsiteY3" fmla="*/ 296296 h 505881"/>
              <a:gd name="connsiteX4" fmla="*/ 30727 w 1022503"/>
              <a:gd name="connsiteY4" fmla="*/ 505881 h 505881"/>
              <a:gd name="connsiteX5" fmla="*/ 1022503 w 1022503"/>
              <a:gd name="connsiteY5" fmla="*/ 175000 h 505881"/>
              <a:gd name="connsiteX0" fmla="*/ 1002004 w 1016705"/>
              <a:gd name="connsiteY0" fmla="*/ 164478 h 502887"/>
              <a:gd name="connsiteX1" fmla="*/ 895635 w 1016705"/>
              <a:gd name="connsiteY1" fmla="*/ 0 h 502887"/>
              <a:gd name="connsiteX2" fmla="*/ 880451 w 1016705"/>
              <a:gd name="connsiteY2" fmla="*/ 6226 h 502887"/>
              <a:gd name="connsiteX3" fmla="*/ 52797 w 1016705"/>
              <a:gd name="connsiteY3" fmla="*/ 296296 h 502887"/>
              <a:gd name="connsiteX4" fmla="*/ 45767 w 1016705"/>
              <a:gd name="connsiteY4" fmla="*/ 502887 h 502887"/>
              <a:gd name="connsiteX5" fmla="*/ 1016705 w 1016705"/>
              <a:gd name="connsiteY5" fmla="*/ 175000 h 502887"/>
              <a:gd name="connsiteX0" fmla="*/ 956237 w 970938"/>
              <a:gd name="connsiteY0" fmla="*/ 164478 h 502887"/>
              <a:gd name="connsiteX1" fmla="*/ 849868 w 970938"/>
              <a:gd name="connsiteY1" fmla="*/ 0 h 502887"/>
              <a:gd name="connsiteX2" fmla="*/ 834684 w 970938"/>
              <a:gd name="connsiteY2" fmla="*/ 6226 h 502887"/>
              <a:gd name="connsiteX3" fmla="*/ 7030 w 970938"/>
              <a:gd name="connsiteY3" fmla="*/ 296296 h 502887"/>
              <a:gd name="connsiteX4" fmla="*/ 0 w 970938"/>
              <a:gd name="connsiteY4" fmla="*/ 502887 h 502887"/>
              <a:gd name="connsiteX5" fmla="*/ 970938 w 970938"/>
              <a:gd name="connsiteY5" fmla="*/ 175000 h 502887"/>
              <a:gd name="connsiteX0" fmla="*/ 956237 w 970938"/>
              <a:gd name="connsiteY0" fmla="*/ 164478 h 502887"/>
              <a:gd name="connsiteX1" fmla="*/ 849868 w 970938"/>
              <a:gd name="connsiteY1" fmla="*/ 0 h 502887"/>
              <a:gd name="connsiteX2" fmla="*/ 834684 w 970938"/>
              <a:gd name="connsiteY2" fmla="*/ 6226 h 502887"/>
              <a:gd name="connsiteX3" fmla="*/ 3732 w 970938"/>
              <a:gd name="connsiteY3" fmla="*/ 297345 h 502887"/>
              <a:gd name="connsiteX4" fmla="*/ 0 w 970938"/>
              <a:gd name="connsiteY4" fmla="*/ 502887 h 502887"/>
              <a:gd name="connsiteX5" fmla="*/ 970938 w 970938"/>
              <a:gd name="connsiteY5" fmla="*/ 175000 h 502887"/>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7439 w 972140"/>
              <a:gd name="connsiteY0" fmla="*/ 164478 h 510539"/>
              <a:gd name="connsiteX1" fmla="*/ 851070 w 972140"/>
              <a:gd name="connsiteY1" fmla="*/ 0 h 510539"/>
              <a:gd name="connsiteX2" fmla="*/ 835886 w 972140"/>
              <a:gd name="connsiteY2" fmla="*/ 6226 h 510539"/>
              <a:gd name="connsiteX3" fmla="*/ 4934 w 972140"/>
              <a:gd name="connsiteY3" fmla="*/ 297345 h 510539"/>
              <a:gd name="connsiteX4" fmla="*/ 0 w 972140"/>
              <a:gd name="connsiteY4" fmla="*/ 510539 h 510539"/>
              <a:gd name="connsiteX5" fmla="*/ 972140 w 972140"/>
              <a:gd name="connsiteY5" fmla="*/ 175000 h 510539"/>
              <a:gd name="connsiteX0" fmla="*/ 952506 w 967207"/>
              <a:gd name="connsiteY0" fmla="*/ 164478 h 501098"/>
              <a:gd name="connsiteX1" fmla="*/ 846137 w 967207"/>
              <a:gd name="connsiteY1" fmla="*/ 0 h 501098"/>
              <a:gd name="connsiteX2" fmla="*/ 830953 w 967207"/>
              <a:gd name="connsiteY2" fmla="*/ 6226 h 501098"/>
              <a:gd name="connsiteX3" fmla="*/ 1 w 967207"/>
              <a:gd name="connsiteY3" fmla="*/ 297345 h 501098"/>
              <a:gd name="connsiteX4" fmla="*/ 24753 w 967207"/>
              <a:gd name="connsiteY4" fmla="*/ 501098 h 501098"/>
              <a:gd name="connsiteX5" fmla="*/ 967207 w 967207"/>
              <a:gd name="connsiteY5" fmla="*/ 175000 h 501098"/>
              <a:gd name="connsiteX0" fmla="*/ 952506 w 952506"/>
              <a:gd name="connsiteY0" fmla="*/ 164478 h 501098"/>
              <a:gd name="connsiteX1" fmla="*/ 846137 w 952506"/>
              <a:gd name="connsiteY1" fmla="*/ 0 h 501098"/>
              <a:gd name="connsiteX2" fmla="*/ 830953 w 952506"/>
              <a:gd name="connsiteY2" fmla="*/ 6226 h 501098"/>
              <a:gd name="connsiteX3" fmla="*/ 1 w 952506"/>
              <a:gd name="connsiteY3" fmla="*/ 297345 h 501098"/>
              <a:gd name="connsiteX4" fmla="*/ 24753 w 952506"/>
              <a:gd name="connsiteY4" fmla="*/ 501098 h 501098"/>
              <a:gd name="connsiteX5" fmla="*/ 676334 w 952506"/>
              <a:gd name="connsiteY5" fmla="*/ 311123 h 501098"/>
              <a:gd name="connsiteX0" fmla="*/ 669125 w 850624"/>
              <a:gd name="connsiteY0" fmla="*/ 312753 h 501098"/>
              <a:gd name="connsiteX1" fmla="*/ 846137 w 850624"/>
              <a:gd name="connsiteY1" fmla="*/ 0 h 501098"/>
              <a:gd name="connsiteX2" fmla="*/ 830953 w 850624"/>
              <a:gd name="connsiteY2" fmla="*/ 6226 h 501098"/>
              <a:gd name="connsiteX3" fmla="*/ 1 w 850624"/>
              <a:gd name="connsiteY3" fmla="*/ 297345 h 501098"/>
              <a:gd name="connsiteX4" fmla="*/ 24753 w 850624"/>
              <a:gd name="connsiteY4" fmla="*/ 501098 h 501098"/>
              <a:gd name="connsiteX5" fmla="*/ 676334 w 850624"/>
              <a:gd name="connsiteY5" fmla="*/ 311123 h 501098"/>
              <a:gd name="connsiteX0" fmla="*/ 669125 w 830953"/>
              <a:gd name="connsiteY0" fmla="*/ 306527 h 494872"/>
              <a:gd name="connsiteX1" fmla="*/ 644042 w 830953"/>
              <a:gd name="connsiteY1" fmla="*/ 43512 h 494872"/>
              <a:gd name="connsiteX2" fmla="*/ 830953 w 830953"/>
              <a:gd name="connsiteY2" fmla="*/ 0 h 494872"/>
              <a:gd name="connsiteX3" fmla="*/ 1 w 830953"/>
              <a:gd name="connsiteY3" fmla="*/ 291119 h 494872"/>
              <a:gd name="connsiteX4" fmla="*/ 24753 w 830953"/>
              <a:gd name="connsiteY4" fmla="*/ 494872 h 494872"/>
              <a:gd name="connsiteX5" fmla="*/ 676334 w 830953"/>
              <a:gd name="connsiteY5" fmla="*/ 304897 h 494872"/>
              <a:gd name="connsiteX0" fmla="*/ 669125 w 676334"/>
              <a:gd name="connsiteY0" fmla="*/ 263015 h 451360"/>
              <a:gd name="connsiteX1" fmla="*/ 644042 w 676334"/>
              <a:gd name="connsiteY1" fmla="*/ 0 h 451360"/>
              <a:gd name="connsiteX2" fmla="*/ 1 w 676334"/>
              <a:gd name="connsiteY2" fmla="*/ 247607 h 451360"/>
              <a:gd name="connsiteX3" fmla="*/ 24753 w 676334"/>
              <a:gd name="connsiteY3" fmla="*/ 451360 h 451360"/>
              <a:gd name="connsiteX4" fmla="*/ 676334 w 676334"/>
              <a:gd name="connsiteY4" fmla="*/ 261385 h 451360"/>
              <a:gd name="connsiteX0" fmla="*/ 819494 w 826703"/>
              <a:gd name="connsiteY0" fmla="*/ 263015 h 451360"/>
              <a:gd name="connsiteX1" fmla="*/ 794411 w 826703"/>
              <a:gd name="connsiteY1" fmla="*/ 0 h 451360"/>
              <a:gd name="connsiteX2" fmla="*/ 0 w 826703"/>
              <a:gd name="connsiteY2" fmla="*/ 277258 h 451360"/>
              <a:gd name="connsiteX3" fmla="*/ 175122 w 826703"/>
              <a:gd name="connsiteY3" fmla="*/ 451360 h 451360"/>
              <a:gd name="connsiteX4" fmla="*/ 826703 w 826703"/>
              <a:gd name="connsiteY4" fmla="*/ 261385 h 451360"/>
              <a:gd name="connsiteX0" fmla="*/ 819494 w 826703"/>
              <a:gd name="connsiteY0" fmla="*/ 263015 h 451360"/>
              <a:gd name="connsiteX1" fmla="*/ 794411 w 826703"/>
              <a:gd name="connsiteY1" fmla="*/ 0 h 451360"/>
              <a:gd name="connsiteX2" fmla="*/ 0 w 826703"/>
              <a:gd name="connsiteY2" fmla="*/ 277258 h 451360"/>
              <a:gd name="connsiteX3" fmla="*/ 175122 w 826703"/>
              <a:gd name="connsiteY3" fmla="*/ 451360 h 451360"/>
              <a:gd name="connsiteX4" fmla="*/ 826703 w 826703"/>
              <a:gd name="connsiteY4" fmla="*/ 261385 h 451360"/>
              <a:gd name="connsiteX0" fmla="*/ 819494 w 826703"/>
              <a:gd name="connsiteY0" fmla="*/ 223557 h 411902"/>
              <a:gd name="connsiteX1" fmla="*/ 796046 w 826703"/>
              <a:gd name="connsiteY1" fmla="*/ 0 h 411902"/>
              <a:gd name="connsiteX2" fmla="*/ 0 w 826703"/>
              <a:gd name="connsiteY2" fmla="*/ 237800 h 411902"/>
              <a:gd name="connsiteX3" fmla="*/ 175122 w 826703"/>
              <a:gd name="connsiteY3" fmla="*/ 411902 h 411902"/>
              <a:gd name="connsiteX4" fmla="*/ 826703 w 826703"/>
              <a:gd name="connsiteY4" fmla="*/ 221927 h 411902"/>
              <a:gd name="connsiteX0" fmla="*/ 819494 w 826703"/>
              <a:gd name="connsiteY0" fmla="*/ 215752 h 404097"/>
              <a:gd name="connsiteX1" fmla="*/ 805789 w 826703"/>
              <a:gd name="connsiteY1" fmla="*/ 0 h 404097"/>
              <a:gd name="connsiteX2" fmla="*/ 0 w 826703"/>
              <a:gd name="connsiteY2" fmla="*/ 229995 h 404097"/>
              <a:gd name="connsiteX3" fmla="*/ 175122 w 826703"/>
              <a:gd name="connsiteY3" fmla="*/ 404097 h 404097"/>
              <a:gd name="connsiteX4" fmla="*/ 826703 w 826703"/>
              <a:gd name="connsiteY4" fmla="*/ 214122 h 404097"/>
              <a:gd name="connsiteX0" fmla="*/ 819494 w 826703"/>
              <a:gd name="connsiteY0" fmla="*/ 215752 h 404097"/>
              <a:gd name="connsiteX1" fmla="*/ 805789 w 826703"/>
              <a:gd name="connsiteY1" fmla="*/ 0 h 404097"/>
              <a:gd name="connsiteX2" fmla="*/ 0 w 826703"/>
              <a:gd name="connsiteY2" fmla="*/ 229995 h 404097"/>
              <a:gd name="connsiteX3" fmla="*/ 175122 w 826703"/>
              <a:gd name="connsiteY3" fmla="*/ 404097 h 404097"/>
              <a:gd name="connsiteX4" fmla="*/ 826703 w 826703"/>
              <a:gd name="connsiteY4" fmla="*/ 214122 h 404097"/>
              <a:gd name="connsiteX0" fmla="*/ 816350 w 823559"/>
              <a:gd name="connsiteY0" fmla="*/ 215752 h 404097"/>
              <a:gd name="connsiteX1" fmla="*/ 802645 w 823559"/>
              <a:gd name="connsiteY1" fmla="*/ 0 h 404097"/>
              <a:gd name="connsiteX2" fmla="*/ 1 w 823559"/>
              <a:gd name="connsiteY2" fmla="*/ 239898 h 404097"/>
              <a:gd name="connsiteX3" fmla="*/ 171978 w 823559"/>
              <a:gd name="connsiteY3" fmla="*/ 404097 h 404097"/>
              <a:gd name="connsiteX4" fmla="*/ 823559 w 823559"/>
              <a:gd name="connsiteY4" fmla="*/ 214122 h 404097"/>
              <a:gd name="connsiteX0" fmla="*/ 816349 w 823558"/>
              <a:gd name="connsiteY0" fmla="*/ 215752 h 404097"/>
              <a:gd name="connsiteX1" fmla="*/ 802644 w 823558"/>
              <a:gd name="connsiteY1" fmla="*/ 0 h 404097"/>
              <a:gd name="connsiteX2" fmla="*/ 0 w 823558"/>
              <a:gd name="connsiteY2" fmla="*/ 239898 h 404097"/>
              <a:gd name="connsiteX3" fmla="*/ 171977 w 823558"/>
              <a:gd name="connsiteY3" fmla="*/ 404097 h 404097"/>
              <a:gd name="connsiteX4" fmla="*/ 823558 w 823558"/>
              <a:gd name="connsiteY4" fmla="*/ 214122 h 404097"/>
              <a:gd name="connsiteX0" fmla="*/ 816349 w 823898"/>
              <a:gd name="connsiteY0" fmla="*/ 211249 h 399594"/>
              <a:gd name="connsiteX1" fmla="*/ 811338 w 823898"/>
              <a:gd name="connsiteY1" fmla="*/ 0 h 399594"/>
              <a:gd name="connsiteX2" fmla="*/ 0 w 823898"/>
              <a:gd name="connsiteY2" fmla="*/ 235395 h 399594"/>
              <a:gd name="connsiteX3" fmla="*/ 171977 w 823898"/>
              <a:gd name="connsiteY3" fmla="*/ 399594 h 399594"/>
              <a:gd name="connsiteX4" fmla="*/ 823558 w 823898"/>
              <a:gd name="connsiteY4" fmla="*/ 209619 h 399594"/>
              <a:gd name="connsiteX0" fmla="*/ 816349 w 823898"/>
              <a:gd name="connsiteY0" fmla="*/ 211249 h 399594"/>
              <a:gd name="connsiteX1" fmla="*/ 811338 w 823898"/>
              <a:gd name="connsiteY1" fmla="*/ 0 h 399594"/>
              <a:gd name="connsiteX2" fmla="*/ 0 w 823898"/>
              <a:gd name="connsiteY2" fmla="*/ 235395 h 399594"/>
              <a:gd name="connsiteX3" fmla="*/ 171977 w 823898"/>
              <a:gd name="connsiteY3" fmla="*/ 399594 h 399594"/>
              <a:gd name="connsiteX4" fmla="*/ 823558 w 823898"/>
              <a:gd name="connsiteY4" fmla="*/ 209619 h 399594"/>
              <a:gd name="connsiteX0" fmla="*/ 816349 w 828518"/>
              <a:gd name="connsiteY0" fmla="*/ 211249 h 399594"/>
              <a:gd name="connsiteX1" fmla="*/ 811338 w 828518"/>
              <a:gd name="connsiteY1" fmla="*/ 0 h 399594"/>
              <a:gd name="connsiteX2" fmla="*/ 0 w 828518"/>
              <a:gd name="connsiteY2" fmla="*/ 235395 h 399594"/>
              <a:gd name="connsiteX3" fmla="*/ 171977 w 828518"/>
              <a:gd name="connsiteY3" fmla="*/ 399594 h 399594"/>
              <a:gd name="connsiteX4" fmla="*/ 823558 w 828518"/>
              <a:gd name="connsiteY4" fmla="*/ 209619 h 399594"/>
              <a:gd name="connsiteX0" fmla="*/ 816349 w 823558"/>
              <a:gd name="connsiteY0" fmla="*/ 211249 h 399594"/>
              <a:gd name="connsiteX1" fmla="*/ 811338 w 823558"/>
              <a:gd name="connsiteY1" fmla="*/ 0 h 399594"/>
              <a:gd name="connsiteX2" fmla="*/ 0 w 823558"/>
              <a:gd name="connsiteY2" fmla="*/ 235395 h 399594"/>
              <a:gd name="connsiteX3" fmla="*/ 171977 w 823558"/>
              <a:gd name="connsiteY3" fmla="*/ 399594 h 399594"/>
              <a:gd name="connsiteX4" fmla="*/ 823558 w 823558"/>
              <a:gd name="connsiteY4" fmla="*/ 209619 h 399594"/>
              <a:gd name="connsiteX0" fmla="*/ 816349 w 823558"/>
              <a:gd name="connsiteY0" fmla="*/ 218900 h 407245"/>
              <a:gd name="connsiteX1" fmla="*/ 812540 w 823558"/>
              <a:gd name="connsiteY1" fmla="*/ 0 h 407245"/>
              <a:gd name="connsiteX2" fmla="*/ 0 w 823558"/>
              <a:gd name="connsiteY2" fmla="*/ 243046 h 407245"/>
              <a:gd name="connsiteX3" fmla="*/ 171977 w 823558"/>
              <a:gd name="connsiteY3" fmla="*/ 407245 h 407245"/>
              <a:gd name="connsiteX4" fmla="*/ 823558 w 823558"/>
              <a:gd name="connsiteY4" fmla="*/ 217270 h 407245"/>
              <a:gd name="connsiteX0" fmla="*/ 823994 w 831203"/>
              <a:gd name="connsiteY0" fmla="*/ 218900 h 407245"/>
              <a:gd name="connsiteX1" fmla="*/ 820185 w 831203"/>
              <a:gd name="connsiteY1" fmla="*/ 0 h 407245"/>
              <a:gd name="connsiteX2" fmla="*/ 0 w 831203"/>
              <a:gd name="connsiteY2" fmla="*/ 241842 h 407245"/>
              <a:gd name="connsiteX3" fmla="*/ 179622 w 831203"/>
              <a:gd name="connsiteY3" fmla="*/ 407245 h 407245"/>
              <a:gd name="connsiteX4" fmla="*/ 831203 w 831203"/>
              <a:gd name="connsiteY4" fmla="*/ 217270 h 407245"/>
              <a:gd name="connsiteX0" fmla="*/ 823994 w 880219"/>
              <a:gd name="connsiteY0" fmla="*/ 218900 h 407245"/>
              <a:gd name="connsiteX1" fmla="*/ 820185 w 880219"/>
              <a:gd name="connsiteY1" fmla="*/ 0 h 407245"/>
              <a:gd name="connsiteX2" fmla="*/ 0 w 880219"/>
              <a:gd name="connsiteY2" fmla="*/ 241842 h 407245"/>
              <a:gd name="connsiteX3" fmla="*/ 179622 w 880219"/>
              <a:gd name="connsiteY3" fmla="*/ 407245 h 407245"/>
              <a:gd name="connsiteX4" fmla="*/ 880219 w 880219"/>
              <a:gd name="connsiteY4" fmla="*/ 234391 h 407245"/>
              <a:gd name="connsiteX0" fmla="*/ 883951 w 883951"/>
              <a:gd name="connsiteY0" fmla="*/ 236174 h 407245"/>
              <a:gd name="connsiteX1" fmla="*/ 820185 w 883951"/>
              <a:gd name="connsiteY1" fmla="*/ 0 h 407245"/>
              <a:gd name="connsiteX2" fmla="*/ 0 w 883951"/>
              <a:gd name="connsiteY2" fmla="*/ 241842 h 407245"/>
              <a:gd name="connsiteX3" fmla="*/ 179622 w 883951"/>
              <a:gd name="connsiteY3" fmla="*/ 407245 h 407245"/>
              <a:gd name="connsiteX4" fmla="*/ 880219 w 883951"/>
              <a:gd name="connsiteY4" fmla="*/ 234391 h 407245"/>
              <a:gd name="connsiteX0" fmla="*/ 883951 w 883951"/>
              <a:gd name="connsiteY0" fmla="*/ 218004 h 389075"/>
              <a:gd name="connsiteX1" fmla="*/ 865900 w 883951"/>
              <a:gd name="connsiteY1" fmla="*/ 0 h 389075"/>
              <a:gd name="connsiteX2" fmla="*/ 0 w 883951"/>
              <a:gd name="connsiteY2" fmla="*/ 223672 h 389075"/>
              <a:gd name="connsiteX3" fmla="*/ 179622 w 883951"/>
              <a:gd name="connsiteY3" fmla="*/ 389075 h 389075"/>
              <a:gd name="connsiteX4" fmla="*/ 880219 w 883951"/>
              <a:gd name="connsiteY4" fmla="*/ 216221 h 389075"/>
              <a:gd name="connsiteX0" fmla="*/ 895508 w 895508"/>
              <a:gd name="connsiteY0" fmla="*/ 218004 h 389075"/>
              <a:gd name="connsiteX1" fmla="*/ 877457 w 895508"/>
              <a:gd name="connsiteY1" fmla="*/ 0 h 389075"/>
              <a:gd name="connsiteX2" fmla="*/ 0 w 895508"/>
              <a:gd name="connsiteY2" fmla="*/ 267326 h 389075"/>
              <a:gd name="connsiteX3" fmla="*/ 191179 w 895508"/>
              <a:gd name="connsiteY3" fmla="*/ 389075 h 389075"/>
              <a:gd name="connsiteX4" fmla="*/ 891776 w 895508"/>
              <a:gd name="connsiteY4" fmla="*/ 216221 h 389075"/>
              <a:gd name="connsiteX0" fmla="*/ 895508 w 895508"/>
              <a:gd name="connsiteY0" fmla="*/ 218004 h 461468"/>
              <a:gd name="connsiteX1" fmla="*/ 877457 w 895508"/>
              <a:gd name="connsiteY1" fmla="*/ 0 h 461468"/>
              <a:gd name="connsiteX2" fmla="*/ 0 w 895508"/>
              <a:gd name="connsiteY2" fmla="*/ 267326 h 461468"/>
              <a:gd name="connsiteX3" fmla="*/ 191179 w 895508"/>
              <a:gd name="connsiteY3" fmla="*/ 389075 h 461468"/>
              <a:gd name="connsiteX4" fmla="*/ 87159 w 895508"/>
              <a:gd name="connsiteY4" fmla="*/ 454924 h 461468"/>
              <a:gd name="connsiteX5" fmla="*/ 891776 w 895508"/>
              <a:gd name="connsiteY5" fmla="*/ 216221 h 461468"/>
              <a:gd name="connsiteX0" fmla="*/ 965029 w 965029"/>
              <a:gd name="connsiteY0" fmla="*/ 218004 h 455352"/>
              <a:gd name="connsiteX1" fmla="*/ 946978 w 965029"/>
              <a:gd name="connsiteY1" fmla="*/ 0 h 455352"/>
              <a:gd name="connsiteX2" fmla="*/ 69521 w 965029"/>
              <a:gd name="connsiteY2" fmla="*/ 267326 h 455352"/>
              <a:gd name="connsiteX3" fmla="*/ 156680 w 965029"/>
              <a:gd name="connsiteY3" fmla="*/ 454924 h 455352"/>
              <a:gd name="connsiteX4" fmla="*/ 961297 w 965029"/>
              <a:gd name="connsiteY4" fmla="*/ 216221 h 455352"/>
              <a:gd name="connsiteX0" fmla="*/ 945729 w 945729"/>
              <a:gd name="connsiteY0" fmla="*/ 218004 h 454924"/>
              <a:gd name="connsiteX1" fmla="*/ 927678 w 945729"/>
              <a:gd name="connsiteY1" fmla="*/ 0 h 454924"/>
              <a:gd name="connsiteX2" fmla="*/ 50221 w 945729"/>
              <a:gd name="connsiteY2" fmla="*/ 267326 h 454924"/>
              <a:gd name="connsiteX3" fmla="*/ 137380 w 945729"/>
              <a:gd name="connsiteY3" fmla="*/ 454924 h 454924"/>
              <a:gd name="connsiteX4" fmla="*/ 941997 w 945729"/>
              <a:gd name="connsiteY4" fmla="*/ 216221 h 454924"/>
              <a:gd name="connsiteX0" fmla="*/ 895508 w 895508"/>
              <a:gd name="connsiteY0" fmla="*/ 218004 h 454924"/>
              <a:gd name="connsiteX1" fmla="*/ 877457 w 895508"/>
              <a:gd name="connsiteY1" fmla="*/ 0 h 454924"/>
              <a:gd name="connsiteX2" fmla="*/ 0 w 895508"/>
              <a:gd name="connsiteY2" fmla="*/ 267326 h 454924"/>
              <a:gd name="connsiteX3" fmla="*/ 87159 w 895508"/>
              <a:gd name="connsiteY3" fmla="*/ 454924 h 454924"/>
              <a:gd name="connsiteX4" fmla="*/ 891776 w 895508"/>
              <a:gd name="connsiteY4" fmla="*/ 216221 h 454924"/>
              <a:gd name="connsiteX0" fmla="*/ 895508 w 895508"/>
              <a:gd name="connsiteY0" fmla="*/ 218004 h 456868"/>
              <a:gd name="connsiteX1" fmla="*/ 877457 w 895508"/>
              <a:gd name="connsiteY1" fmla="*/ 0 h 456868"/>
              <a:gd name="connsiteX2" fmla="*/ 0 w 895508"/>
              <a:gd name="connsiteY2" fmla="*/ 267326 h 456868"/>
              <a:gd name="connsiteX3" fmla="*/ 69617 w 895508"/>
              <a:gd name="connsiteY3" fmla="*/ 456868 h 456868"/>
              <a:gd name="connsiteX4" fmla="*/ 891776 w 895508"/>
              <a:gd name="connsiteY4" fmla="*/ 216221 h 456868"/>
              <a:gd name="connsiteX0" fmla="*/ 895508 w 895508"/>
              <a:gd name="connsiteY0" fmla="*/ 218004 h 456868"/>
              <a:gd name="connsiteX1" fmla="*/ 877457 w 895508"/>
              <a:gd name="connsiteY1" fmla="*/ 0 h 456868"/>
              <a:gd name="connsiteX2" fmla="*/ 0 w 895508"/>
              <a:gd name="connsiteY2" fmla="*/ 267326 h 456868"/>
              <a:gd name="connsiteX3" fmla="*/ 69617 w 895508"/>
              <a:gd name="connsiteY3" fmla="*/ 456868 h 456868"/>
              <a:gd name="connsiteX4" fmla="*/ 891776 w 895508"/>
              <a:gd name="connsiteY4" fmla="*/ 216221 h 456868"/>
              <a:gd name="connsiteX0" fmla="*/ 895508 w 922202"/>
              <a:gd name="connsiteY0" fmla="*/ 218004 h 456868"/>
              <a:gd name="connsiteX1" fmla="*/ 877457 w 922202"/>
              <a:gd name="connsiteY1" fmla="*/ 0 h 456868"/>
              <a:gd name="connsiteX2" fmla="*/ 0 w 922202"/>
              <a:gd name="connsiteY2" fmla="*/ 267326 h 456868"/>
              <a:gd name="connsiteX3" fmla="*/ 69617 w 922202"/>
              <a:gd name="connsiteY3" fmla="*/ 456868 h 456868"/>
              <a:gd name="connsiteX4" fmla="*/ 922202 w 922202"/>
              <a:gd name="connsiteY4" fmla="*/ 231985 h 456868"/>
              <a:gd name="connsiteX0" fmla="*/ 895508 w 922202"/>
              <a:gd name="connsiteY0" fmla="*/ 218004 h 492717"/>
              <a:gd name="connsiteX1" fmla="*/ 877457 w 922202"/>
              <a:gd name="connsiteY1" fmla="*/ 0 h 492717"/>
              <a:gd name="connsiteX2" fmla="*/ 0 w 922202"/>
              <a:gd name="connsiteY2" fmla="*/ 267326 h 492717"/>
              <a:gd name="connsiteX3" fmla="*/ 48318 w 922202"/>
              <a:gd name="connsiteY3" fmla="*/ 492717 h 492717"/>
              <a:gd name="connsiteX4" fmla="*/ 922202 w 922202"/>
              <a:gd name="connsiteY4" fmla="*/ 231985 h 492717"/>
              <a:gd name="connsiteX0" fmla="*/ 895508 w 922202"/>
              <a:gd name="connsiteY0" fmla="*/ 218004 h 492717"/>
              <a:gd name="connsiteX1" fmla="*/ 877457 w 922202"/>
              <a:gd name="connsiteY1" fmla="*/ 0 h 492717"/>
              <a:gd name="connsiteX2" fmla="*/ 0 w 922202"/>
              <a:gd name="connsiteY2" fmla="*/ 267326 h 492717"/>
              <a:gd name="connsiteX3" fmla="*/ 48318 w 922202"/>
              <a:gd name="connsiteY3" fmla="*/ 492717 h 492717"/>
              <a:gd name="connsiteX4" fmla="*/ 922202 w 922202"/>
              <a:gd name="connsiteY4" fmla="*/ 231985 h 492717"/>
              <a:gd name="connsiteX0" fmla="*/ 895508 w 922202"/>
              <a:gd name="connsiteY0" fmla="*/ 218004 h 499319"/>
              <a:gd name="connsiteX1" fmla="*/ 877457 w 922202"/>
              <a:gd name="connsiteY1" fmla="*/ 0 h 499319"/>
              <a:gd name="connsiteX2" fmla="*/ 0 w 922202"/>
              <a:gd name="connsiteY2" fmla="*/ 267326 h 499319"/>
              <a:gd name="connsiteX3" fmla="*/ 50415 w 922202"/>
              <a:gd name="connsiteY3" fmla="*/ 499319 h 499319"/>
              <a:gd name="connsiteX4" fmla="*/ 922202 w 922202"/>
              <a:gd name="connsiteY4" fmla="*/ 231985 h 499319"/>
              <a:gd name="connsiteX0" fmla="*/ 854038 w 880732"/>
              <a:gd name="connsiteY0" fmla="*/ 218004 h 499319"/>
              <a:gd name="connsiteX1" fmla="*/ 835987 w 880732"/>
              <a:gd name="connsiteY1" fmla="*/ 0 h 499319"/>
              <a:gd name="connsiteX2" fmla="*/ 67965 w 880732"/>
              <a:gd name="connsiteY2" fmla="*/ 268866 h 499319"/>
              <a:gd name="connsiteX3" fmla="*/ 8945 w 880732"/>
              <a:gd name="connsiteY3" fmla="*/ 499319 h 499319"/>
              <a:gd name="connsiteX4" fmla="*/ 880732 w 880732"/>
              <a:gd name="connsiteY4" fmla="*/ 231985 h 499319"/>
              <a:gd name="connsiteX0" fmla="*/ 857125 w 883819"/>
              <a:gd name="connsiteY0" fmla="*/ 218004 h 499319"/>
              <a:gd name="connsiteX1" fmla="*/ 839074 w 883819"/>
              <a:gd name="connsiteY1" fmla="*/ 0 h 499319"/>
              <a:gd name="connsiteX2" fmla="*/ 71052 w 883819"/>
              <a:gd name="connsiteY2" fmla="*/ 268866 h 499319"/>
              <a:gd name="connsiteX3" fmla="*/ 12032 w 883819"/>
              <a:gd name="connsiteY3" fmla="*/ 499319 h 499319"/>
              <a:gd name="connsiteX4" fmla="*/ 883819 w 883819"/>
              <a:gd name="connsiteY4" fmla="*/ 231985 h 499319"/>
              <a:gd name="connsiteX0" fmla="*/ 855644 w 882338"/>
              <a:gd name="connsiteY0" fmla="*/ 218004 h 499319"/>
              <a:gd name="connsiteX1" fmla="*/ 837593 w 882338"/>
              <a:gd name="connsiteY1" fmla="*/ 0 h 499319"/>
              <a:gd name="connsiteX2" fmla="*/ 86063 w 882338"/>
              <a:gd name="connsiteY2" fmla="*/ 263621 h 499319"/>
              <a:gd name="connsiteX3" fmla="*/ 10551 w 882338"/>
              <a:gd name="connsiteY3" fmla="*/ 499319 h 499319"/>
              <a:gd name="connsiteX4" fmla="*/ 882338 w 882338"/>
              <a:gd name="connsiteY4" fmla="*/ 231985 h 499319"/>
              <a:gd name="connsiteX0" fmla="*/ 856056 w 882750"/>
              <a:gd name="connsiteY0" fmla="*/ 218004 h 499319"/>
              <a:gd name="connsiteX1" fmla="*/ 838005 w 882750"/>
              <a:gd name="connsiteY1" fmla="*/ 0 h 499319"/>
              <a:gd name="connsiteX2" fmla="*/ 86475 w 882750"/>
              <a:gd name="connsiteY2" fmla="*/ 263621 h 499319"/>
              <a:gd name="connsiteX3" fmla="*/ 10963 w 882750"/>
              <a:gd name="connsiteY3" fmla="*/ 499319 h 499319"/>
              <a:gd name="connsiteX4" fmla="*/ 882750 w 882750"/>
              <a:gd name="connsiteY4" fmla="*/ 231985 h 499319"/>
              <a:gd name="connsiteX0" fmla="*/ 845093 w 871787"/>
              <a:gd name="connsiteY0" fmla="*/ 218004 h 499319"/>
              <a:gd name="connsiteX1" fmla="*/ 827042 w 871787"/>
              <a:gd name="connsiteY1" fmla="*/ 0 h 499319"/>
              <a:gd name="connsiteX2" fmla="*/ 75512 w 871787"/>
              <a:gd name="connsiteY2" fmla="*/ 263621 h 499319"/>
              <a:gd name="connsiteX3" fmla="*/ 0 w 871787"/>
              <a:gd name="connsiteY3" fmla="*/ 499319 h 499319"/>
              <a:gd name="connsiteX4" fmla="*/ 871787 w 871787"/>
              <a:gd name="connsiteY4" fmla="*/ 231985 h 499319"/>
              <a:gd name="connsiteX0" fmla="*/ 845093 w 871787"/>
              <a:gd name="connsiteY0" fmla="*/ 208410 h 489725"/>
              <a:gd name="connsiteX1" fmla="*/ 808298 w 871787"/>
              <a:gd name="connsiteY1" fmla="*/ 0 h 489725"/>
              <a:gd name="connsiteX2" fmla="*/ 75512 w 871787"/>
              <a:gd name="connsiteY2" fmla="*/ 254027 h 489725"/>
              <a:gd name="connsiteX3" fmla="*/ 0 w 871787"/>
              <a:gd name="connsiteY3" fmla="*/ 489725 h 489725"/>
              <a:gd name="connsiteX4" fmla="*/ 871787 w 871787"/>
              <a:gd name="connsiteY4" fmla="*/ 222391 h 489725"/>
              <a:gd name="connsiteX0" fmla="*/ 864576 w 871787"/>
              <a:gd name="connsiteY0" fmla="*/ 224020 h 489725"/>
              <a:gd name="connsiteX1" fmla="*/ 808298 w 871787"/>
              <a:gd name="connsiteY1" fmla="*/ 0 h 489725"/>
              <a:gd name="connsiteX2" fmla="*/ 75512 w 871787"/>
              <a:gd name="connsiteY2" fmla="*/ 254027 h 489725"/>
              <a:gd name="connsiteX3" fmla="*/ 0 w 871787"/>
              <a:gd name="connsiteY3" fmla="*/ 489725 h 489725"/>
              <a:gd name="connsiteX4" fmla="*/ 871787 w 871787"/>
              <a:gd name="connsiteY4" fmla="*/ 222391 h 489725"/>
              <a:gd name="connsiteX0" fmla="*/ 864576 w 871787"/>
              <a:gd name="connsiteY0" fmla="*/ 224020 h 489725"/>
              <a:gd name="connsiteX1" fmla="*/ 808298 w 871787"/>
              <a:gd name="connsiteY1" fmla="*/ 0 h 489725"/>
              <a:gd name="connsiteX2" fmla="*/ 96502 w 871787"/>
              <a:gd name="connsiteY2" fmla="*/ 240082 h 489725"/>
              <a:gd name="connsiteX3" fmla="*/ 0 w 871787"/>
              <a:gd name="connsiteY3" fmla="*/ 489725 h 489725"/>
              <a:gd name="connsiteX4" fmla="*/ 871787 w 871787"/>
              <a:gd name="connsiteY4" fmla="*/ 222391 h 489725"/>
              <a:gd name="connsiteX0" fmla="*/ 864576 w 871787"/>
              <a:gd name="connsiteY0" fmla="*/ 224020 h 489725"/>
              <a:gd name="connsiteX1" fmla="*/ 808298 w 871787"/>
              <a:gd name="connsiteY1" fmla="*/ 0 h 489725"/>
              <a:gd name="connsiteX2" fmla="*/ 96502 w 871787"/>
              <a:gd name="connsiteY2" fmla="*/ 240082 h 489725"/>
              <a:gd name="connsiteX3" fmla="*/ 0 w 871787"/>
              <a:gd name="connsiteY3" fmla="*/ 489725 h 489725"/>
              <a:gd name="connsiteX4" fmla="*/ 871787 w 871787"/>
              <a:gd name="connsiteY4" fmla="*/ 222391 h 489725"/>
              <a:gd name="connsiteX0" fmla="*/ 864576 w 871787"/>
              <a:gd name="connsiteY0" fmla="*/ 224020 h 489725"/>
              <a:gd name="connsiteX1" fmla="*/ 808298 w 871787"/>
              <a:gd name="connsiteY1" fmla="*/ 0 h 489725"/>
              <a:gd name="connsiteX2" fmla="*/ 96502 w 871787"/>
              <a:gd name="connsiteY2" fmla="*/ 240082 h 489725"/>
              <a:gd name="connsiteX3" fmla="*/ 0 w 871787"/>
              <a:gd name="connsiteY3" fmla="*/ 489725 h 489725"/>
              <a:gd name="connsiteX4" fmla="*/ 871787 w 871787"/>
              <a:gd name="connsiteY4" fmla="*/ 222391 h 489725"/>
              <a:gd name="connsiteX0" fmla="*/ 864576 w 871787"/>
              <a:gd name="connsiteY0" fmla="*/ 224020 h 489725"/>
              <a:gd name="connsiteX1" fmla="*/ 808298 w 871787"/>
              <a:gd name="connsiteY1" fmla="*/ 0 h 489725"/>
              <a:gd name="connsiteX2" fmla="*/ 96502 w 871787"/>
              <a:gd name="connsiteY2" fmla="*/ 240082 h 489725"/>
              <a:gd name="connsiteX3" fmla="*/ 0 w 871787"/>
              <a:gd name="connsiteY3" fmla="*/ 489725 h 489725"/>
              <a:gd name="connsiteX4" fmla="*/ 871787 w 871787"/>
              <a:gd name="connsiteY4" fmla="*/ 222391 h 489725"/>
              <a:gd name="connsiteX0" fmla="*/ 864576 w 871787"/>
              <a:gd name="connsiteY0" fmla="*/ 217572 h 483277"/>
              <a:gd name="connsiteX1" fmla="*/ 799451 w 871787"/>
              <a:gd name="connsiteY1" fmla="*/ 0 h 483277"/>
              <a:gd name="connsiteX2" fmla="*/ 96502 w 871787"/>
              <a:gd name="connsiteY2" fmla="*/ 233634 h 483277"/>
              <a:gd name="connsiteX3" fmla="*/ 0 w 871787"/>
              <a:gd name="connsiteY3" fmla="*/ 483277 h 483277"/>
              <a:gd name="connsiteX4" fmla="*/ 871787 w 871787"/>
              <a:gd name="connsiteY4" fmla="*/ 215943 h 483277"/>
              <a:gd name="connsiteX0" fmla="*/ 864576 w 871787"/>
              <a:gd name="connsiteY0" fmla="*/ 209767 h 475472"/>
              <a:gd name="connsiteX1" fmla="*/ 809191 w 871787"/>
              <a:gd name="connsiteY1" fmla="*/ 0 h 475472"/>
              <a:gd name="connsiteX2" fmla="*/ 96502 w 871787"/>
              <a:gd name="connsiteY2" fmla="*/ 225829 h 475472"/>
              <a:gd name="connsiteX3" fmla="*/ 0 w 871787"/>
              <a:gd name="connsiteY3" fmla="*/ 475472 h 475472"/>
              <a:gd name="connsiteX4" fmla="*/ 871787 w 871787"/>
              <a:gd name="connsiteY4" fmla="*/ 208138 h 475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87" h="475472">
                <a:moveTo>
                  <a:pt x="864576" y="209767"/>
                </a:moveTo>
                <a:cubicBezTo>
                  <a:pt x="853010" y="142497"/>
                  <a:pt x="822701" y="84823"/>
                  <a:pt x="809191" y="0"/>
                </a:cubicBezTo>
                <a:lnTo>
                  <a:pt x="96502" y="225829"/>
                </a:lnTo>
                <a:cubicBezTo>
                  <a:pt x="59976" y="304087"/>
                  <a:pt x="8670" y="350371"/>
                  <a:pt x="0" y="475472"/>
                </a:cubicBezTo>
                <a:cubicBezTo>
                  <a:pt x="115718" y="443362"/>
                  <a:pt x="757176" y="236877"/>
                  <a:pt x="871787" y="208138"/>
                </a:cubicBezTo>
              </a:path>
            </a:pathLst>
          </a:custGeom>
          <a:solidFill>
            <a:srgbClr val="FFFF00"/>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8" name="Suora yhdysviiva 117"/>
          <p:cNvCxnSpPr>
            <a:stCxn id="56" idx="6"/>
          </p:cNvCxnSpPr>
          <p:nvPr/>
        </p:nvCxnSpPr>
        <p:spPr>
          <a:xfrm>
            <a:off x="2434293" y="3335481"/>
            <a:ext cx="707225" cy="0"/>
          </a:xfrm>
          <a:prstGeom prst="line">
            <a:avLst/>
          </a:prstGeom>
          <a:ln w="476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3" name="Puolivapaa piirto 92"/>
          <p:cNvSpPr/>
          <p:nvPr/>
        </p:nvSpPr>
        <p:spPr>
          <a:xfrm>
            <a:off x="2448790" y="3134591"/>
            <a:ext cx="703118" cy="176645"/>
          </a:xfrm>
          <a:custGeom>
            <a:avLst/>
            <a:gdLst>
              <a:gd name="connsiteX0" fmla="*/ 0 w 668482"/>
              <a:gd name="connsiteY0" fmla="*/ 173182 h 183573"/>
              <a:gd name="connsiteX1" fmla="*/ 464128 w 668482"/>
              <a:gd name="connsiteY1" fmla="*/ 0 h 183573"/>
              <a:gd name="connsiteX2" fmla="*/ 668482 w 668482"/>
              <a:gd name="connsiteY2" fmla="*/ 107373 h 183573"/>
              <a:gd name="connsiteX3" fmla="*/ 661555 w 668482"/>
              <a:gd name="connsiteY3" fmla="*/ 183573 h 183573"/>
              <a:gd name="connsiteX4" fmla="*/ 0 w 668482"/>
              <a:gd name="connsiteY4" fmla="*/ 173182 h 183573"/>
              <a:gd name="connsiteX0" fmla="*/ 0 w 682337"/>
              <a:gd name="connsiteY0" fmla="*/ 166255 h 183573"/>
              <a:gd name="connsiteX1" fmla="*/ 477983 w 682337"/>
              <a:gd name="connsiteY1" fmla="*/ 0 h 183573"/>
              <a:gd name="connsiteX2" fmla="*/ 682337 w 682337"/>
              <a:gd name="connsiteY2" fmla="*/ 107373 h 183573"/>
              <a:gd name="connsiteX3" fmla="*/ 675410 w 682337"/>
              <a:gd name="connsiteY3" fmla="*/ 183573 h 183573"/>
              <a:gd name="connsiteX4" fmla="*/ 0 w 682337"/>
              <a:gd name="connsiteY4" fmla="*/ 166255 h 183573"/>
              <a:gd name="connsiteX0" fmla="*/ 0 w 696191"/>
              <a:gd name="connsiteY0" fmla="*/ 169718 h 183573"/>
              <a:gd name="connsiteX1" fmla="*/ 491837 w 696191"/>
              <a:gd name="connsiteY1" fmla="*/ 0 h 183573"/>
              <a:gd name="connsiteX2" fmla="*/ 696191 w 696191"/>
              <a:gd name="connsiteY2" fmla="*/ 107373 h 183573"/>
              <a:gd name="connsiteX3" fmla="*/ 689264 w 696191"/>
              <a:gd name="connsiteY3" fmla="*/ 183573 h 183573"/>
              <a:gd name="connsiteX4" fmla="*/ 0 w 696191"/>
              <a:gd name="connsiteY4" fmla="*/ 169718 h 183573"/>
              <a:gd name="connsiteX0" fmla="*/ 0 w 696191"/>
              <a:gd name="connsiteY0" fmla="*/ 169718 h 176645"/>
              <a:gd name="connsiteX1" fmla="*/ 491837 w 696191"/>
              <a:gd name="connsiteY1" fmla="*/ 0 h 176645"/>
              <a:gd name="connsiteX2" fmla="*/ 696191 w 696191"/>
              <a:gd name="connsiteY2" fmla="*/ 107373 h 176645"/>
              <a:gd name="connsiteX3" fmla="*/ 689264 w 696191"/>
              <a:gd name="connsiteY3" fmla="*/ 176645 h 176645"/>
              <a:gd name="connsiteX4" fmla="*/ 0 w 696191"/>
              <a:gd name="connsiteY4" fmla="*/ 169718 h 176645"/>
              <a:gd name="connsiteX0" fmla="*/ 0 w 703118"/>
              <a:gd name="connsiteY0" fmla="*/ 169718 h 176645"/>
              <a:gd name="connsiteX1" fmla="*/ 498764 w 703118"/>
              <a:gd name="connsiteY1" fmla="*/ 0 h 176645"/>
              <a:gd name="connsiteX2" fmla="*/ 703118 w 703118"/>
              <a:gd name="connsiteY2" fmla="*/ 107373 h 176645"/>
              <a:gd name="connsiteX3" fmla="*/ 696191 w 703118"/>
              <a:gd name="connsiteY3" fmla="*/ 176645 h 176645"/>
              <a:gd name="connsiteX4" fmla="*/ 0 w 703118"/>
              <a:gd name="connsiteY4" fmla="*/ 169718 h 17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118" h="176645">
                <a:moveTo>
                  <a:pt x="0" y="169718"/>
                </a:moveTo>
                <a:lnTo>
                  <a:pt x="498764" y="0"/>
                </a:lnTo>
                <a:lnTo>
                  <a:pt x="703118" y="107373"/>
                </a:lnTo>
                <a:lnTo>
                  <a:pt x="696191" y="176645"/>
                </a:lnTo>
                <a:lnTo>
                  <a:pt x="0" y="169718"/>
                </a:lnTo>
                <a:close/>
              </a:path>
            </a:pathLst>
          </a:custGeom>
          <a:solidFill>
            <a:srgbClr val="FFFF00"/>
          </a:soli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p:cNvSpPr txBox="1"/>
          <p:nvPr/>
        </p:nvSpPr>
        <p:spPr>
          <a:xfrm>
            <a:off x="2123728" y="3604954"/>
            <a:ext cx="1098378" cy="400110"/>
          </a:xfrm>
          <a:prstGeom prst="rect">
            <a:avLst/>
          </a:prstGeom>
          <a:noFill/>
        </p:spPr>
        <p:txBody>
          <a:bodyPr wrap="none" rtlCol="0">
            <a:spAutoFit/>
          </a:bodyPr>
          <a:lstStyle/>
          <a:p>
            <a:r>
              <a:rPr lang="fi-FI" sz="1000" dirty="0"/>
              <a:t>5</a:t>
            </a:r>
            <a:r>
              <a:rPr lang="fi-FI" sz="1000" dirty="0" smtClean="0"/>
              <a:t>00 m täyttöteitä</a:t>
            </a:r>
          </a:p>
          <a:p>
            <a:r>
              <a:rPr lang="fi-FI" sz="1000" dirty="0" smtClean="0"/>
              <a:t>10 000 €</a:t>
            </a:r>
            <a:endParaRPr lang="fi-FI" sz="1000" dirty="0"/>
          </a:p>
        </p:txBody>
      </p:sp>
      <p:sp>
        <p:nvSpPr>
          <p:cNvPr id="37" name="Tekstiruutu 36"/>
          <p:cNvSpPr txBox="1"/>
          <p:nvPr/>
        </p:nvSpPr>
        <p:spPr>
          <a:xfrm>
            <a:off x="3377364" y="3614827"/>
            <a:ext cx="330540" cy="246221"/>
          </a:xfrm>
          <a:prstGeom prst="rect">
            <a:avLst/>
          </a:prstGeom>
          <a:noFill/>
        </p:spPr>
        <p:txBody>
          <a:bodyPr wrap="none" rtlCol="0">
            <a:spAutoFit/>
          </a:bodyPr>
          <a:lstStyle/>
          <a:p>
            <a:r>
              <a:rPr lang="fi-FI" sz="1000" dirty="0" smtClean="0"/>
              <a:t>AV</a:t>
            </a:r>
            <a:endParaRPr lang="fi-FI" sz="1000" dirty="0"/>
          </a:p>
        </p:txBody>
      </p:sp>
      <p:sp>
        <p:nvSpPr>
          <p:cNvPr id="36" name="Tekstiruutu 35"/>
          <p:cNvSpPr txBox="1"/>
          <p:nvPr/>
        </p:nvSpPr>
        <p:spPr>
          <a:xfrm>
            <a:off x="5753628" y="3254787"/>
            <a:ext cx="330540" cy="246221"/>
          </a:xfrm>
          <a:prstGeom prst="rect">
            <a:avLst/>
          </a:prstGeom>
          <a:noFill/>
        </p:spPr>
        <p:txBody>
          <a:bodyPr wrap="none" rtlCol="0">
            <a:spAutoFit/>
          </a:bodyPr>
          <a:lstStyle/>
          <a:p>
            <a:r>
              <a:rPr lang="fi-FI" sz="1000" dirty="0" smtClean="0"/>
              <a:t>AV</a:t>
            </a:r>
            <a:endParaRPr lang="fi-FI" sz="1000" dirty="0"/>
          </a:p>
        </p:txBody>
      </p:sp>
      <p:sp>
        <p:nvSpPr>
          <p:cNvPr id="35" name="Tekstiruutu 34"/>
          <p:cNvSpPr txBox="1"/>
          <p:nvPr/>
        </p:nvSpPr>
        <p:spPr>
          <a:xfrm>
            <a:off x="6041660" y="4118883"/>
            <a:ext cx="330540" cy="246221"/>
          </a:xfrm>
          <a:prstGeom prst="rect">
            <a:avLst/>
          </a:prstGeom>
          <a:noFill/>
        </p:spPr>
        <p:txBody>
          <a:bodyPr wrap="none" rtlCol="0">
            <a:spAutoFit/>
          </a:bodyPr>
          <a:lstStyle/>
          <a:p>
            <a:r>
              <a:rPr lang="fi-FI" sz="1000" dirty="0" smtClean="0"/>
              <a:t>AV</a:t>
            </a:r>
            <a:endParaRPr lang="fi-FI" sz="1000" dirty="0"/>
          </a:p>
        </p:txBody>
      </p:sp>
    </p:spTree>
    <p:extLst>
      <p:ext uri="{BB962C8B-B14F-4D97-AF65-F5344CB8AC3E}">
        <p14:creationId xmlns="" xmlns:p14="http://schemas.microsoft.com/office/powerpoint/2010/main" val="3575938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OMAT\Reisjärven keh työryhmä\Reisjärvi_1_2000_A4.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899592" y="1268760"/>
            <a:ext cx="7219734" cy="510506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5" name="Ryhmä 14"/>
          <p:cNvGrpSpPr/>
          <p:nvPr/>
        </p:nvGrpSpPr>
        <p:grpSpPr>
          <a:xfrm rot="2786996">
            <a:off x="7475730" y="5352750"/>
            <a:ext cx="1095040" cy="277752"/>
            <a:chOff x="6717320" y="4663416"/>
            <a:chExt cx="1095040" cy="277752"/>
          </a:xfrm>
        </p:grpSpPr>
        <p:sp>
          <p:nvSpPr>
            <p:cNvPr id="12" name="Puolivapaa piirto 11"/>
            <p:cNvSpPr/>
            <p:nvPr/>
          </p:nvSpPr>
          <p:spPr>
            <a:xfrm>
              <a:off x="6717320" y="4804008"/>
              <a:ext cx="1078992" cy="137160"/>
            </a:xfrm>
            <a:custGeom>
              <a:avLst/>
              <a:gdLst>
                <a:gd name="connsiteX0" fmla="*/ 0 w 1045464"/>
                <a:gd name="connsiteY0" fmla="*/ 0 h 146304"/>
                <a:gd name="connsiteX1" fmla="*/ 377952 w 1045464"/>
                <a:gd name="connsiteY1" fmla="*/ 60960 h 146304"/>
                <a:gd name="connsiteX2" fmla="*/ 685800 w 1045464"/>
                <a:gd name="connsiteY2" fmla="*/ 103632 h 146304"/>
                <a:gd name="connsiteX3" fmla="*/ 1045464 w 1045464"/>
                <a:gd name="connsiteY3" fmla="*/ 146304 h 146304"/>
                <a:gd name="connsiteX4" fmla="*/ 1045464 w 1045464"/>
                <a:gd name="connsiteY4" fmla="*/ 146304 h 146304"/>
                <a:gd name="connsiteX0" fmla="*/ 0 w 1045464"/>
                <a:gd name="connsiteY0" fmla="*/ 0 h 146304"/>
                <a:gd name="connsiteX1" fmla="*/ 377952 w 1045464"/>
                <a:gd name="connsiteY1" fmla="*/ 60960 h 146304"/>
                <a:gd name="connsiteX2" fmla="*/ 685800 w 1045464"/>
                <a:gd name="connsiteY2" fmla="*/ 115824 h 146304"/>
                <a:gd name="connsiteX3" fmla="*/ 1045464 w 1045464"/>
                <a:gd name="connsiteY3" fmla="*/ 146304 h 146304"/>
                <a:gd name="connsiteX4" fmla="*/ 1045464 w 1045464"/>
                <a:gd name="connsiteY4" fmla="*/ 146304 h 146304"/>
                <a:gd name="connsiteX0" fmla="*/ 0 w 1045464"/>
                <a:gd name="connsiteY0" fmla="*/ 0 h 146304"/>
                <a:gd name="connsiteX1" fmla="*/ 304800 w 1045464"/>
                <a:gd name="connsiteY1" fmla="*/ 88392 h 146304"/>
                <a:gd name="connsiteX2" fmla="*/ 685800 w 1045464"/>
                <a:gd name="connsiteY2" fmla="*/ 115824 h 146304"/>
                <a:gd name="connsiteX3" fmla="*/ 1045464 w 1045464"/>
                <a:gd name="connsiteY3" fmla="*/ 146304 h 146304"/>
                <a:gd name="connsiteX4" fmla="*/ 1045464 w 1045464"/>
                <a:gd name="connsiteY4" fmla="*/ 146304 h 146304"/>
                <a:gd name="connsiteX0" fmla="*/ 0 w 1069848"/>
                <a:gd name="connsiteY0" fmla="*/ 0 h 124968"/>
                <a:gd name="connsiteX1" fmla="*/ 329184 w 1069848"/>
                <a:gd name="connsiteY1" fmla="*/ 67056 h 124968"/>
                <a:gd name="connsiteX2" fmla="*/ 710184 w 1069848"/>
                <a:gd name="connsiteY2" fmla="*/ 94488 h 124968"/>
                <a:gd name="connsiteX3" fmla="*/ 1069848 w 1069848"/>
                <a:gd name="connsiteY3" fmla="*/ 124968 h 124968"/>
                <a:gd name="connsiteX4" fmla="*/ 1069848 w 1069848"/>
                <a:gd name="connsiteY4" fmla="*/ 124968 h 124968"/>
                <a:gd name="connsiteX0" fmla="*/ 0 w 1069848"/>
                <a:gd name="connsiteY0" fmla="*/ 0 h 134112"/>
                <a:gd name="connsiteX1" fmla="*/ 329184 w 1069848"/>
                <a:gd name="connsiteY1" fmla="*/ 67056 h 134112"/>
                <a:gd name="connsiteX2" fmla="*/ 713232 w 1069848"/>
                <a:gd name="connsiteY2" fmla="*/ 134112 h 134112"/>
                <a:gd name="connsiteX3" fmla="*/ 1069848 w 1069848"/>
                <a:gd name="connsiteY3" fmla="*/ 124968 h 134112"/>
                <a:gd name="connsiteX4" fmla="*/ 1069848 w 1069848"/>
                <a:gd name="connsiteY4" fmla="*/ 124968 h 134112"/>
                <a:gd name="connsiteX0" fmla="*/ 0 w 1069848"/>
                <a:gd name="connsiteY0" fmla="*/ 0 h 124968"/>
                <a:gd name="connsiteX1" fmla="*/ 329184 w 1069848"/>
                <a:gd name="connsiteY1" fmla="*/ 67056 h 124968"/>
                <a:gd name="connsiteX2" fmla="*/ 713232 w 1069848"/>
                <a:gd name="connsiteY2" fmla="*/ 100584 h 124968"/>
                <a:gd name="connsiteX3" fmla="*/ 1069848 w 1069848"/>
                <a:gd name="connsiteY3" fmla="*/ 124968 h 124968"/>
                <a:gd name="connsiteX4" fmla="*/ 1069848 w 1069848"/>
                <a:gd name="connsiteY4" fmla="*/ 124968 h 124968"/>
                <a:gd name="connsiteX0" fmla="*/ 0 w 1095486"/>
                <a:gd name="connsiteY0" fmla="*/ 0 h 155448"/>
                <a:gd name="connsiteX1" fmla="*/ 329184 w 1095486"/>
                <a:gd name="connsiteY1" fmla="*/ 67056 h 155448"/>
                <a:gd name="connsiteX2" fmla="*/ 713232 w 1095486"/>
                <a:gd name="connsiteY2" fmla="*/ 100584 h 155448"/>
                <a:gd name="connsiteX3" fmla="*/ 1069848 w 1095486"/>
                <a:gd name="connsiteY3" fmla="*/ 124968 h 155448"/>
                <a:gd name="connsiteX4" fmla="*/ 1066800 w 1095486"/>
                <a:gd name="connsiteY4" fmla="*/ 155448 h 155448"/>
                <a:gd name="connsiteX0" fmla="*/ 0 w 1069848"/>
                <a:gd name="connsiteY0" fmla="*/ 0 h 124968"/>
                <a:gd name="connsiteX1" fmla="*/ 329184 w 1069848"/>
                <a:gd name="connsiteY1" fmla="*/ 67056 h 124968"/>
                <a:gd name="connsiteX2" fmla="*/ 713232 w 1069848"/>
                <a:gd name="connsiteY2" fmla="*/ 100584 h 124968"/>
                <a:gd name="connsiteX3" fmla="*/ 1069848 w 1069848"/>
                <a:gd name="connsiteY3" fmla="*/ 124968 h 124968"/>
                <a:gd name="connsiteX0" fmla="*/ 0 w 1075944"/>
                <a:gd name="connsiteY0" fmla="*/ 0 h 137160"/>
                <a:gd name="connsiteX1" fmla="*/ 329184 w 1075944"/>
                <a:gd name="connsiteY1" fmla="*/ 67056 h 137160"/>
                <a:gd name="connsiteX2" fmla="*/ 713232 w 1075944"/>
                <a:gd name="connsiteY2" fmla="*/ 100584 h 137160"/>
                <a:gd name="connsiteX3" fmla="*/ 1075944 w 1075944"/>
                <a:gd name="connsiteY3" fmla="*/ 137160 h 137160"/>
                <a:gd name="connsiteX0" fmla="*/ 0 w 1075944"/>
                <a:gd name="connsiteY0" fmla="*/ 0 h 137160"/>
                <a:gd name="connsiteX1" fmla="*/ 326136 w 1075944"/>
                <a:gd name="connsiteY1" fmla="*/ 48768 h 137160"/>
                <a:gd name="connsiteX2" fmla="*/ 713232 w 1075944"/>
                <a:gd name="connsiteY2" fmla="*/ 100584 h 137160"/>
                <a:gd name="connsiteX3" fmla="*/ 1075944 w 1075944"/>
                <a:gd name="connsiteY3" fmla="*/ 137160 h 137160"/>
                <a:gd name="connsiteX0" fmla="*/ 0 w 1078992"/>
                <a:gd name="connsiteY0" fmla="*/ 0 h 121920"/>
                <a:gd name="connsiteX1" fmla="*/ 329184 w 1078992"/>
                <a:gd name="connsiteY1" fmla="*/ 33528 h 121920"/>
                <a:gd name="connsiteX2" fmla="*/ 716280 w 1078992"/>
                <a:gd name="connsiteY2" fmla="*/ 85344 h 121920"/>
                <a:gd name="connsiteX3" fmla="*/ 1078992 w 1078992"/>
                <a:gd name="connsiteY3" fmla="*/ 121920 h 121920"/>
                <a:gd name="connsiteX0" fmla="*/ 0 w 1078992"/>
                <a:gd name="connsiteY0" fmla="*/ 0 h 137160"/>
                <a:gd name="connsiteX1" fmla="*/ 329184 w 1078992"/>
                <a:gd name="connsiteY1" fmla="*/ 48768 h 137160"/>
                <a:gd name="connsiteX2" fmla="*/ 716280 w 1078992"/>
                <a:gd name="connsiteY2" fmla="*/ 100584 h 137160"/>
                <a:gd name="connsiteX3" fmla="*/ 1078992 w 1078992"/>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78992" h="137160">
                  <a:moveTo>
                    <a:pt x="0" y="0"/>
                  </a:moveTo>
                  <a:cubicBezTo>
                    <a:pt x="109728" y="22352"/>
                    <a:pt x="209804" y="32004"/>
                    <a:pt x="329184" y="48768"/>
                  </a:cubicBezTo>
                  <a:lnTo>
                    <a:pt x="716280" y="100584"/>
                  </a:lnTo>
                  <a:cubicBezTo>
                    <a:pt x="841248" y="115316"/>
                    <a:pt x="1020064" y="128016"/>
                    <a:pt x="1078992" y="137160"/>
                  </a:cubicBezTo>
                </a:path>
              </a:pathLst>
            </a:custGeom>
            <a:noFill/>
            <a:ln w="698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uolivapaa piirto 12"/>
            <p:cNvSpPr/>
            <p:nvPr/>
          </p:nvSpPr>
          <p:spPr>
            <a:xfrm>
              <a:off x="6724224" y="4732760"/>
              <a:ext cx="1078992" cy="137160"/>
            </a:xfrm>
            <a:custGeom>
              <a:avLst/>
              <a:gdLst>
                <a:gd name="connsiteX0" fmla="*/ 0 w 1045464"/>
                <a:gd name="connsiteY0" fmla="*/ 0 h 146304"/>
                <a:gd name="connsiteX1" fmla="*/ 377952 w 1045464"/>
                <a:gd name="connsiteY1" fmla="*/ 60960 h 146304"/>
                <a:gd name="connsiteX2" fmla="*/ 685800 w 1045464"/>
                <a:gd name="connsiteY2" fmla="*/ 103632 h 146304"/>
                <a:gd name="connsiteX3" fmla="*/ 1045464 w 1045464"/>
                <a:gd name="connsiteY3" fmla="*/ 146304 h 146304"/>
                <a:gd name="connsiteX4" fmla="*/ 1045464 w 1045464"/>
                <a:gd name="connsiteY4" fmla="*/ 146304 h 146304"/>
                <a:gd name="connsiteX0" fmla="*/ 0 w 1045464"/>
                <a:gd name="connsiteY0" fmla="*/ 0 h 146304"/>
                <a:gd name="connsiteX1" fmla="*/ 377952 w 1045464"/>
                <a:gd name="connsiteY1" fmla="*/ 60960 h 146304"/>
                <a:gd name="connsiteX2" fmla="*/ 685800 w 1045464"/>
                <a:gd name="connsiteY2" fmla="*/ 115824 h 146304"/>
                <a:gd name="connsiteX3" fmla="*/ 1045464 w 1045464"/>
                <a:gd name="connsiteY3" fmla="*/ 146304 h 146304"/>
                <a:gd name="connsiteX4" fmla="*/ 1045464 w 1045464"/>
                <a:gd name="connsiteY4" fmla="*/ 146304 h 146304"/>
                <a:gd name="connsiteX0" fmla="*/ 0 w 1045464"/>
                <a:gd name="connsiteY0" fmla="*/ 0 h 146304"/>
                <a:gd name="connsiteX1" fmla="*/ 304800 w 1045464"/>
                <a:gd name="connsiteY1" fmla="*/ 88392 h 146304"/>
                <a:gd name="connsiteX2" fmla="*/ 685800 w 1045464"/>
                <a:gd name="connsiteY2" fmla="*/ 115824 h 146304"/>
                <a:gd name="connsiteX3" fmla="*/ 1045464 w 1045464"/>
                <a:gd name="connsiteY3" fmla="*/ 146304 h 146304"/>
                <a:gd name="connsiteX4" fmla="*/ 1045464 w 1045464"/>
                <a:gd name="connsiteY4" fmla="*/ 146304 h 146304"/>
                <a:gd name="connsiteX0" fmla="*/ 0 w 1069848"/>
                <a:gd name="connsiteY0" fmla="*/ 0 h 124968"/>
                <a:gd name="connsiteX1" fmla="*/ 329184 w 1069848"/>
                <a:gd name="connsiteY1" fmla="*/ 67056 h 124968"/>
                <a:gd name="connsiteX2" fmla="*/ 710184 w 1069848"/>
                <a:gd name="connsiteY2" fmla="*/ 94488 h 124968"/>
                <a:gd name="connsiteX3" fmla="*/ 1069848 w 1069848"/>
                <a:gd name="connsiteY3" fmla="*/ 124968 h 124968"/>
                <a:gd name="connsiteX4" fmla="*/ 1069848 w 1069848"/>
                <a:gd name="connsiteY4" fmla="*/ 124968 h 124968"/>
                <a:gd name="connsiteX0" fmla="*/ 0 w 1069848"/>
                <a:gd name="connsiteY0" fmla="*/ 0 h 134112"/>
                <a:gd name="connsiteX1" fmla="*/ 329184 w 1069848"/>
                <a:gd name="connsiteY1" fmla="*/ 67056 h 134112"/>
                <a:gd name="connsiteX2" fmla="*/ 713232 w 1069848"/>
                <a:gd name="connsiteY2" fmla="*/ 134112 h 134112"/>
                <a:gd name="connsiteX3" fmla="*/ 1069848 w 1069848"/>
                <a:gd name="connsiteY3" fmla="*/ 124968 h 134112"/>
                <a:gd name="connsiteX4" fmla="*/ 1069848 w 1069848"/>
                <a:gd name="connsiteY4" fmla="*/ 124968 h 134112"/>
                <a:gd name="connsiteX0" fmla="*/ 0 w 1069848"/>
                <a:gd name="connsiteY0" fmla="*/ 0 h 124968"/>
                <a:gd name="connsiteX1" fmla="*/ 329184 w 1069848"/>
                <a:gd name="connsiteY1" fmla="*/ 67056 h 124968"/>
                <a:gd name="connsiteX2" fmla="*/ 713232 w 1069848"/>
                <a:gd name="connsiteY2" fmla="*/ 100584 h 124968"/>
                <a:gd name="connsiteX3" fmla="*/ 1069848 w 1069848"/>
                <a:gd name="connsiteY3" fmla="*/ 124968 h 124968"/>
                <a:gd name="connsiteX4" fmla="*/ 1069848 w 1069848"/>
                <a:gd name="connsiteY4" fmla="*/ 124968 h 124968"/>
                <a:gd name="connsiteX0" fmla="*/ 0 w 1095486"/>
                <a:gd name="connsiteY0" fmla="*/ 0 h 155448"/>
                <a:gd name="connsiteX1" fmla="*/ 329184 w 1095486"/>
                <a:gd name="connsiteY1" fmla="*/ 67056 h 155448"/>
                <a:gd name="connsiteX2" fmla="*/ 713232 w 1095486"/>
                <a:gd name="connsiteY2" fmla="*/ 100584 h 155448"/>
                <a:gd name="connsiteX3" fmla="*/ 1069848 w 1095486"/>
                <a:gd name="connsiteY3" fmla="*/ 124968 h 155448"/>
                <a:gd name="connsiteX4" fmla="*/ 1066800 w 1095486"/>
                <a:gd name="connsiteY4" fmla="*/ 155448 h 155448"/>
                <a:gd name="connsiteX0" fmla="*/ 0 w 1069848"/>
                <a:gd name="connsiteY0" fmla="*/ 0 h 124968"/>
                <a:gd name="connsiteX1" fmla="*/ 329184 w 1069848"/>
                <a:gd name="connsiteY1" fmla="*/ 67056 h 124968"/>
                <a:gd name="connsiteX2" fmla="*/ 713232 w 1069848"/>
                <a:gd name="connsiteY2" fmla="*/ 100584 h 124968"/>
                <a:gd name="connsiteX3" fmla="*/ 1069848 w 1069848"/>
                <a:gd name="connsiteY3" fmla="*/ 124968 h 124968"/>
                <a:gd name="connsiteX0" fmla="*/ 0 w 1075944"/>
                <a:gd name="connsiteY0" fmla="*/ 0 h 137160"/>
                <a:gd name="connsiteX1" fmla="*/ 329184 w 1075944"/>
                <a:gd name="connsiteY1" fmla="*/ 67056 h 137160"/>
                <a:gd name="connsiteX2" fmla="*/ 713232 w 1075944"/>
                <a:gd name="connsiteY2" fmla="*/ 100584 h 137160"/>
                <a:gd name="connsiteX3" fmla="*/ 1075944 w 1075944"/>
                <a:gd name="connsiteY3" fmla="*/ 137160 h 137160"/>
                <a:gd name="connsiteX0" fmla="*/ 0 w 1075944"/>
                <a:gd name="connsiteY0" fmla="*/ 0 h 137160"/>
                <a:gd name="connsiteX1" fmla="*/ 326136 w 1075944"/>
                <a:gd name="connsiteY1" fmla="*/ 48768 h 137160"/>
                <a:gd name="connsiteX2" fmla="*/ 713232 w 1075944"/>
                <a:gd name="connsiteY2" fmla="*/ 100584 h 137160"/>
                <a:gd name="connsiteX3" fmla="*/ 1075944 w 1075944"/>
                <a:gd name="connsiteY3" fmla="*/ 137160 h 137160"/>
                <a:gd name="connsiteX0" fmla="*/ 0 w 1078992"/>
                <a:gd name="connsiteY0" fmla="*/ 0 h 121920"/>
                <a:gd name="connsiteX1" fmla="*/ 329184 w 1078992"/>
                <a:gd name="connsiteY1" fmla="*/ 33528 h 121920"/>
                <a:gd name="connsiteX2" fmla="*/ 716280 w 1078992"/>
                <a:gd name="connsiteY2" fmla="*/ 85344 h 121920"/>
                <a:gd name="connsiteX3" fmla="*/ 1078992 w 1078992"/>
                <a:gd name="connsiteY3" fmla="*/ 121920 h 121920"/>
                <a:gd name="connsiteX0" fmla="*/ 0 w 1078992"/>
                <a:gd name="connsiteY0" fmla="*/ 0 h 137160"/>
                <a:gd name="connsiteX1" fmla="*/ 329184 w 1078992"/>
                <a:gd name="connsiteY1" fmla="*/ 48768 h 137160"/>
                <a:gd name="connsiteX2" fmla="*/ 716280 w 1078992"/>
                <a:gd name="connsiteY2" fmla="*/ 100584 h 137160"/>
                <a:gd name="connsiteX3" fmla="*/ 1078992 w 1078992"/>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78992" h="137160">
                  <a:moveTo>
                    <a:pt x="0" y="0"/>
                  </a:moveTo>
                  <a:cubicBezTo>
                    <a:pt x="109728" y="22352"/>
                    <a:pt x="209804" y="32004"/>
                    <a:pt x="329184" y="48768"/>
                  </a:cubicBezTo>
                  <a:lnTo>
                    <a:pt x="716280" y="100584"/>
                  </a:lnTo>
                  <a:cubicBezTo>
                    <a:pt x="841248" y="115316"/>
                    <a:pt x="1020064" y="128016"/>
                    <a:pt x="1078992" y="137160"/>
                  </a:cubicBezTo>
                </a:path>
              </a:pathLst>
            </a:custGeom>
            <a:noFill/>
            <a:ln w="603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uolivapaa piirto 13"/>
            <p:cNvSpPr/>
            <p:nvPr/>
          </p:nvSpPr>
          <p:spPr>
            <a:xfrm>
              <a:off x="6733368" y="4663416"/>
              <a:ext cx="1078992" cy="137160"/>
            </a:xfrm>
            <a:custGeom>
              <a:avLst/>
              <a:gdLst>
                <a:gd name="connsiteX0" fmla="*/ 0 w 1045464"/>
                <a:gd name="connsiteY0" fmla="*/ 0 h 146304"/>
                <a:gd name="connsiteX1" fmla="*/ 377952 w 1045464"/>
                <a:gd name="connsiteY1" fmla="*/ 60960 h 146304"/>
                <a:gd name="connsiteX2" fmla="*/ 685800 w 1045464"/>
                <a:gd name="connsiteY2" fmla="*/ 103632 h 146304"/>
                <a:gd name="connsiteX3" fmla="*/ 1045464 w 1045464"/>
                <a:gd name="connsiteY3" fmla="*/ 146304 h 146304"/>
                <a:gd name="connsiteX4" fmla="*/ 1045464 w 1045464"/>
                <a:gd name="connsiteY4" fmla="*/ 146304 h 146304"/>
                <a:gd name="connsiteX0" fmla="*/ 0 w 1045464"/>
                <a:gd name="connsiteY0" fmla="*/ 0 h 146304"/>
                <a:gd name="connsiteX1" fmla="*/ 377952 w 1045464"/>
                <a:gd name="connsiteY1" fmla="*/ 60960 h 146304"/>
                <a:gd name="connsiteX2" fmla="*/ 685800 w 1045464"/>
                <a:gd name="connsiteY2" fmla="*/ 115824 h 146304"/>
                <a:gd name="connsiteX3" fmla="*/ 1045464 w 1045464"/>
                <a:gd name="connsiteY3" fmla="*/ 146304 h 146304"/>
                <a:gd name="connsiteX4" fmla="*/ 1045464 w 1045464"/>
                <a:gd name="connsiteY4" fmla="*/ 146304 h 146304"/>
                <a:gd name="connsiteX0" fmla="*/ 0 w 1045464"/>
                <a:gd name="connsiteY0" fmla="*/ 0 h 146304"/>
                <a:gd name="connsiteX1" fmla="*/ 304800 w 1045464"/>
                <a:gd name="connsiteY1" fmla="*/ 88392 h 146304"/>
                <a:gd name="connsiteX2" fmla="*/ 685800 w 1045464"/>
                <a:gd name="connsiteY2" fmla="*/ 115824 h 146304"/>
                <a:gd name="connsiteX3" fmla="*/ 1045464 w 1045464"/>
                <a:gd name="connsiteY3" fmla="*/ 146304 h 146304"/>
                <a:gd name="connsiteX4" fmla="*/ 1045464 w 1045464"/>
                <a:gd name="connsiteY4" fmla="*/ 146304 h 146304"/>
                <a:gd name="connsiteX0" fmla="*/ 0 w 1069848"/>
                <a:gd name="connsiteY0" fmla="*/ 0 h 124968"/>
                <a:gd name="connsiteX1" fmla="*/ 329184 w 1069848"/>
                <a:gd name="connsiteY1" fmla="*/ 67056 h 124968"/>
                <a:gd name="connsiteX2" fmla="*/ 710184 w 1069848"/>
                <a:gd name="connsiteY2" fmla="*/ 94488 h 124968"/>
                <a:gd name="connsiteX3" fmla="*/ 1069848 w 1069848"/>
                <a:gd name="connsiteY3" fmla="*/ 124968 h 124968"/>
                <a:gd name="connsiteX4" fmla="*/ 1069848 w 1069848"/>
                <a:gd name="connsiteY4" fmla="*/ 124968 h 124968"/>
                <a:gd name="connsiteX0" fmla="*/ 0 w 1069848"/>
                <a:gd name="connsiteY0" fmla="*/ 0 h 134112"/>
                <a:gd name="connsiteX1" fmla="*/ 329184 w 1069848"/>
                <a:gd name="connsiteY1" fmla="*/ 67056 h 134112"/>
                <a:gd name="connsiteX2" fmla="*/ 713232 w 1069848"/>
                <a:gd name="connsiteY2" fmla="*/ 134112 h 134112"/>
                <a:gd name="connsiteX3" fmla="*/ 1069848 w 1069848"/>
                <a:gd name="connsiteY3" fmla="*/ 124968 h 134112"/>
                <a:gd name="connsiteX4" fmla="*/ 1069848 w 1069848"/>
                <a:gd name="connsiteY4" fmla="*/ 124968 h 134112"/>
                <a:gd name="connsiteX0" fmla="*/ 0 w 1069848"/>
                <a:gd name="connsiteY0" fmla="*/ 0 h 124968"/>
                <a:gd name="connsiteX1" fmla="*/ 329184 w 1069848"/>
                <a:gd name="connsiteY1" fmla="*/ 67056 h 124968"/>
                <a:gd name="connsiteX2" fmla="*/ 713232 w 1069848"/>
                <a:gd name="connsiteY2" fmla="*/ 100584 h 124968"/>
                <a:gd name="connsiteX3" fmla="*/ 1069848 w 1069848"/>
                <a:gd name="connsiteY3" fmla="*/ 124968 h 124968"/>
                <a:gd name="connsiteX4" fmla="*/ 1069848 w 1069848"/>
                <a:gd name="connsiteY4" fmla="*/ 124968 h 124968"/>
                <a:gd name="connsiteX0" fmla="*/ 0 w 1095486"/>
                <a:gd name="connsiteY0" fmla="*/ 0 h 155448"/>
                <a:gd name="connsiteX1" fmla="*/ 329184 w 1095486"/>
                <a:gd name="connsiteY1" fmla="*/ 67056 h 155448"/>
                <a:gd name="connsiteX2" fmla="*/ 713232 w 1095486"/>
                <a:gd name="connsiteY2" fmla="*/ 100584 h 155448"/>
                <a:gd name="connsiteX3" fmla="*/ 1069848 w 1095486"/>
                <a:gd name="connsiteY3" fmla="*/ 124968 h 155448"/>
                <a:gd name="connsiteX4" fmla="*/ 1066800 w 1095486"/>
                <a:gd name="connsiteY4" fmla="*/ 155448 h 155448"/>
                <a:gd name="connsiteX0" fmla="*/ 0 w 1069848"/>
                <a:gd name="connsiteY0" fmla="*/ 0 h 124968"/>
                <a:gd name="connsiteX1" fmla="*/ 329184 w 1069848"/>
                <a:gd name="connsiteY1" fmla="*/ 67056 h 124968"/>
                <a:gd name="connsiteX2" fmla="*/ 713232 w 1069848"/>
                <a:gd name="connsiteY2" fmla="*/ 100584 h 124968"/>
                <a:gd name="connsiteX3" fmla="*/ 1069848 w 1069848"/>
                <a:gd name="connsiteY3" fmla="*/ 124968 h 124968"/>
                <a:gd name="connsiteX0" fmla="*/ 0 w 1075944"/>
                <a:gd name="connsiteY0" fmla="*/ 0 h 137160"/>
                <a:gd name="connsiteX1" fmla="*/ 329184 w 1075944"/>
                <a:gd name="connsiteY1" fmla="*/ 67056 h 137160"/>
                <a:gd name="connsiteX2" fmla="*/ 713232 w 1075944"/>
                <a:gd name="connsiteY2" fmla="*/ 100584 h 137160"/>
                <a:gd name="connsiteX3" fmla="*/ 1075944 w 1075944"/>
                <a:gd name="connsiteY3" fmla="*/ 137160 h 137160"/>
                <a:gd name="connsiteX0" fmla="*/ 0 w 1075944"/>
                <a:gd name="connsiteY0" fmla="*/ 0 h 137160"/>
                <a:gd name="connsiteX1" fmla="*/ 326136 w 1075944"/>
                <a:gd name="connsiteY1" fmla="*/ 48768 h 137160"/>
                <a:gd name="connsiteX2" fmla="*/ 713232 w 1075944"/>
                <a:gd name="connsiteY2" fmla="*/ 100584 h 137160"/>
                <a:gd name="connsiteX3" fmla="*/ 1075944 w 1075944"/>
                <a:gd name="connsiteY3" fmla="*/ 137160 h 137160"/>
                <a:gd name="connsiteX0" fmla="*/ 0 w 1078992"/>
                <a:gd name="connsiteY0" fmla="*/ 0 h 121920"/>
                <a:gd name="connsiteX1" fmla="*/ 329184 w 1078992"/>
                <a:gd name="connsiteY1" fmla="*/ 33528 h 121920"/>
                <a:gd name="connsiteX2" fmla="*/ 716280 w 1078992"/>
                <a:gd name="connsiteY2" fmla="*/ 85344 h 121920"/>
                <a:gd name="connsiteX3" fmla="*/ 1078992 w 1078992"/>
                <a:gd name="connsiteY3" fmla="*/ 121920 h 121920"/>
                <a:gd name="connsiteX0" fmla="*/ 0 w 1078992"/>
                <a:gd name="connsiteY0" fmla="*/ 0 h 137160"/>
                <a:gd name="connsiteX1" fmla="*/ 329184 w 1078992"/>
                <a:gd name="connsiteY1" fmla="*/ 48768 h 137160"/>
                <a:gd name="connsiteX2" fmla="*/ 716280 w 1078992"/>
                <a:gd name="connsiteY2" fmla="*/ 100584 h 137160"/>
                <a:gd name="connsiteX3" fmla="*/ 1078992 w 1078992"/>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078992" h="137160">
                  <a:moveTo>
                    <a:pt x="0" y="0"/>
                  </a:moveTo>
                  <a:cubicBezTo>
                    <a:pt x="109728" y="22352"/>
                    <a:pt x="209804" y="32004"/>
                    <a:pt x="329184" y="48768"/>
                  </a:cubicBezTo>
                  <a:lnTo>
                    <a:pt x="716280" y="100584"/>
                  </a:lnTo>
                  <a:cubicBezTo>
                    <a:pt x="841248" y="115316"/>
                    <a:pt x="1020064" y="128016"/>
                    <a:pt x="1078992" y="137160"/>
                  </a:cubicBezTo>
                </a:path>
              </a:pathLst>
            </a:custGeom>
            <a:noFill/>
            <a:ln w="698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7" name="Tekstiruutu 16"/>
          <p:cNvSpPr txBox="1"/>
          <p:nvPr/>
        </p:nvSpPr>
        <p:spPr>
          <a:xfrm>
            <a:off x="5292080" y="5229201"/>
            <a:ext cx="2304256" cy="1323439"/>
          </a:xfrm>
          <a:prstGeom prst="rect">
            <a:avLst/>
          </a:prstGeom>
          <a:solidFill>
            <a:schemeClr val="bg1"/>
          </a:solidFill>
        </p:spPr>
        <p:txBody>
          <a:bodyPr wrap="square" rtlCol="0">
            <a:spAutoFit/>
          </a:bodyPr>
          <a:lstStyle/>
          <a:p>
            <a:r>
              <a:rPr lang="fi-FI" sz="1600" dirty="0" smtClean="0"/>
              <a:t>Alueen pituus  on 330 metriä. </a:t>
            </a:r>
          </a:p>
          <a:p>
            <a:r>
              <a:rPr lang="fi-FI" sz="1600" dirty="0" smtClean="0"/>
              <a:t>Kunnostettuna siihen mahtuisi noin 200 henkilöautoa.</a:t>
            </a:r>
          </a:p>
        </p:txBody>
      </p:sp>
      <p:sp>
        <p:nvSpPr>
          <p:cNvPr id="10" name="Tekstiruutu 9"/>
          <p:cNvSpPr txBox="1"/>
          <p:nvPr/>
        </p:nvSpPr>
        <p:spPr>
          <a:xfrm>
            <a:off x="899592" y="188640"/>
            <a:ext cx="6902402" cy="1015663"/>
          </a:xfrm>
          <a:prstGeom prst="rect">
            <a:avLst/>
          </a:prstGeom>
          <a:noFill/>
        </p:spPr>
        <p:txBody>
          <a:bodyPr wrap="square" rtlCol="0">
            <a:spAutoFit/>
          </a:bodyPr>
          <a:lstStyle/>
          <a:p>
            <a:r>
              <a:rPr lang="fi-FI" sz="2400" dirty="0" smtClean="0">
                <a:solidFill>
                  <a:srgbClr val="0070C0"/>
                </a:solidFill>
              </a:rPr>
              <a:t>II-vaiheen kunnostustyöt (syksy 2013-kevät 2015 (2/4)</a:t>
            </a:r>
          </a:p>
          <a:p>
            <a:r>
              <a:rPr lang="fi-FI" dirty="0" smtClean="0">
                <a:solidFill>
                  <a:srgbClr val="0070C0"/>
                </a:solidFill>
              </a:rPr>
              <a:t>Kuvassa on henkilöautojen uusi pysäköintialue, </a:t>
            </a:r>
            <a:r>
              <a:rPr lang="fi-FI" dirty="0" err="1" smtClean="0">
                <a:solidFill>
                  <a:srgbClr val="0070C0"/>
                </a:solidFill>
              </a:rPr>
              <a:t>jollojn</a:t>
            </a:r>
            <a:r>
              <a:rPr lang="fi-FI" dirty="0" smtClean="0">
                <a:solidFill>
                  <a:srgbClr val="0070C0"/>
                </a:solidFill>
              </a:rPr>
              <a:t> jalankulkijat saadaan pois ajoradalta eli Kansanopistontieltä.</a:t>
            </a:r>
            <a:endParaRPr lang="fi-FI" dirty="0">
              <a:solidFill>
                <a:srgbClr val="0070C0"/>
              </a:solidFill>
            </a:endParaRPr>
          </a:p>
        </p:txBody>
      </p:sp>
    </p:spTree>
    <p:extLst>
      <p:ext uri="{BB962C8B-B14F-4D97-AF65-F5344CB8AC3E}">
        <p14:creationId xmlns="" xmlns:p14="http://schemas.microsoft.com/office/powerpoint/2010/main" val="3011225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3"/>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sz="2800" b="1" dirty="0" smtClean="0">
                <a:solidFill>
                  <a:srgbClr val="0070C0"/>
                </a:solidFill>
              </a:rPr>
              <a:t>Uuden </a:t>
            </a:r>
            <a:r>
              <a:rPr lang="fi-FI" sz="2800" b="1" dirty="0" err="1" smtClean="0">
                <a:solidFill>
                  <a:srgbClr val="0070C0"/>
                </a:solidFill>
              </a:rPr>
              <a:t>vesi-WC:n</a:t>
            </a:r>
            <a:r>
              <a:rPr lang="fi-FI" sz="2800" b="1" dirty="0" smtClean="0">
                <a:solidFill>
                  <a:srgbClr val="0070C0"/>
                </a:solidFill>
              </a:rPr>
              <a:t> rakentaminen:</a:t>
            </a:r>
          </a:p>
          <a:p>
            <a:endParaRPr lang="fi-FI" sz="1000" dirty="0" smtClean="0"/>
          </a:p>
          <a:p>
            <a:r>
              <a:rPr lang="fi-FI" sz="1800" dirty="0" smtClean="0"/>
              <a:t>Hevostallina ollut tila puretaan ja sen yhteydessä oleva varastorakennus saneerataan WC-käyttöön. Hevostalli siirtyy Aution talon navetan yhteyteen.</a:t>
            </a:r>
            <a:endParaRPr lang="en-US" sz="1800" dirty="0"/>
          </a:p>
        </p:txBody>
      </p:sp>
      <p:sp>
        <p:nvSpPr>
          <p:cNvPr id="3" name="Sisällön paikkamerkki 4"/>
          <p:cNvSpPr txBox="1">
            <a:spLocks/>
          </p:cNvSpPr>
          <p:nvPr/>
        </p:nvSpPr>
        <p:spPr>
          <a:xfrm>
            <a:off x="457200" y="1628800"/>
            <a:ext cx="4038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i-FI" sz="2400" dirty="0" smtClean="0"/>
              <a:t>Hallin mitat 7,5x 14</a:t>
            </a:r>
            <a:endParaRPr lang="en-US" sz="2400" dirty="0"/>
          </a:p>
        </p:txBody>
      </p:sp>
      <p:sp>
        <p:nvSpPr>
          <p:cNvPr id="4" name="Sisällön paikkamerkki 5"/>
          <p:cNvSpPr txBox="1">
            <a:spLocks/>
          </p:cNvSpPr>
          <p:nvPr/>
        </p:nvSpPr>
        <p:spPr>
          <a:xfrm>
            <a:off x="4648200" y="1628800"/>
            <a:ext cx="4495800" cy="5229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2000" dirty="0" smtClean="0"/>
              <a:t>Vanha halli viemäröidään ja varustetaan WC-kalusteilla.</a:t>
            </a:r>
          </a:p>
          <a:p>
            <a:pPr lvl="1"/>
            <a:r>
              <a:rPr lang="fi-FI" sz="2000" dirty="0" smtClean="0"/>
              <a:t>Naisille tulee 12 paikkaa.</a:t>
            </a:r>
          </a:p>
          <a:p>
            <a:pPr lvl="1"/>
            <a:r>
              <a:rPr lang="fi-FI" sz="2000" dirty="0" smtClean="0"/>
              <a:t>Miehille riittää 4 paikkaa.</a:t>
            </a:r>
          </a:p>
          <a:p>
            <a:r>
              <a:rPr lang="fi-FI" sz="2000" dirty="0" smtClean="0"/>
              <a:t>Miehille ja naisille on omat sisäänkäynnit.</a:t>
            </a:r>
          </a:p>
          <a:p>
            <a:r>
              <a:rPr lang="fi-FI" sz="2000" dirty="0" smtClean="0"/>
              <a:t>Rakennusta varten on lahjoitettu 15 kuution jätesäiliö. Se tyhjennetään kerran vuorokaudessa. </a:t>
            </a:r>
          </a:p>
          <a:p>
            <a:r>
              <a:rPr lang="fi-FI" sz="2000" dirty="0" smtClean="0"/>
              <a:t>Tila mahdollistaa 2500 wc-käyntiä. Se riittää vuorokauden jatkuvaan käyttöön. </a:t>
            </a:r>
          </a:p>
          <a:p>
            <a:r>
              <a:rPr lang="fi-FI" sz="2000" dirty="0" smtClean="0"/>
              <a:t>Kustannukset  ovat noin 25 000 euroa.</a:t>
            </a:r>
            <a:br>
              <a:rPr lang="fi-FI" sz="2000" dirty="0" smtClean="0"/>
            </a:br>
            <a:endParaRPr lang="fi-FI" sz="2000" dirty="0" smtClean="0"/>
          </a:p>
          <a:p>
            <a:endParaRPr lang="en-US" sz="1600" dirty="0"/>
          </a:p>
        </p:txBody>
      </p:sp>
      <p:sp>
        <p:nvSpPr>
          <p:cNvPr id="5" name="Suorakulmio 4"/>
          <p:cNvSpPr/>
          <p:nvPr/>
        </p:nvSpPr>
        <p:spPr>
          <a:xfrm>
            <a:off x="1331640" y="2521496"/>
            <a:ext cx="2304256" cy="28083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 name="Suora yhdysviiva 5"/>
          <p:cNvCxnSpPr/>
          <p:nvPr/>
        </p:nvCxnSpPr>
        <p:spPr>
          <a:xfrm flipH="1">
            <a:off x="1324372" y="3891781"/>
            <a:ext cx="230425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Kyynel 6"/>
          <p:cNvSpPr/>
          <p:nvPr/>
        </p:nvSpPr>
        <p:spPr>
          <a:xfrm>
            <a:off x="1633540" y="2739957"/>
            <a:ext cx="180020" cy="36004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Kyynel 7"/>
          <p:cNvSpPr/>
          <p:nvPr/>
        </p:nvSpPr>
        <p:spPr>
          <a:xfrm>
            <a:off x="2577150" y="2737520"/>
            <a:ext cx="180020" cy="36004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Kyynel 8"/>
          <p:cNvSpPr/>
          <p:nvPr/>
        </p:nvSpPr>
        <p:spPr>
          <a:xfrm>
            <a:off x="2999683" y="2737520"/>
            <a:ext cx="180020" cy="36004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Kyynel 9"/>
          <p:cNvSpPr/>
          <p:nvPr/>
        </p:nvSpPr>
        <p:spPr>
          <a:xfrm>
            <a:off x="2073705" y="2737520"/>
            <a:ext cx="180020" cy="36004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Kyynel 10"/>
          <p:cNvSpPr/>
          <p:nvPr/>
        </p:nvSpPr>
        <p:spPr>
          <a:xfrm>
            <a:off x="2117995" y="4055337"/>
            <a:ext cx="180020" cy="36004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Kyynel 11"/>
          <p:cNvSpPr/>
          <p:nvPr/>
        </p:nvSpPr>
        <p:spPr>
          <a:xfrm>
            <a:off x="1673896" y="4055337"/>
            <a:ext cx="180020" cy="36004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Kyynel 12"/>
          <p:cNvSpPr/>
          <p:nvPr/>
        </p:nvSpPr>
        <p:spPr>
          <a:xfrm>
            <a:off x="1658567" y="3404080"/>
            <a:ext cx="180020" cy="36004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Kyynel 13"/>
          <p:cNvSpPr/>
          <p:nvPr/>
        </p:nvSpPr>
        <p:spPr>
          <a:xfrm>
            <a:off x="2999683" y="4043741"/>
            <a:ext cx="180020" cy="36004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Kyynel 14"/>
          <p:cNvSpPr/>
          <p:nvPr/>
        </p:nvSpPr>
        <p:spPr>
          <a:xfrm>
            <a:off x="2577150" y="4055337"/>
            <a:ext cx="180020" cy="36004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Kyynel 15"/>
          <p:cNvSpPr/>
          <p:nvPr/>
        </p:nvSpPr>
        <p:spPr>
          <a:xfrm>
            <a:off x="2079291" y="3404080"/>
            <a:ext cx="180020" cy="36004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Kyynel 16"/>
          <p:cNvSpPr/>
          <p:nvPr/>
        </p:nvSpPr>
        <p:spPr>
          <a:xfrm>
            <a:off x="2555776" y="3404080"/>
            <a:ext cx="180020" cy="36004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Kyynel 17"/>
          <p:cNvSpPr/>
          <p:nvPr/>
        </p:nvSpPr>
        <p:spPr>
          <a:xfrm>
            <a:off x="3007951" y="3404080"/>
            <a:ext cx="180020" cy="36004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i 18"/>
          <p:cNvSpPr/>
          <p:nvPr/>
        </p:nvSpPr>
        <p:spPr>
          <a:xfrm>
            <a:off x="1875950" y="5905872"/>
            <a:ext cx="95642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kstiruutu 19"/>
          <p:cNvSpPr txBox="1"/>
          <p:nvPr/>
        </p:nvSpPr>
        <p:spPr>
          <a:xfrm>
            <a:off x="3059832" y="5763597"/>
            <a:ext cx="1800200" cy="646331"/>
          </a:xfrm>
          <a:prstGeom prst="rect">
            <a:avLst/>
          </a:prstGeom>
          <a:noFill/>
        </p:spPr>
        <p:txBody>
          <a:bodyPr wrap="square" rtlCol="0">
            <a:spAutoFit/>
          </a:bodyPr>
          <a:lstStyle/>
          <a:p>
            <a:r>
              <a:rPr lang="fi-FI" dirty="0" smtClean="0"/>
              <a:t>Maanalainen säiliö 15 m3</a:t>
            </a:r>
            <a:endParaRPr lang="en-US" dirty="0"/>
          </a:p>
        </p:txBody>
      </p:sp>
      <p:sp>
        <p:nvSpPr>
          <p:cNvPr id="21" name="Tekstiruutu 20"/>
          <p:cNvSpPr txBox="1"/>
          <p:nvPr/>
        </p:nvSpPr>
        <p:spPr>
          <a:xfrm>
            <a:off x="539552" y="3099997"/>
            <a:ext cx="864096" cy="646331"/>
          </a:xfrm>
          <a:prstGeom prst="rect">
            <a:avLst/>
          </a:prstGeom>
          <a:noFill/>
        </p:spPr>
        <p:txBody>
          <a:bodyPr wrap="square" rtlCol="0">
            <a:spAutoFit/>
          </a:bodyPr>
          <a:lstStyle/>
          <a:p>
            <a:r>
              <a:rPr lang="fi-FI" dirty="0" smtClean="0"/>
              <a:t>V 12</a:t>
            </a:r>
          </a:p>
          <a:p>
            <a:r>
              <a:rPr lang="fi-FI" dirty="0" smtClean="0"/>
              <a:t>naiset</a:t>
            </a:r>
            <a:endParaRPr lang="en-US" dirty="0"/>
          </a:p>
        </p:txBody>
      </p:sp>
      <p:cxnSp>
        <p:nvCxnSpPr>
          <p:cNvPr id="22" name="Suora yhdysviiva 21"/>
          <p:cNvCxnSpPr/>
          <p:nvPr/>
        </p:nvCxnSpPr>
        <p:spPr>
          <a:xfrm>
            <a:off x="2354162" y="5329808"/>
            <a:ext cx="0" cy="756084"/>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kstiruutu 23"/>
          <p:cNvSpPr txBox="1"/>
          <p:nvPr/>
        </p:nvSpPr>
        <p:spPr>
          <a:xfrm>
            <a:off x="539552" y="4240396"/>
            <a:ext cx="864096" cy="646331"/>
          </a:xfrm>
          <a:prstGeom prst="rect">
            <a:avLst/>
          </a:prstGeom>
          <a:noFill/>
        </p:spPr>
        <p:txBody>
          <a:bodyPr wrap="square" rtlCol="0">
            <a:spAutoFit/>
          </a:bodyPr>
          <a:lstStyle/>
          <a:p>
            <a:r>
              <a:rPr lang="fi-FI" dirty="0" smtClean="0"/>
              <a:t>V 4</a:t>
            </a:r>
          </a:p>
          <a:p>
            <a:r>
              <a:rPr lang="fi-FI" dirty="0" smtClean="0"/>
              <a:t>miehet</a:t>
            </a:r>
            <a:endParaRPr lang="en-US" dirty="0"/>
          </a:p>
        </p:txBody>
      </p:sp>
      <p:cxnSp>
        <p:nvCxnSpPr>
          <p:cNvPr id="1031" name="Suora yhdysviiva 1030"/>
          <p:cNvCxnSpPr/>
          <p:nvPr/>
        </p:nvCxnSpPr>
        <p:spPr>
          <a:xfrm flipV="1">
            <a:off x="2483768" y="3891781"/>
            <a:ext cx="0" cy="143589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38" name="Picture 3"/>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1691680" y="4681736"/>
            <a:ext cx="15303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2407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994122"/>
          </a:xfrm>
        </p:spPr>
        <p:txBody>
          <a:bodyPr/>
          <a:lstStyle/>
          <a:p>
            <a:r>
              <a:rPr lang="fi-FI" dirty="0" smtClean="0"/>
              <a:t>Suihkutilan rakentaminen</a:t>
            </a:r>
            <a:endParaRPr lang="fi-FI" dirty="0"/>
          </a:p>
        </p:txBody>
      </p:sp>
      <p:sp>
        <p:nvSpPr>
          <p:cNvPr id="3" name="Sisällön paikkamerkki 2"/>
          <p:cNvSpPr>
            <a:spLocks noGrp="1"/>
          </p:cNvSpPr>
          <p:nvPr>
            <p:ph sz="half" idx="1"/>
          </p:nvPr>
        </p:nvSpPr>
        <p:spPr>
          <a:xfrm>
            <a:off x="0" y="1268760"/>
            <a:ext cx="4644008" cy="5589240"/>
          </a:xfrm>
        </p:spPr>
        <p:txBody>
          <a:bodyPr>
            <a:normAutofit fontScale="70000" lnSpcReduction="20000"/>
          </a:bodyPr>
          <a:lstStyle/>
          <a:p>
            <a:r>
              <a:rPr lang="fi-FI" sz="3400" dirty="0" smtClean="0"/>
              <a:t>Aution tilan vanhan navetan elosuojaan rakennetaan pysyvät runkoputkistot.</a:t>
            </a:r>
          </a:p>
          <a:p>
            <a:r>
              <a:rPr lang="fi-FI" sz="3400" dirty="0" smtClean="0"/>
              <a:t>Viereisen hevostallin yhteyteen asennetaan  pysyvä  lämminvesivalmistuslaitteisto.</a:t>
            </a:r>
          </a:p>
          <a:p>
            <a:r>
              <a:rPr lang="fi-FI" sz="3400" dirty="0" smtClean="0"/>
              <a:t>Kattila hankitaan käytettynä.</a:t>
            </a:r>
          </a:p>
          <a:p>
            <a:r>
              <a:rPr lang="fi-FI" sz="3400" dirty="0" smtClean="0"/>
              <a:t>Suihkutilan lattiat valetaan.</a:t>
            </a:r>
          </a:p>
          <a:p>
            <a:r>
              <a:rPr lang="fi-FI" sz="3400" dirty="0" smtClean="0"/>
              <a:t>Seinille asennetaan vanerivuoraukset.</a:t>
            </a:r>
          </a:p>
          <a:p>
            <a:r>
              <a:rPr lang="fi-FI" sz="3400" dirty="0" smtClean="0"/>
              <a:t>Väliseinät rakennetaan vuosittain pressuista.</a:t>
            </a:r>
          </a:p>
          <a:p>
            <a:r>
              <a:rPr lang="fi-FI" sz="3400" dirty="0" smtClean="0"/>
              <a:t>Tila säilyy muun ajan yhtenäisenä opistoseurojen varastona.</a:t>
            </a:r>
          </a:p>
          <a:p>
            <a:r>
              <a:rPr lang="fi-FI" sz="3400" dirty="0" smtClean="0"/>
              <a:t>Kustannusarvio on noin 15 000 euroa.</a:t>
            </a:r>
            <a:endParaRPr lang="en-US" sz="3200" dirty="0" smtClean="0"/>
          </a:p>
          <a:p>
            <a:endParaRPr lang="fi-FI" dirty="0"/>
          </a:p>
        </p:txBody>
      </p:sp>
      <p:pic>
        <p:nvPicPr>
          <p:cNvPr id="5" name="Sisällön paikkamerkki 4" descr="Opistoseurat 2010 252.jpg"/>
          <p:cNvPicPr>
            <a:picLocks noGrp="1" noChangeAspect="1"/>
          </p:cNvPicPr>
          <p:nvPr>
            <p:ph sz="half" idx="2"/>
          </p:nvPr>
        </p:nvPicPr>
        <p:blipFill>
          <a:blip r:embed="rId2" cstate="print"/>
          <a:stretch>
            <a:fillRect/>
          </a:stretch>
        </p:blipFill>
        <p:spPr>
          <a:xfrm>
            <a:off x="4932040" y="4005064"/>
            <a:ext cx="4038600" cy="2686837"/>
          </a:xfrm>
        </p:spPr>
      </p:pic>
      <p:pic>
        <p:nvPicPr>
          <p:cNvPr id="6" name="Kuva 5" descr="Opistoseurat 2010 427.jpg"/>
          <p:cNvPicPr>
            <a:picLocks noChangeAspect="1"/>
          </p:cNvPicPr>
          <p:nvPr/>
        </p:nvPicPr>
        <p:blipFill>
          <a:blip r:embed="rId3" cstate="print"/>
          <a:stretch>
            <a:fillRect/>
          </a:stretch>
        </p:blipFill>
        <p:spPr>
          <a:xfrm>
            <a:off x="5004048" y="1268760"/>
            <a:ext cx="3923928" cy="261054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MITÄ MAKSAA?</a:t>
            </a:r>
            <a:br>
              <a:rPr lang="fi-FI" dirty="0" smtClean="0"/>
            </a:br>
            <a:r>
              <a:rPr lang="fi-FI" dirty="0" smtClean="0"/>
              <a:t>I VAIHE</a:t>
            </a:r>
            <a:endParaRPr lang="fi-FI" dirty="0"/>
          </a:p>
        </p:txBody>
      </p:sp>
      <p:sp>
        <p:nvSpPr>
          <p:cNvPr id="3" name="Sisällön paikkamerkki 2"/>
          <p:cNvSpPr>
            <a:spLocks noGrp="1"/>
          </p:cNvSpPr>
          <p:nvPr>
            <p:ph sz="half" idx="1"/>
          </p:nvPr>
        </p:nvSpPr>
        <p:spPr>
          <a:xfrm>
            <a:off x="107504" y="1844824"/>
            <a:ext cx="6120680" cy="4281339"/>
          </a:xfrm>
        </p:spPr>
        <p:txBody>
          <a:bodyPr>
            <a:normAutofit fontScale="85000" lnSpcReduction="10000"/>
          </a:bodyPr>
          <a:lstStyle/>
          <a:p>
            <a:pPr marL="285750" indent="-285750"/>
            <a:r>
              <a:rPr lang="fi-FI" dirty="0" smtClean="0"/>
              <a:t>Kokoojateiden kunnostus, 400 m 	n. 8 000 €</a:t>
            </a:r>
          </a:p>
          <a:p>
            <a:pPr marL="285750" indent="-285750"/>
            <a:r>
              <a:rPr lang="fi-FI" dirty="0" smtClean="0"/>
              <a:t>Pesupaikkojen kunnostus  		n. 2 000 € </a:t>
            </a:r>
          </a:p>
          <a:p>
            <a:pPr marL="285750" indent="-285750"/>
            <a:r>
              <a:rPr lang="fi-FI" dirty="0" smtClean="0"/>
              <a:t>Teltan ympäristön kunnostus ja </a:t>
            </a:r>
          </a:p>
          <a:p>
            <a:pPr marL="285750" indent="-285750">
              <a:buNone/>
            </a:pPr>
            <a:r>
              <a:rPr lang="fi-FI" dirty="0" smtClean="0"/>
              <a:t>	kuivatus + kävelytie			n. 3 000 €</a:t>
            </a:r>
          </a:p>
          <a:p>
            <a:pPr marL="285750" indent="-285750"/>
            <a:r>
              <a:rPr lang="fi-FI" dirty="0" smtClean="0"/>
              <a:t>Vuokra-alueiden käytön tehostus 	n. 3 000 €</a:t>
            </a:r>
          </a:p>
          <a:p>
            <a:pPr marL="285750" indent="-285750"/>
            <a:r>
              <a:rPr lang="fi-FI" dirty="0" smtClean="0"/>
              <a:t>Logistiikka-alueen rakennekerrokset  </a:t>
            </a:r>
          </a:p>
          <a:p>
            <a:pPr marL="285750" indent="-285750">
              <a:buNone/>
            </a:pPr>
            <a:r>
              <a:rPr lang="fi-FI" dirty="0" smtClean="0"/>
              <a:t>	750 m2                   			n. 40 000 €</a:t>
            </a:r>
          </a:p>
          <a:p>
            <a:pPr marL="285750" indent="-285750"/>
            <a:r>
              <a:rPr lang="fi-FI" dirty="0" smtClean="0"/>
              <a:t>Nykyisten WC-tilojen kunnostus 	n. 7000 €</a:t>
            </a:r>
          </a:p>
          <a:p>
            <a:pPr marL="285750" indent="-285750"/>
            <a:r>
              <a:rPr lang="fi-FI" sz="3200" b="1" dirty="0" smtClean="0"/>
              <a:t>Yhteensä 			         n. 63 000 €</a:t>
            </a:r>
          </a:p>
          <a:p>
            <a:endParaRPr lang="fi-FI" dirty="0"/>
          </a:p>
        </p:txBody>
      </p:sp>
      <p:pic>
        <p:nvPicPr>
          <p:cNvPr id="5" name="Sisällön paikkamerkki 4" descr="Opistoseurat 2010 024.jpg"/>
          <p:cNvPicPr>
            <a:picLocks noGrp="1" noChangeAspect="1"/>
          </p:cNvPicPr>
          <p:nvPr>
            <p:ph sz="half" idx="2"/>
          </p:nvPr>
        </p:nvPicPr>
        <p:blipFill>
          <a:blip r:embed="rId2" cstate="print"/>
          <a:stretch>
            <a:fillRect/>
          </a:stretch>
        </p:blipFill>
        <p:spPr>
          <a:xfrm>
            <a:off x="6660232" y="3429000"/>
            <a:ext cx="2272948" cy="1512168"/>
          </a:xfrm>
        </p:spPr>
      </p:pic>
      <p:pic>
        <p:nvPicPr>
          <p:cNvPr id="6" name="Kuva 5" descr="Opistoseurat 2010 005.jpg"/>
          <p:cNvPicPr>
            <a:picLocks noChangeAspect="1"/>
          </p:cNvPicPr>
          <p:nvPr/>
        </p:nvPicPr>
        <p:blipFill>
          <a:blip r:embed="rId3" cstate="print"/>
          <a:stretch>
            <a:fillRect/>
          </a:stretch>
        </p:blipFill>
        <p:spPr>
          <a:xfrm>
            <a:off x="6655028" y="188640"/>
            <a:ext cx="2272948" cy="1512168"/>
          </a:xfrm>
          <a:prstGeom prst="rect">
            <a:avLst/>
          </a:prstGeom>
        </p:spPr>
      </p:pic>
      <p:pic>
        <p:nvPicPr>
          <p:cNvPr id="7" name="Kuva 6" descr="heinäkuun pikkukuvat seurat4.jpg"/>
          <p:cNvPicPr>
            <a:picLocks noChangeAspect="1"/>
          </p:cNvPicPr>
          <p:nvPr/>
        </p:nvPicPr>
        <p:blipFill>
          <a:blip r:embed="rId4" cstate="print"/>
          <a:stretch>
            <a:fillRect/>
          </a:stretch>
        </p:blipFill>
        <p:spPr>
          <a:xfrm>
            <a:off x="6660232" y="5013176"/>
            <a:ext cx="2272948" cy="1512168"/>
          </a:xfrm>
          <a:prstGeom prst="rect">
            <a:avLst/>
          </a:prstGeom>
        </p:spPr>
      </p:pic>
      <p:pic>
        <p:nvPicPr>
          <p:cNvPr id="8" name="Kuva 7" descr="Opistoseurat 2010 048.jpg"/>
          <p:cNvPicPr>
            <a:picLocks noChangeAspect="1"/>
          </p:cNvPicPr>
          <p:nvPr/>
        </p:nvPicPr>
        <p:blipFill>
          <a:blip r:embed="rId5" cstate="print"/>
          <a:stretch>
            <a:fillRect/>
          </a:stretch>
        </p:blipFill>
        <p:spPr>
          <a:xfrm>
            <a:off x="6660232" y="1844824"/>
            <a:ext cx="2232248" cy="148509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MITÄ MAKSAA?</a:t>
            </a:r>
            <a:br>
              <a:rPr lang="fi-FI" dirty="0" smtClean="0"/>
            </a:br>
            <a:r>
              <a:rPr lang="fi-FI" dirty="0" smtClean="0"/>
              <a:t>II VAIHE</a:t>
            </a:r>
            <a:endParaRPr lang="fi-FI" dirty="0"/>
          </a:p>
        </p:txBody>
      </p:sp>
      <p:sp>
        <p:nvSpPr>
          <p:cNvPr id="3" name="Sisällön paikkamerkki 2"/>
          <p:cNvSpPr>
            <a:spLocks noGrp="1"/>
          </p:cNvSpPr>
          <p:nvPr>
            <p:ph sz="half" idx="1"/>
          </p:nvPr>
        </p:nvSpPr>
        <p:spPr>
          <a:xfrm>
            <a:off x="0" y="1600200"/>
            <a:ext cx="6588224" cy="4525963"/>
          </a:xfrm>
        </p:spPr>
        <p:txBody>
          <a:bodyPr>
            <a:normAutofit/>
          </a:bodyPr>
          <a:lstStyle/>
          <a:p>
            <a:pPr marL="285750" indent="-285750"/>
            <a:r>
              <a:rPr lang="fi-FI" dirty="0" smtClean="0"/>
              <a:t>Täyttöteiden kunnostus, </a:t>
            </a:r>
          </a:p>
          <a:p>
            <a:pPr marL="285750" indent="-285750">
              <a:buNone/>
            </a:pPr>
            <a:r>
              <a:rPr lang="fi-FI" dirty="0" smtClean="0"/>
              <a:t>	(</a:t>
            </a:r>
            <a:r>
              <a:rPr lang="fi-FI" sz="2200" dirty="0" smtClean="0"/>
              <a:t>3200 m)				n</a:t>
            </a:r>
            <a:r>
              <a:rPr lang="fi-FI" dirty="0" smtClean="0"/>
              <a:t>. 65 000 €</a:t>
            </a:r>
          </a:p>
          <a:p>
            <a:pPr marL="285750" indent="-285750"/>
            <a:r>
              <a:rPr lang="fi-FI" dirty="0" smtClean="0"/>
              <a:t>Kansanopistontien </a:t>
            </a:r>
          </a:p>
          <a:p>
            <a:pPr marL="285750" indent="-285750">
              <a:buNone/>
            </a:pPr>
            <a:r>
              <a:rPr lang="fi-FI" dirty="0" smtClean="0"/>
              <a:t>	pysäköintialue  			n. 10 000 €</a:t>
            </a:r>
          </a:p>
          <a:p>
            <a:pPr marL="285750" indent="-285750"/>
            <a:r>
              <a:rPr lang="fi-FI" dirty="0" smtClean="0"/>
              <a:t>Uudet WC-tilat varastotilaan 	n. 25 000 €</a:t>
            </a:r>
          </a:p>
          <a:p>
            <a:pPr marL="285750" indent="-285750"/>
            <a:r>
              <a:rPr lang="fi-FI" dirty="0" smtClean="0"/>
              <a:t>Suihkutilat  Aution navettaan	n. 15 000  €</a:t>
            </a:r>
          </a:p>
          <a:p>
            <a:pPr marL="285750" indent="-285750"/>
            <a:r>
              <a:rPr lang="fi-FI" dirty="0" smtClean="0"/>
              <a:t>Logistiikka-alueen päällystys 	n.  10 000 €</a:t>
            </a:r>
          </a:p>
          <a:p>
            <a:pPr marL="285750" indent="-285750"/>
            <a:r>
              <a:rPr lang="fi-FI" b="1" dirty="0" smtClean="0"/>
              <a:t>Yhteensä 				n. 125 000 €</a:t>
            </a:r>
          </a:p>
        </p:txBody>
      </p:sp>
      <p:pic>
        <p:nvPicPr>
          <p:cNvPr id="6" name="Kuva 5" descr="Opistoseurat 2010 340.jpg"/>
          <p:cNvPicPr>
            <a:picLocks noChangeAspect="1"/>
          </p:cNvPicPr>
          <p:nvPr/>
        </p:nvPicPr>
        <p:blipFill>
          <a:blip r:embed="rId2" cstate="print"/>
          <a:stretch>
            <a:fillRect/>
          </a:stretch>
        </p:blipFill>
        <p:spPr>
          <a:xfrm>
            <a:off x="6732240" y="332656"/>
            <a:ext cx="2088232" cy="1389278"/>
          </a:xfrm>
          <a:prstGeom prst="rect">
            <a:avLst/>
          </a:prstGeom>
        </p:spPr>
      </p:pic>
      <p:pic>
        <p:nvPicPr>
          <p:cNvPr id="12" name="Sisällön paikkamerkki 11" descr="Opistoseurat 2010 242.jpg"/>
          <p:cNvPicPr>
            <a:picLocks noGrp="1" noChangeAspect="1"/>
          </p:cNvPicPr>
          <p:nvPr>
            <p:ph sz="half" idx="2"/>
          </p:nvPr>
        </p:nvPicPr>
        <p:blipFill>
          <a:blip r:embed="rId3" cstate="print"/>
          <a:stretch>
            <a:fillRect/>
          </a:stretch>
        </p:blipFill>
        <p:spPr>
          <a:xfrm>
            <a:off x="6732240" y="1844824"/>
            <a:ext cx="2056477" cy="1368152"/>
          </a:xfrm>
        </p:spPr>
      </p:pic>
      <p:pic>
        <p:nvPicPr>
          <p:cNvPr id="13" name="Kuva 12" descr="Opistoseurat 2010 244.jpg"/>
          <p:cNvPicPr>
            <a:picLocks noChangeAspect="1"/>
          </p:cNvPicPr>
          <p:nvPr/>
        </p:nvPicPr>
        <p:blipFill>
          <a:blip r:embed="rId4" cstate="print"/>
          <a:stretch>
            <a:fillRect/>
          </a:stretch>
        </p:blipFill>
        <p:spPr>
          <a:xfrm>
            <a:off x="6727484" y="3284984"/>
            <a:ext cx="2056476" cy="1368152"/>
          </a:xfrm>
          <a:prstGeom prst="rect">
            <a:avLst/>
          </a:prstGeom>
        </p:spPr>
      </p:pic>
      <p:pic>
        <p:nvPicPr>
          <p:cNvPr id="14" name="Kuva 13" descr="Opistoseurat 2010 295.jpg"/>
          <p:cNvPicPr>
            <a:picLocks noChangeAspect="1"/>
          </p:cNvPicPr>
          <p:nvPr/>
        </p:nvPicPr>
        <p:blipFill>
          <a:blip r:embed="rId5" cstate="print"/>
          <a:stretch>
            <a:fillRect/>
          </a:stretch>
        </p:blipFill>
        <p:spPr>
          <a:xfrm>
            <a:off x="6732240" y="4797151"/>
            <a:ext cx="2051720" cy="136498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8640"/>
            <a:ext cx="8229600" cy="1152128"/>
          </a:xfrm>
        </p:spPr>
        <p:txBody>
          <a:bodyPr>
            <a:normAutofit fontScale="90000"/>
          </a:bodyPr>
          <a:lstStyle/>
          <a:p>
            <a:r>
              <a:rPr lang="fi-FI" dirty="0" smtClean="0"/>
              <a:t>MITÄ MAKSAA?</a:t>
            </a:r>
            <a:br>
              <a:rPr lang="fi-FI" dirty="0" smtClean="0"/>
            </a:br>
            <a:r>
              <a:rPr lang="fi-FI" dirty="0" smtClean="0"/>
              <a:t>III VAIHE</a:t>
            </a:r>
            <a:endParaRPr lang="fi-FI" dirty="0"/>
          </a:p>
        </p:txBody>
      </p:sp>
      <p:sp>
        <p:nvSpPr>
          <p:cNvPr id="3" name="Sisällön paikkamerkki 2"/>
          <p:cNvSpPr>
            <a:spLocks noGrp="1"/>
          </p:cNvSpPr>
          <p:nvPr>
            <p:ph sz="half" idx="1"/>
          </p:nvPr>
        </p:nvSpPr>
        <p:spPr>
          <a:xfrm>
            <a:off x="0" y="1484784"/>
            <a:ext cx="5508104" cy="5373216"/>
          </a:xfrm>
        </p:spPr>
        <p:txBody>
          <a:bodyPr>
            <a:noAutofit/>
          </a:bodyPr>
          <a:lstStyle/>
          <a:p>
            <a:pPr marL="285750" indent="-285750"/>
            <a:r>
              <a:rPr lang="fi-FI" sz="2400" b="1" dirty="0" smtClean="0"/>
              <a:t>Uusien ostettavien peltoalueiden kunnostus seurakäyttöön:</a:t>
            </a:r>
          </a:p>
          <a:p>
            <a:pPr marL="685800" lvl="1"/>
            <a:r>
              <a:rPr lang="fi-FI" dirty="0" smtClean="0"/>
              <a:t>Kaavaillut peltoalueet ovat alavia ja vaativat salaojituksen.</a:t>
            </a:r>
          </a:p>
          <a:p>
            <a:pPr marL="685800" lvl="1"/>
            <a:r>
              <a:rPr lang="fi-FI" dirty="0" smtClean="0"/>
              <a:t>Salaojituksen kustannukset  ovat noin  2500 €/ha.</a:t>
            </a:r>
          </a:p>
          <a:p>
            <a:pPr marL="685800" lvl="1"/>
            <a:r>
              <a:rPr lang="fi-FI" dirty="0" smtClean="0"/>
              <a:t>Kokooja- ja täyttöteiden kustannukset peltoalueilla ovat noin 7500 €/ha.</a:t>
            </a:r>
          </a:p>
          <a:p>
            <a:pPr marL="685800" lvl="1"/>
            <a:r>
              <a:rPr lang="fi-FI" dirty="0" smtClean="0"/>
              <a:t>Jos saadaan ostetuksi kaavaillut 10,7 </a:t>
            </a:r>
            <a:r>
              <a:rPr lang="fi-FI" dirty="0" err="1" smtClean="0"/>
              <a:t>ha:n</a:t>
            </a:r>
            <a:r>
              <a:rPr lang="fi-FI" dirty="0" smtClean="0"/>
              <a:t> peltoalueet, </a:t>
            </a:r>
            <a:r>
              <a:rPr lang="fi-FI" b="1" dirty="0" smtClean="0"/>
              <a:t>kunnostuskustannukset  ovat yhteensä noin 110 000 €.</a:t>
            </a:r>
            <a:endParaRPr lang="fi-FI" dirty="0" smtClean="0"/>
          </a:p>
        </p:txBody>
      </p:sp>
      <p:pic>
        <p:nvPicPr>
          <p:cNvPr id="5" name="Sisällön paikkamerkki 4" descr="Opistoseurat 2010 186.jpg"/>
          <p:cNvPicPr>
            <a:picLocks noGrp="1" noChangeAspect="1"/>
          </p:cNvPicPr>
          <p:nvPr>
            <p:ph sz="half" idx="2"/>
          </p:nvPr>
        </p:nvPicPr>
        <p:blipFill>
          <a:blip r:embed="rId2" cstate="print"/>
          <a:stretch>
            <a:fillRect/>
          </a:stretch>
        </p:blipFill>
        <p:spPr>
          <a:xfrm>
            <a:off x="6300192" y="836712"/>
            <a:ext cx="2557271" cy="1701325"/>
          </a:xfrm>
        </p:spPr>
      </p:pic>
      <p:pic>
        <p:nvPicPr>
          <p:cNvPr id="6" name="Kuva 5" descr="Opistoseurat 2010 288.jpg"/>
          <p:cNvPicPr>
            <a:picLocks noChangeAspect="1"/>
          </p:cNvPicPr>
          <p:nvPr/>
        </p:nvPicPr>
        <p:blipFill>
          <a:blip r:embed="rId3" cstate="print"/>
          <a:stretch>
            <a:fillRect/>
          </a:stretch>
        </p:blipFill>
        <p:spPr>
          <a:xfrm>
            <a:off x="6300192" y="2780928"/>
            <a:ext cx="2555776" cy="1700330"/>
          </a:xfrm>
          <a:prstGeom prst="rect">
            <a:avLst/>
          </a:prstGeom>
        </p:spPr>
      </p:pic>
      <p:pic>
        <p:nvPicPr>
          <p:cNvPr id="7" name="Kuva 6" descr="Opistoseurat 2010 090.jpg"/>
          <p:cNvPicPr>
            <a:picLocks noChangeAspect="1"/>
          </p:cNvPicPr>
          <p:nvPr/>
        </p:nvPicPr>
        <p:blipFill>
          <a:blip r:embed="rId4" cstate="print"/>
          <a:stretch>
            <a:fillRect/>
          </a:stretch>
        </p:blipFill>
        <p:spPr>
          <a:xfrm>
            <a:off x="6300192" y="4797152"/>
            <a:ext cx="2597655" cy="172819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KUN OPISTOTYÖ ALKOI</a:t>
            </a:r>
            <a:endParaRPr lang="fi-FI" dirty="0"/>
          </a:p>
        </p:txBody>
      </p:sp>
      <p:sp>
        <p:nvSpPr>
          <p:cNvPr id="3" name="Sisällön paikkamerkki 2"/>
          <p:cNvSpPr>
            <a:spLocks noGrp="1"/>
          </p:cNvSpPr>
          <p:nvPr>
            <p:ph sz="half" idx="1"/>
          </p:nvPr>
        </p:nvSpPr>
        <p:spPr>
          <a:xfrm>
            <a:off x="251520" y="1600200"/>
            <a:ext cx="4244280" cy="5257800"/>
          </a:xfrm>
        </p:spPr>
        <p:txBody>
          <a:bodyPr>
            <a:normAutofit fontScale="70000" lnSpcReduction="20000"/>
          </a:bodyPr>
          <a:lstStyle/>
          <a:p>
            <a:r>
              <a:rPr lang="fi-FI" dirty="0" smtClean="0"/>
              <a:t>Piispa </a:t>
            </a:r>
            <a:r>
              <a:rPr lang="fi-FI" dirty="0" err="1" smtClean="0"/>
              <a:t>Heliövaara</a:t>
            </a:r>
            <a:r>
              <a:rPr lang="fi-FI" dirty="0" smtClean="0"/>
              <a:t> puhui kodeille ja vanhemmille opiston vihkiäisjuhlassa: </a:t>
            </a:r>
          </a:p>
          <a:p>
            <a:pPr>
              <a:buNone/>
            </a:pPr>
            <a:endParaRPr lang="fi-FI" dirty="0" smtClean="0"/>
          </a:p>
          <a:p>
            <a:pPr>
              <a:buNone/>
            </a:pPr>
            <a:r>
              <a:rPr lang="fi-FI" dirty="0" smtClean="0"/>
              <a:t>	“Kansanopiston tehtävänä on herättää nuori ihminen, herättää silmä näkemään ja korva kuulemaan. Elävä, puhuttu sana on tässä työssä luovaa sanaa. Me tarvitsemme ihmisen kasvattamista, sydämen kasvattamista. Te isät ja äidit! Te olette perustaneet tämän opiston. Jos te pysytte tiiviisti tämän opiston ympärillä, niin tämä opisto pysyy pystyssä. Jos tämä ei saavuta kotien kannatusta niin ei mikään voima eikä raha voi sitä tehdä.”</a:t>
            </a:r>
            <a:br>
              <a:rPr lang="fi-FI" dirty="0" smtClean="0"/>
            </a:br>
            <a:endParaRPr lang="fi-FI" dirty="0"/>
          </a:p>
        </p:txBody>
      </p:sp>
      <p:pic>
        <p:nvPicPr>
          <p:cNvPr id="5" name="Picture 2" descr="C:\Documents and Settings\mikko.kinnunen\Omat tiedostot\Omat kuvatiedostot\Reisjärven opisto järveltä.jpg"/>
          <p:cNvPicPr>
            <a:picLocks noGrp="1" noChangeAspect="1" noChangeArrowheads="1"/>
          </p:cNvPicPr>
          <p:nvPr>
            <p:ph sz="half" idx="2"/>
          </p:nvPr>
        </p:nvPicPr>
        <p:blipFill>
          <a:blip r:embed="rId2" cstate="print"/>
          <a:srcRect/>
          <a:stretch>
            <a:fillRect/>
          </a:stretch>
        </p:blipFill>
        <p:spPr>
          <a:xfrm>
            <a:off x="4499992" y="2852936"/>
            <a:ext cx="4326186" cy="3249676"/>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8640"/>
            <a:ext cx="8229600" cy="1152128"/>
          </a:xfrm>
        </p:spPr>
        <p:txBody>
          <a:bodyPr>
            <a:normAutofit fontScale="90000"/>
          </a:bodyPr>
          <a:lstStyle/>
          <a:p>
            <a:pPr algn="l"/>
            <a:r>
              <a:rPr lang="fi-FI" dirty="0" smtClean="0"/>
              <a:t>MITÄ MAKSAA?</a:t>
            </a:r>
            <a:br>
              <a:rPr lang="fi-FI" dirty="0" smtClean="0"/>
            </a:br>
            <a:r>
              <a:rPr lang="fi-FI" dirty="0" smtClean="0"/>
              <a:t>III VAIHE</a:t>
            </a:r>
            <a:endParaRPr lang="fi-FI" dirty="0"/>
          </a:p>
        </p:txBody>
      </p:sp>
      <p:sp>
        <p:nvSpPr>
          <p:cNvPr id="3" name="Sisällön paikkamerkki 2"/>
          <p:cNvSpPr>
            <a:spLocks noGrp="1"/>
          </p:cNvSpPr>
          <p:nvPr>
            <p:ph sz="half" idx="1"/>
          </p:nvPr>
        </p:nvSpPr>
        <p:spPr>
          <a:xfrm>
            <a:off x="0" y="1484784"/>
            <a:ext cx="5508104" cy="5373216"/>
          </a:xfrm>
        </p:spPr>
        <p:txBody>
          <a:bodyPr>
            <a:noAutofit/>
          </a:bodyPr>
          <a:lstStyle/>
          <a:p>
            <a:pPr marL="285750" indent="-285750"/>
            <a:r>
              <a:rPr lang="fi-FI" sz="2000" b="1" dirty="0" smtClean="0"/>
              <a:t>Ostettavien metsäalueiden ja omien metsien kunnostus seurakäyttöön:</a:t>
            </a:r>
          </a:p>
          <a:p>
            <a:pPr marL="685800" lvl="1"/>
            <a:r>
              <a:rPr lang="fi-FI" sz="2000" dirty="0" smtClean="0"/>
              <a:t>Ostettavaksi kaavaillut metsäalueet ostetaan niin, että maanomistaja hakkaa puuston ja opisto ostaa vain maapohjan. </a:t>
            </a:r>
          </a:p>
          <a:p>
            <a:pPr marL="685800" lvl="1"/>
            <a:r>
              <a:rPr lang="fi-FI" sz="2000" dirty="0" smtClean="0"/>
              <a:t>Metsäraivauksen kustannukset ovat noin 2000-3000 €/ha.</a:t>
            </a:r>
          </a:p>
          <a:p>
            <a:pPr marL="685800" lvl="1"/>
            <a:r>
              <a:rPr lang="fi-FI" sz="2000" dirty="0" smtClean="0"/>
              <a:t>Alavilla metsäalueilla joudutaan tekemään salaojitus ja osalle aluetta täyttötiet.</a:t>
            </a:r>
          </a:p>
          <a:p>
            <a:pPr marL="685800" lvl="1"/>
            <a:r>
              <a:rPr lang="fi-FI" sz="2000" dirty="0" smtClean="0"/>
              <a:t>Jos opisto onnistuu ostamaan jo nykyisin seurakäytössä olevat peltoalueet, metsäalueita tarvitsee ostaa vain 2,1 ha. </a:t>
            </a:r>
          </a:p>
          <a:p>
            <a:pPr marL="685800" lvl="1"/>
            <a:r>
              <a:rPr lang="fi-FI" sz="2000" dirty="0" smtClean="0"/>
              <a:t>Lisäksi tulee kunnostaa opiston omaa metsäaluetta 2,2 ha.</a:t>
            </a:r>
          </a:p>
          <a:p>
            <a:r>
              <a:rPr lang="fi-FI" sz="2000" b="1" dirty="0" smtClean="0"/>
              <a:t>Nämä kunnostuskustannukset ovat yhteensä noin 30 000 €. </a:t>
            </a:r>
          </a:p>
          <a:p>
            <a:pPr marL="685800" lvl="1"/>
            <a:endParaRPr lang="fi-FI" sz="2000" b="1" dirty="0" smtClean="0"/>
          </a:p>
          <a:p>
            <a:pPr marL="285750" indent="-285750"/>
            <a:endParaRPr lang="fi-FI" dirty="0" smtClean="0"/>
          </a:p>
        </p:txBody>
      </p:sp>
      <p:pic>
        <p:nvPicPr>
          <p:cNvPr id="5" name="Sisällön paikkamerkki 4" descr="Opistoseurat 2010 412.jpg"/>
          <p:cNvPicPr>
            <a:picLocks noGrp="1" noChangeAspect="1"/>
          </p:cNvPicPr>
          <p:nvPr>
            <p:ph sz="half" idx="2"/>
          </p:nvPr>
        </p:nvPicPr>
        <p:blipFill>
          <a:blip r:embed="rId2" cstate="print"/>
          <a:stretch>
            <a:fillRect/>
          </a:stretch>
        </p:blipFill>
        <p:spPr>
          <a:xfrm>
            <a:off x="5940152" y="4582276"/>
            <a:ext cx="2950591" cy="1963141"/>
          </a:xfrm>
          <a:prstGeom prst="rect">
            <a:avLst/>
          </a:prstGeom>
        </p:spPr>
      </p:pic>
      <p:pic>
        <p:nvPicPr>
          <p:cNvPr id="6" name="Kuva 5" descr="Opistoseurat 2010 413.jpg"/>
          <p:cNvPicPr>
            <a:picLocks noChangeAspect="1"/>
          </p:cNvPicPr>
          <p:nvPr/>
        </p:nvPicPr>
        <p:blipFill>
          <a:blip r:embed="rId3" cstate="print"/>
          <a:stretch>
            <a:fillRect/>
          </a:stretch>
        </p:blipFill>
        <p:spPr>
          <a:xfrm>
            <a:off x="5940152" y="2494086"/>
            <a:ext cx="2952328" cy="1964152"/>
          </a:xfrm>
          <a:prstGeom prst="rect">
            <a:avLst/>
          </a:prstGeom>
        </p:spPr>
      </p:pic>
      <p:pic>
        <p:nvPicPr>
          <p:cNvPr id="7" name="Sisällön paikkamerkki 9" descr="Opistoseurat 2010 415.jpg"/>
          <p:cNvPicPr>
            <a:picLocks noChangeAspect="1"/>
          </p:cNvPicPr>
          <p:nvPr/>
        </p:nvPicPr>
        <p:blipFill>
          <a:blip r:embed="rId4" cstate="print"/>
          <a:stretch>
            <a:fillRect/>
          </a:stretch>
        </p:blipFill>
        <p:spPr>
          <a:xfrm>
            <a:off x="5940152" y="405854"/>
            <a:ext cx="2922383" cy="194423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8640"/>
            <a:ext cx="8229600" cy="1152128"/>
          </a:xfrm>
        </p:spPr>
        <p:txBody>
          <a:bodyPr>
            <a:normAutofit fontScale="90000"/>
          </a:bodyPr>
          <a:lstStyle/>
          <a:p>
            <a:r>
              <a:rPr lang="fi-FI" dirty="0" smtClean="0"/>
              <a:t>MITÄ MAKSAA?</a:t>
            </a:r>
            <a:br>
              <a:rPr lang="fi-FI" dirty="0" smtClean="0"/>
            </a:br>
            <a:r>
              <a:rPr lang="fi-FI" dirty="0" smtClean="0"/>
              <a:t>YHTEENVETO KUSTANNUKSISTA</a:t>
            </a:r>
            <a:endParaRPr lang="fi-FI" dirty="0"/>
          </a:p>
        </p:txBody>
      </p:sp>
      <p:sp>
        <p:nvSpPr>
          <p:cNvPr id="3" name="Sisällön paikkamerkki 2"/>
          <p:cNvSpPr>
            <a:spLocks noGrp="1"/>
          </p:cNvSpPr>
          <p:nvPr>
            <p:ph sz="half" idx="1"/>
          </p:nvPr>
        </p:nvSpPr>
        <p:spPr>
          <a:xfrm>
            <a:off x="0" y="1484784"/>
            <a:ext cx="5508104" cy="5373216"/>
          </a:xfrm>
        </p:spPr>
        <p:txBody>
          <a:bodyPr>
            <a:noAutofit/>
          </a:bodyPr>
          <a:lstStyle/>
          <a:p>
            <a:pPr marL="285750" indent="-285750"/>
            <a:r>
              <a:rPr lang="fi-FI" sz="1800" b="1" dirty="0" smtClean="0"/>
              <a:t>I-vaihe keväällä 2013, noin 63 000 €</a:t>
            </a:r>
          </a:p>
          <a:p>
            <a:pPr lvl="1">
              <a:buFont typeface="Arial" pitchFamily="34" charset="0"/>
              <a:buChar char="•"/>
            </a:pPr>
            <a:r>
              <a:rPr lang="fi-FI" sz="1800" dirty="0" smtClean="0"/>
              <a:t>Nykyisten WC-tilojen kunnostus</a:t>
            </a:r>
          </a:p>
          <a:p>
            <a:pPr lvl="1">
              <a:buFont typeface="Arial" pitchFamily="34" charset="0"/>
              <a:buChar char="•"/>
            </a:pPr>
            <a:r>
              <a:rPr lang="fi-FI" sz="1800" dirty="0" smtClean="0"/>
              <a:t>Kokoojateiden rakentaminen</a:t>
            </a:r>
          </a:p>
          <a:p>
            <a:pPr lvl="1">
              <a:buFont typeface="Arial" pitchFamily="34" charset="0"/>
              <a:buChar char="•"/>
            </a:pPr>
            <a:r>
              <a:rPr lang="fi-FI" sz="1800" dirty="0" smtClean="0"/>
              <a:t>Vuokra-alueiden käytön tehostaminen</a:t>
            </a:r>
          </a:p>
          <a:p>
            <a:pPr lvl="1"/>
            <a:endParaRPr lang="fi-FI" sz="1800" dirty="0" smtClean="0"/>
          </a:p>
          <a:p>
            <a:pPr marL="285750" indent="-285750"/>
            <a:r>
              <a:rPr lang="fi-FI" sz="1800" b="1" dirty="0" smtClean="0"/>
              <a:t>II-vaihe loppukesä 2013- kevät 2015, noin 125 000 €</a:t>
            </a:r>
          </a:p>
          <a:p>
            <a:pPr lvl="1">
              <a:buFont typeface="Arial" pitchFamily="34" charset="0"/>
              <a:buChar char="•"/>
            </a:pPr>
            <a:r>
              <a:rPr lang="fi-FI" sz="1800" dirty="0" smtClean="0"/>
              <a:t>Suihkutila</a:t>
            </a:r>
          </a:p>
          <a:p>
            <a:pPr lvl="1">
              <a:buFont typeface="Arial" pitchFamily="34" charset="0"/>
              <a:buChar char="•"/>
            </a:pPr>
            <a:r>
              <a:rPr lang="fi-FI" sz="1800" dirty="0" err="1" smtClean="0"/>
              <a:t>Vesi-WC</a:t>
            </a:r>
            <a:endParaRPr lang="fi-FI" sz="1800" dirty="0" smtClean="0"/>
          </a:p>
          <a:p>
            <a:pPr lvl="1">
              <a:buFont typeface="Arial" pitchFamily="34" charset="0"/>
              <a:buChar char="•"/>
            </a:pPr>
            <a:r>
              <a:rPr lang="fi-FI" sz="1800" dirty="0" smtClean="0"/>
              <a:t>Täyttötiet opiston omistamille maa-alueille</a:t>
            </a:r>
          </a:p>
          <a:p>
            <a:pPr lvl="1">
              <a:buFont typeface="Arial" pitchFamily="34" charset="0"/>
              <a:buChar char="•"/>
            </a:pPr>
            <a:r>
              <a:rPr lang="fi-FI" sz="1800" dirty="0" smtClean="0"/>
              <a:t>Pysäköintikaistat</a:t>
            </a:r>
          </a:p>
          <a:p>
            <a:pPr lvl="1"/>
            <a:endParaRPr lang="fi-FI" sz="1800" dirty="0" smtClean="0"/>
          </a:p>
          <a:p>
            <a:pPr marL="285750" indent="-285750"/>
            <a:r>
              <a:rPr lang="fi-FI" sz="1800" b="1" dirty="0" smtClean="0"/>
              <a:t>III-vaihe noin  140 000 €</a:t>
            </a:r>
          </a:p>
          <a:p>
            <a:pPr lvl="1">
              <a:buFont typeface="Arial" pitchFamily="34" charset="0"/>
              <a:buChar char="•"/>
            </a:pPr>
            <a:r>
              <a:rPr lang="fi-FI" sz="1800" dirty="0" smtClean="0"/>
              <a:t>Ostettujen maa-alueiden kunnostus seurakäyttöön</a:t>
            </a:r>
          </a:p>
          <a:p>
            <a:pPr lvl="1">
              <a:buFont typeface="Arial" pitchFamily="34" charset="0"/>
              <a:buChar char="•"/>
            </a:pPr>
            <a:r>
              <a:rPr lang="fi-FI" sz="1800" dirty="0" smtClean="0"/>
              <a:t>Kustannukset epävarmoja</a:t>
            </a:r>
          </a:p>
        </p:txBody>
      </p:sp>
      <p:pic>
        <p:nvPicPr>
          <p:cNvPr id="5" name="Sisällön paikkamerkki 4" descr="Opistoseurat 2010 311.jpg"/>
          <p:cNvPicPr>
            <a:picLocks noGrp="1" noChangeAspect="1"/>
          </p:cNvPicPr>
          <p:nvPr>
            <p:ph sz="half" idx="2"/>
          </p:nvPr>
        </p:nvPicPr>
        <p:blipFill>
          <a:blip r:embed="rId2" cstate="print"/>
          <a:stretch>
            <a:fillRect/>
          </a:stretch>
        </p:blipFill>
        <p:spPr>
          <a:xfrm>
            <a:off x="5508104" y="1484785"/>
            <a:ext cx="3174504" cy="2111963"/>
          </a:xfrm>
        </p:spPr>
      </p:pic>
      <p:pic>
        <p:nvPicPr>
          <p:cNvPr id="6" name="Kuva 5" descr="Opistoseurat 2010 318.jpg"/>
          <p:cNvPicPr>
            <a:picLocks noChangeAspect="1"/>
          </p:cNvPicPr>
          <p:nvPr/>
        </p:nvPicPr>
        <p:blipFill>
          <a:blip r:embed="rId3" cstate="print"/>
          <a:stretch>
            <a:fillRect/>
          </a:stretch>
        </p:blipFill>
        <p:spPr>
          <a:xfrm>
            <a:off x="5464883" y="3717033"/>
            <a:ext cx="3247068" cy="216023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8640"/>
            <a:ext cx="8229600" cy="1152128"/>
          </a:xfrm>
        </p:spPr>
        <p:txBody>
          <a:bodyPr>
            <a:normAutofit/>
          </a:bodyPr>
          <a:lstStyle/>
          <a:p>
            <a:r>
              <a:rPr lang="fi-FI" dirty="0" smtClean="0"/>
              <a:t>MITÄ HYÖTYÄ?</a:t>
            </a:r>
            <a:endParaRPr lang="fi-FI" dirty="0"/>
          </a:p>
        </p:txBody>
      </p:sp>
      <p:sp>
        <p:nvSpPr>
          <p:cNvPr id="3" name="Sisällön paikkamerkki 2"/>
          <p:cNvSpPr>
            <a:spLocks noGrp="1"/>
          </p:cNvSpPr>
          <p:nvPr>
            <p:ph sz="half" idx="1"/>
          </p:nvPr>
        </p:nvSpPr>
        <p:spPr>
          <a:xfrm>
            <a:off x="0" y="1268760"/>
            <a:ext cx="4860032" cy="5589240"/>
          </a:xfrm>
        </p:spPr>
        <p:txBody>
          <a:bodyPr>
            <a:noAutofit/>
          </a:bodyPr>
          <a:lstStyle/>
          <a:p>
            <a:pPr marL="285750" indent="-285750"/>
            <a:r>
              <a:rPr lang="fi-FI" sz="1800" dirty="0" smtClean="0"/>
              <a:t>Kunnostuksella vältytään jokavuotiselta hukkaan menevältä murskeenajon ”hätätyöltä”.  </a:t>
            </a:r>
          </a:p>
          <a:p>
            <a:pPr marL="685800" lvl="1"/>
            <a:r>
              <a:rPr lang="fi-FI" sz="1400" dirty="0" smtClean="0"/>
              <a:t>Vuonna 2012 kulkuväylien kunnossapidon ”hätätyö” maksoi noin 10 000 €.</a:t>
            </a:r>
          </a:p>
          <a:p>
            <a:pPr marL="285750" indent="-285750"/>
            <a:r>
              <a:rPr lang="fi-FI" sz="1800" dirty="0" smtClean="0"/>
              <a:t>Jos tarvittavat lisämaa-alueet saadaan ostetuksi, nyt vuokratuista alueista ei enää makseta vuokria.</a:t>
            </a:r>
          </a:p>
          <a:p>
            <a:pPr marL="685800" lvl="1"/>
            <a:r>
              <a:rPr lang="fi-FI" sz="1400" dirty="0" smtClean="0"/>
              <a:t>Maavuokrat olivat 10 000 euroa vuonna 2012.</a:t>
            </a:r>
            <a:endParaRPr lang="fi-FI" sz="1000" dirty="0" smtClean="0"/>
          </a:p>
          <a:p>
            <a:pPr marL="285750" indent="-285750"/>
            <a:r>
              <a:rPr lang="fi-FI" sz="1800" dirty="0" smtClean="0"/>
              <a:t>Alueiden kunnostuskustannukset ovat samaa suuruusluokkaa kuin suviseurojen kentän ja kulkuväylien kunnostus vain yhtä tilaisuutta varten.</a:t>
            </a:r>
          </a:p>
          <a:p>
            <a:pPr marL="285750" indent="-285750"/>
            <a:r>
              <a:rPr lang="fi-FI" sz="1800" dirty="0" smtClean="0"/>
              <a:t>Alueiden kunnostus palvelee seuravieraita ja helpottaa vastuunkantajia joka vuosi.</a:t>
            </a:r>
          </a:p>
          <a:p>
            <a:pPr marL="285750" indent="-285750"/>
            <a:r>
              <a:rPr lang="fi-FI" sz="1800" dirty="0" smtClean="0"/>
              <a:t>Opistoseurojen turvallisuus paranee huomattavasti.</a:t>
            </a:r>
          </a:p>
          <a:p>
            <a:pPr marL="285750" indent="-285750"/>
            <a:r>
              <a:rPr lang="fi-FI" sz="1800" dirty="0" smtClean="0"/>
              <a:t>Muutokset helpottavat viranomaisyhteistyötä.</a:t>
            </a:r>
          </a:p>
          <a:p>
            <a:pPr marL="285750" indent="-285750"/>
            <a:endParaRPr lang="fi-FI" sz="1800" dirty="0" smtClean="0"/>
          </a:p>
        </p:txBody>
      </p:sp>
      <p:pic>
        <p:nvPicPr>
          <p:cNvPr id="5" name="Sisällön paikkamerkki 4" descr="IMG_0132.JPG"/>
          <p:cNvPicPr>
            <a:picLocks noGrp="1" noChangeAspect="1"/>
          </p:cNvPicPr>
          <p:nvPr>
            <p:ph sz="half" idx="2"/>
          </p:nvPr>
        </p:nvPicPr>
        <p:blipFill>
          <a:blip r:embed="rId2" cstate="print"/>
          <a:stretch>
            <a:fillRect/>
          </a:stretch>
        </p:blipFill>
        <p:spPr>
          <a:xfrm>
            <a:off x="5148064" y="1750313"/>
            <a:ext cx="3624402" cy="2038727"/>
          </a:xfrm>
        </p:spPr>
      </p:pic>
      <p:pic>
        <p:nvPicPr>
          <p:cNvPr id="6" name="Kuva 5" descr="IMG_0129.JPG"/>
          <p:cNvPicPr>
            <a:picLocks noChangeAspect="1"/>
          </p:cNvPicPr>
          <p:nvPr/>
        </p:nvPicPr>
        <p:blipFill>
          <a:blip r:embed="rId3" cstate="print"/>
          <a:stretch>
            <a:fillRect/>
          </a:stretch>
        </p:blipFill>
        <p:spPr>
          <a:xfrm>
            <a:off x="5148064" y="3933056"/>
            <a:ext cx="3675901" cy="206769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88640"/>
            <a:ext cx="8229600" cy="1152128"/>
          </a:xfrm>
        </p:spPr>
        <p:txBody>
          <a:bodyPr>
            <a:normAutofit/>
          </a:bodyPr>
          <a:lstStyle/>
          <a:p>
            <a:pPr algn="l"/>
            <a:r>
              <a:rPr lang="fi-FI" dirty="0" smtClean="0"/>
              <a:t>MISTÄ VARAT?</a:t>
            </a:r>
            <a:endParaRPr lang="fi-FI" dirty="0"/>
          </a:p>
        </p:txBody>
      </p:sp>
      <p:sp>
        <p:nvSpPr>
          <p:cNvPr id="3" name="Sisällön paikkamerkki 2"/>
          <p:cNvSpPr>
            <a:spLocks noGrp="1"/>
          </p:cNvSpPr>
          <p:nvPr>
            <p:ph sz="half" idx="1"/>
          </p:nvPr>
        </p:nvSpPr>
        <p:spPr>
          <a:xfrm>
            <a:off x="0" y="1268760"/>
            <a:ext cx="4860032" cy="5589240"/>
          </a:xfrm>
        </p:spPr>
        <p:txBody>
          <a:bodyPr>
            <a:noAutofit/>
          </a:bodyPr>
          <a:lstStyle/>
          <a:p>
            <a:pPr marL="285750" indent="-285750"/>
            <a:r>
              <a:rPr lang="fi-FI" sz="1800" dirty="0" smtClean="0"/>
              <a:t>Kun opisto perustettiin, rakentamisessa järjestettiin tiilentekotalkoot.</a:t>
            </a:r>
          </a:p>
          <a:p>
            <a:pPr marL="285750" indent="-285750"/>
            <a:r>
              <a:rPr lang="fi-FI" sz="1800" dirty="0" smtClean="0"/>
              <a:t>Nyt alueiden seurakäyttöön kunnostamisessa tarvitaan  uudet ”talkoot”, jotka ovat pääasiassa rahallisia talkoita.</a:t>
            </a:r>
          </a:p>
          <a:p>
            <a:pPr marL="285750" indent="-285750"/>
            <a:r>
              <a:rPr lang="fi-FI" sz="1800" dirty="0" smtClean="0"/>
              <a:t>Reisjärven kristillisen opiston tukialueen rauhanyhdistysten jäsenmäärä on yhteensä noin  13 000 jäsentä. </a:t>
            </a:r>
          </a:p>
          <a:p>
            <a:pPr marL="285750" indent="-285750"/>
            <a:r>
              <a:rPr lang="fi-FI" sz="1800" dirty="0" smtClean="0"/>
              <a:t>Jos rauhanyhdistykset rahoittavat kokonaan edellä kuvatut  kunnostustyöt, kustannukset ovat karkeasti seuraavat:</a:t>
            </a:r>
          </a:p>
          <a:p>
            <a:pPr lvl="1">
              <a:buFont typeface="Arial" pitchFamily="34" charset="0"/>
              <a:buChar char="•"/>
            </a:pPr>
            <a:r>
              <a:rPr lang="fi-FI" sz="1800" dirty="0" smtClean="0"/>
              <a:t>I-vaihe,  noin 6 € kunkin yhdistyksen jäsentä kohden.</a:t>
            </a:r>
          </a:p>
          <a:p>
            <a:pPr lvl="1">
              <a:buFont typeface="Arial" pitchFamily="34" charset="0"/>
              <a:buChar char="•"/>
            </a:pPr>
            <a:r>
              <a:rPr lang="fi-FI" sz="1800" dirty="0" smtClean="0"/>
              <a:t>II-vaihe,  noin 10 € kunkin yhdistyksen jäsentä kohden.</a:t>
            </a:r>
          </a:p>
          <a:p>
            <a:pPr lvl="1">
              <a:buFont typeface="Arial" pitchFamily="34" charset="0"/>
              <a:buChar char="•"/>
            </a:pPr>
            <a:r>
              <a:rPr lang="fi-FI" sz="1800" dirty="0" smtClean="0"/>
              <a:t>III-vaiheen kustannukset selviävät myöhemmin.</a:t>
            </a:r>
          </a:p>
          <a:p>
            <a:pPr marL="285750" indent="-285750"/>
            <a:r>
              <a:rPr lang="fi-FI" sz="1800" dirty="0" smtClean="0"/>
              <a:t>Lämmin kiitos opistotyön tukemisesta!</a:t>
            </a:r>
          </a:p>
        </p:txBody>
      </p:sp>
      <p:pic>
        <p:nvPicPr>
          <p:cNvPr id="5" name="Picture 6" descr="tiilitalkoot"/>
          <p:cNvPicPr>
            <a:picLocks noGrp="1" noChangeAspect="1" noChangeArrowheads="1"/>
          </p:cNvPicPr>
          <p:nvPr>
            <p:ph sz="half" idx="2"/>
          </p:nvPr>
        </p:nvPicPr>
        <p:blipFill>
          <a:blip r:embed="rId2" cstate="print"/>
          <a:srcRect/>
          <a:stretch>
            <a:fillRect/>
          </a:stretch>
        </p:blipFill>
        <p:spPr>
          <a:xfrm>
            <a:off x="4716016" y="260648"/>
            <a:ext cx="4038600" cy="2612329"/>
          </a:xfrm>
          <a:noFill/>
        </p:spPr>
      </p:pic>
      <p:pic>
        <p:nvPicPr>
          <p:cNvPr id="8" name="Kuva 7" descr="opistoseurat 2011 ja suviseurat 2011 095.jpg"/>
          <p:cNvPicPr>
            <a:picLocks noChangeAspect="1"/>
          </p:cNvPicPr>
          <p:nvPr/>
        </p:nvPicPr>
        <p:blipFill>
          <a:blip r:embed="rId3" cstate="print"/>
          <a:stretch>
            <a:fillRect/>
          </a:stretch>
        </p:blipFill>
        <p:spPr>
          <a:xfrm rot="5400000">
            <a:off x="5601311" y="3623825"/>
            <a:ext cx="3745758" cy="24920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TESTAMENTIN SANOMA</a:t>
            </a:r>
            <a:endParaRPr lang="fi-FI" dirty="0"/>
          </a:p>
        </p:txBody>
      </p:sp>
      <p:sp>
        <p:nvSpPr>
          <p:cNvPr id="3" name="Sisällön paikkamerkki 2"/>
          <p:cNvSpPr>
            <a:spLocks noGrp="1"/>
          </p:cNvSpPr>
          <p:nvPr>
            <p:ph sz="half" idx="1"/>
          </p:nvPr>
        </p:nvSpPr>
        <p:spPr/>
        <p:txBody>
          <a:bodyPr>
            <a:normAutofit fontScale="92500" lnSpcReduction="20000"/>
          </a:bodyPr>
          <a:lstStyle/>
          <a:p>
            <a:r>
              <a:rPr lang="fi-FI" dirty="0" smtClean="0"/>
              <a:t>Antti ja Elsa </a:t>
            </a:r>
            <a:r>
              <a:rPr lang="fi-FI" dirty="0" err="1" smtClean="0"/>
              <a:t>Räisälä</a:t>
            </a:r>
            <a:r>
              <a:rPr lang="fi-FI" dirty="0" smtClean="0"/>
              <a:t> testamenttasivat maatilansa lasten ja nuorten hyväksi. </a:t>
            </a:r>
          </a:p>
          <a:p>
            <a:r>
              <a:rPr lang="fi-FI" dirty="0" smtClean="0"/>
              <a:t>Testamenttiin liittyy nöyrä rukous:  </a:t>
            </a:r>
            <a:endParaRPr lang="fi-FI" dirty="0"/>
          </a:p>
        </p:txBody>
      </p:sp>
      <p:sp>
        <p:nvSpPr>
          <p:cNvPr id="4" name="Sisällön paikkamerkki 3"/>
          <p:cNvSpPr>
            <a:spLocks noGrp="1"/>
          </p:cNvSpPr>
          <p:nvPr>
            <p:ph sz="half" idx="2"/>
          </p:nvPr>
        </p:nvSpPr>
        <p:spPr>
          <a:xfrm>
            <a:off x="4648200" y="1600200"/>
            <a:ext cx="4172272" cy="4925144"/>
          </a:xfrm>
        </p:spPr>
        <p:txBody>
          <a:bodyPr>
            <a:normAutofit fontScale="92500" lnSpcReduction="20000"/>
          </a:bodyPr>
          <a:lstStyle/>
          <a:p>
            <a:pPr>
              <a:lnSpc>
                <a:spcPct val="90000"/>
              </a:lnSpc>
              <a:buNone/>
              <a:defRPr/>
            </a:pPr>
            <a:r>
              <a:rPr lang="fi-FI" i="1" dirty="0" smtClean="0">
                <a:latin typeface="Comic Sans MS" pitchFamily="66" charset="0"/>
              </a:rPr>
              <a:t>Ja se </a:t>
            </a:r>
            <a:r>
              <a:rPr lang="fi-FI" i="1" dirty="0" err="1" smtClean="0">
                <a:latin typeface="Comic Sans MS" pitchFamily="66" charset="0"/>
              </a:rPr>
              <a:t>olis</a:t>
            </a:r>
            <a:r>
              <a:rPr lang="fi-FI" i="1" dirty="0" smtClean="0">
                <a:latin typeface="Comic Sans MS" pitchFamily="66" charset="0"/>
              </a:rPr>
              <a:t> vielä viimeinen toivoni, että jos jumala sen suo niin tapahtua, kuin mitä </a:t>
            </a:r>
            <a:r>
              <a:rPr lang="fi-FI" i="1" dirty="0" err="1" smtClean="0">
                <a:latin typeface="Comic Sans MS" pitchFamily="66" charset="0"/>
              </a:rPr>
              <a:t>etellä</a:t>
            </a:r>
            <a:r>
              <a:rPr lang="fi-FI" i="1" dirty="0" smtClean="0">
                <a:latin typeface="Comic Sans MS" pitchFamily="66" charset="0"/>
              </a:rPr>
              <a:t> olen tarkoittanut häneltä saamieni lainavarojen maallisen hoitajana, että edes yksikään sielu tämän toimen kautta pelastuisi, ja saisi </a:t>
            </a:r>
            <a:r>
              <a:rPr lang="fi-FI" i="1" dirty="0" err="1" smtClean="0">
                <a:latin typeface="Comic Sans MS" pitchFamily="66" charset="0"/>
              </a:rPr>
              <a:t>ijankaikkisen</a:t>
            </a:r>
            <a:r>
              <a:rPr lang="fi-FI" i="1" dirty="0" smtClean="0">
                <a:latin typeface="Comic Sans MS" pitchFamily="66" charset="0"/>
              </a:rPr>
              <a:t> elämän taivaassa.”</a:t>
            </a:r>
          </a:p>
          <a:p>
            <a:pPr>
              <a:lnSpc>
                <a:spcPct val="90000"/>
              </a:lnSpc>
              <a:buNone/>
              <a:defRPr/>
            </a:pPr>
            <a:endParaRPr lang="fi-FI" i="1" dirty="0" smtClean="0">
              <a:latin typeface="Comic Sans MS" pitchFamily="66" charset="0"/>
            </a:endParaRPr>
          </a:p>
          <a:p>
            <a:pPr>
              <a:lnSpc>
                <a:spcPct val="90000"/>
              </a:lnSpc>
              <a:buNone/>
              <a:defRPr/>
            </a:pPr>
            <a:r>
              <a:rPr lang="fi-FI" sz="2000" i="1" dirty="0" smtClean="0">
                <a:latin typeface="Comic Sans MS" pitchFamily="66" charset="0"/>
              </a:rPr>
              <a:t>”Reisjärvellä Helmikuun 11. päivänä vuonna 1941</a:t>
            </a:r>
          </a:p>
          <a:p>
            <a:pPr>
              <a:lnSpc>
                <a:spcPct val="90000"/>
              </a:lnSpc>
              <a:buNone/>
              <a:defRPr/>
            </a:pPr>
            <a:r>
              <a:rPr lang="fi-FI" sz="2000" i="1" dirty="0" err="1" smtClean="0">
                <a:latin typeface="Comic Sans MS" pitchFamily="66" charset="0"/>
              </a:rPr>
              <a:t>Talokas</a:t>
            </a:r>
            <a:r>
              <a:rPr lang="fi-FI" sz="2000" i="1" dirty="0" smtClean="0">
                <a:latin typeface="Comic Sans MS" pitchFamily="66" charset="0"/>
              </a:rPr>
              <a:t> Antti </a:t>
            </a:r>
            <a:r>
              <a:rPr lang="fi-FI" sz="2000" i="1" dirty="0" err="1" smtClean="0">
                <a:latin typeface="Comic Sans MS" pitchFamily="66" charset="0"/>
              </a:rPr>
              <a:t>Räisälä</a:t>
            </a:r>
            <a:r>
              <a:rPr lang="fi-FI" sz="2000" i="1" dirty="0" smtClean="0">
                <a:latin typeface="Comic Sans MS" pitchFamily="66" charset="0"/>
              </a:rPr>
              <a:t>, kirjoitti oma käsi.”</a:t>
            </a:r>
            <a:endParaRPr lang="fi-FI" sz="2000" dirty="0" smtClean="0">
              <a:latin typeface="Comic Sans MS" pitchFamily="66" charset="0"/>
            </a:endParaRPr>
          </a:p>
          <a:p>
            <a:endParaRPr lang="fi-FI" dirty="0"/>
          </a:p>
        </p:txBody>
      </p:sp>
      <p:pic>
        <p:nvPicPr>
          <p:cNvPr id="5" name="Picture 7" descr="juhlakirja 3 jompelta 002"/>
          <p:cNvPicPr>
            <a:picLocks noChangeAspect="1" noChangeArrowheads="1"/>
          </p:cNvPicPr>
          <p:nvPr/>
        </p:nvPicPr>
        <p:blipFill>
          <a:blip r:embed="rId2" cstate="print"/>
          <a:srcRect/>
          <a:stretch>
            <a:fillRect/>
          </a:stretch>
        </p:blipFill>
        <p:spPr>
          <a:xfrm>
            <a:off x="323528" y="3782614"/>
            <a:ext cx="1944216" cy="2673426"/>
          </a:xfrm>
          <a:prstGeom prst="rect">
            <a:avLst/>
          </a:prstGeom>
          <a:noFill/>
        </p:spPr>
      </p:pic>
      <p:pic>
        <p:nvPicPr>
          <p:cNvPr id="6" name="Picture 8" descr="Elsa Räisälä"/>
          <p:cNvPicPr>
            <a:picLocks noChangeAspect="1" noChangeArrowheads="1"/>
          </p:cNvPicPr>
          <p:nvPr/>
        </p:nvPicPr>
        <p:blipFill>
          <a:blip r:embed="rId3" cstate="print"/>
          <a:srcRect/>
          <a:stretch>
            <a:fillRect/>
          </a:stretch>
        </p:blipFill>
        <p:spPr>
          <a:xfrm>
            <a:off x="2411760" y="3789040"/>
            <a:ext cx="1908674" cy="2667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457200" y="274638"/>
            <a:ext cx="8229600" cy="922114"/>
          </a:xfrm>
        </p:spPr>
        <p:txBody>
          <a:bodyPr/>
          <a:lstStyle/>
          <a:p>
            <a:r>
              <a:rPr lang="fi-FI" dirty="0" smtClean="0"/>
              <a:t>MAAKUNNALLISET OPISTOSEURAT</a:t>
            </a:r>
            <a:endParaRPr lang="fi-FI" dirty="0"/>
          </a:p>
        </p:txBody>
      </p:sp>
      <p:sp>
        <p:nvSpPr>
          <p:cNvPr id="5" name="Sisällön paikkamerkki 4"/>
          <p:cNvSpPr>
            <a:spLocks noGrp="1"/>
          </p:cNvSpPr>
          <p:nvPr>
            <p:ph sz="half" idx="1"/>
          </p:nvPr>
        </p:nvSpPr>
        <p:spPr>
          <a:xfrm>
            <a:off x="0" y="1124744"/>
            <a:ext cx="4495800" cy="5733256"/>
          </a:xfrm>
        </p:spPr>
        <p:txBody>
          <a:bodyPr>
            <a:normAutofit fontScale="85000" lnSpcReduction="20000"/>
          </a:bodyPr>
          <a:lstStyle/>
          <a:p>
            <a:r>
              <a:rPr lang="fi-FI" dirty="0" smtClean="0"/>
              <a:t>Opistoseurat kokoavat taustayhteisön vuosittain </a:t>
            </a:r>
            <a:r>
              <a:rPr lang="fi-FI" dirty="0" err="1" smtClean="0"/>
              <a:t>Räisälänmäelle</a:t>
            </a:r>
            <a:r>
              <a:rPr lang="fi-FI" dirty="0" smtClean="0"/>
              <a:t> Jumalan sanan kuuloon.</a:t>
            </a:r>
          </a:p>
          <a:p>
            <a:pPr lvl="1"/>
            <a:r>
              <a:rPr lang="fi-FI" dirty="0" smtClean="0"/>
              <a:t>Opisto on taustayhteisön koulu.</a:t>
            </a:r>
          </a:p>
          <a:p>
            <a:pPr lvl="1"/>
            <a:r>
              <a:rPr lang="fi-FI" dirty="0" smtClean="0"/>
              <a:t>Vastuualueen rauhanyhdistykset ovat seurojen järjestelyvuorossa viiden vuoden välein.</a:t>
            </a:r>
          </a:p>
          <a:p>
            <a:pPr lvl="1"/>
            <a:r>
              <a:rPr lang="fi-FI" dirty="0" smtClean="0"/>
              <a:t>Opistoseurat ovat suuri tuki opistotyölle.</a:t>
            </a:r>
          </a:p>
          <a:p>
            <a:r>
              <a:rPr lang="fi-FI" dirty="0" smtClean="0"/>
              <a:t>Seuroilla on myös suuri taloudellinen merkitys.</a:t>
            </a:r>
          </a:p>
          <a:p>
            <a:pPr lvl="1"/>
            <a:r>
              <a:rPr lang="fi-FI" dirty="0" smtClean="0"/>
              <a:t>Seuroissa kerätään vuosittain varoja opistotyölle 150-200 000 euroa.</a:t>
            </a:r>
          </a:p>
          <a:p>
            <a:pPr lvl="1"/>
            <a:r>
              <a:rPr lang="fi-FI" dirty="0" smtClean="0"/>
              <a:t>Opiston valtionosuuksia leikattiin tänä vuonna 101 000  euroa. </a:t>
            </a:r>
          </a:p>
          <a:p>
            <a:r>
              <a:rPr lang="fi-FI" dirty="0" smtClean="0"/>
              <a:t>On tarve kehittää opistoseurojen olosuhteita.</a:t>
            </a:r>
            <a:endParaRPr lang="fi-FI" dirty="0"/>
          </a:p>
        </p:txBody>
      </p:sp>
      <p:pic>
        <p:nvPicPr>
          <p:cNvPr id="7" name="Picture 8" descr="2"/>
          <p:cNvPicPr>
            <a:picLocks noGrp="1" noChangeAspect="1" noChangeArrowheads="1"/>
          </p:cNvPicPr>
          <p:nvPr>
            <p:ph sz="half" idx="2"/>
          </p:nvPr>
        </p:nvPicPr>
        <p:blipFill>
          <a:blip r:embed="rId2" cstate="print"/>
          <a:srcRect/>
          <a:stretch>
            <a:fillRect/>
          </a:stretch>
        </p:blipFill>
        <p:spPr>
          <a:xfrm>
            <a:off x="4932040" y="4149080"/>
            <a:ext cx="4038600" cy="2524562"/>
          </a:xfrm>
          <a:noFill/>
        </p:spPr>
      </p:pic>
      <p:pic>
        <p:nvPicPr>
          <p:cNvPr id="8" name="Picture 6" descr="maakunnalliset ilmakuva 2004"/>
          <p:cNvPicPr>
            <a:picLocks noChangeAspect="1" noChangeArrowheads="1"/>
          </p:cNvPicPr>
          <p:nvPr/>
        </p:nvPicPr>
        <p:blipFill>
          <a:blip r:embed="rId3" cstate="print"/>
          <a:srcRect/>
          <a:stretch>
            <a:fillRect/>
          </a:stretch>
        </p:blipFill>
        <p:spPr bwMode="auto">
          <a:xfrm>
            <a:off x="5292080" y="1115791"/>
            <a:ext cx="3688550" cy="288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MIKSI?</a:t>
            </a:r>
            <a:endParaRPr lang="fi-FI" dirty="0"/>
          </a:p>
        </p:txBody>
      </p:sp>
      <p:sp>
        <p:nvSpPr>
          <p:cNvPr id="3" name="Sisällön paikkamerkki 2"/>
          <p:cNvSpPr>
            <a:spLocks noGrp="1"/>
          </p:cNvSpPr>
          <p:nvPr>
            <p:ph sz="half" idx="1"/>
          </p:nvPr>
        </p:nvSpPr>
        <p:spPr>
          <a:xfrm>
            <a:off x="251520" y="1412776"/>
            <a:ext cx="4464496" cy="5112568"/>
          </a:xfrm>
        </p:spPr>
        <p:txBody>
          <a:bodyPr>
            <a:normAutofit fontScale="77500" lnSpcReduction="20000"/>
          </a:bodyPr>
          <a:lstStyle/>
          <a:p>
            <a:r>
              <a:rPr lang="fi-FI" dirty="0" smtClean="0"/>
              <a:t>Kesän runsassateiset jaksot ovat yleistyneet viime vuosina.</a:t>
            </a:r>
          </a:p>
          <a:p>
            <a:pPr lvl="1"/>
            <a:r>
              <a:rPr lang="fi-FI" dirty="0" smtClean="0"/>
              <a:t>Kesät 2008 ja 2012 olivat haastavia.</a:t>
            </a:r>
          </a:p>
          <a:p>
            <a:r>
              <a:rPr lang="fi-FI" dirty="0" smtClean="0"/>
              <a:t>Opiston omat peltoalueet ovat suurimmalta osin salaojittamattomia.</a:t>
            </a:r>
          </a:p>
          <a:p>
            <a:pPr lvl="1"/>
            <a:r>
              <a:rPr lang="fi-FI" dirty="0" smtClean="0"/>
              <a:t>Ollaan säiden armoilla. </a:t>
            </a:r>
          </a:p>
          <a:p>
            <a:r>
              <a:rPr lang="fi-FI" dirty="0" smtClean="0"/>
              <a:t>Majoituskalustokanta on muuttunut raskaammaksi.</a:t>
            </a:r>
          </a:p>
          <a:p>
            <a:pPr lvl="1"/>
            <a:r>
              <a:rPr lang="fi-FI" dirty="0" smtClean="0"/>
              <a:t>Erityisesti asuntoautot on tarkoitettu kantaville teille.</a:t>
            </a:r>
          </a:p>
          <a:p>
            <a:r>
              <a:rPr lang="fi-FI" dirty="0" smtClean="0"/>
              <a:t>Seuravieraiden vaatimustaso on kasvanut yleisen elintason kasvun takia. </a:t>
            </a:r>
          </a:p>
          <a:p>
            <a:r>
              <a:rPr lang="fi-FI" dirty="0" smtClean="0"/>
              <a:t>Ranuan kansanopiston alueita on kunnostettu viime vuosina.</a:t>
            </a:r>
          </a:p>
          <a:p>
            <a:pPr lvl="1"/>
            <a:r>
              <a:rPr lang="fi-FI" dirty="0" smtClean="0"/>
              <a:t>Kokemukset ovat olleet myönteisiä.</a:t>
            </a:r>
          </a:p>
        </p:txBody>
      </p:sp>
      <p:pic>
        <p:nvPicPr>
          <p:cNvPr id="5" name="Sisällön paikkamerkki 4"/>
          <p:cNvPicPr>
            <a:picLocks noGrp="1" noChangeAspect="1"/>
          </p:cNvPicPr>
          <p:nvPr>
            <p:ph sz="half" idx="2"/>
          </p:nvPr>
        </p:nvPicPr>
        <p:blipFill>
          <a:blip r:embed="rId2" cstate="email">
            <a:extLst>
              <a:ext uri="{BEBA8EAE-BF5A-486C-A8C5-ECC9F3942E4B}">
                <a14:imgProps xmlns="" xmlns:a14="http://schemas.microsoft.com/office/drawing/2010/main">
                  <a14:imgLayer r:embed="rId3">
                    <a14:imgEffect>
                      <a14:brightnessContrast bright="13000"/>
                    </a14:imgEffect>
                  </a14:imgLayer>
                </a14:imgProps>
              </a:ext>
              <a:ext uri="{28A0092B-C50C-407E-A947-70E740481C1C}">
                <a14:useLocalDpi xmlns="" xmlns:a14="http://schemas.microsoft.com/office/drawing/2010/main"/>
              </a:ext>
            </a:extLst>
          </a:blip>
          <a:stretch>
            <a:fillRect/>
          </a:stretch>
        </p:blipFill>
        <p:spPr>
          <a:xfrm>
            <a:off x="4860032" y="1484784"/>
            <a:ext cx="3456384" cy="46085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MIKSI?</a:t>
            </a:r>
            <a:endParaRPr lang="fi-FI" dirty="0"/>
          </a:p>
        </p:txBody>
      </p:sp>
      <p:sp>
        <p:nvSpPr>
          <p:cNvPr id="3" name="Sisällön paikkamerkki 2"/>
          <p:cNvSpPr>
            <a:spLocks noGrp="1"/>
          </p:cNvSpPr>
          <p:nvPr>
            <p:ph sz="half" idx="1"/>
          </p:nvPr>
        </p:nvSpPr>
        <p:spPr>
          <a:xfrm>
            <a:off x="251520" y="1412776"/>
            <a:ext cx="4464496" cy="5112568"/>
          </a:xfrm>
        </p:spPr>
        <p:txBody>
          <a:bodyPr>
            <a:normAutofit lnSpcReduction="10000"/>
          </a:bodyPr>
          <a:lstStyle/>
          <a:p>
            <a:r>
              <a:rPr lang="fi-FI" dirty="0" smtClean="0"/>
              <a:t>Liikenne oli vaikeuksissa kesinä 2008 ja 2012. </a:t>
            </a:r>
          </a:p>
          <a:p>
            <a:pPr lvl="1"/>
            <a:r>
              <a:rPr lang="fi-FI" dirty="0" smtClean="0"/>
              <a:t>Asuntovaunut hinattiin paikoilleen ja pois alueelta traktoreilla. </a:t>
            </a:r>
          </a:p>
          <a:p>
            <a:pPr lvl="1"/>
            <a:r>
              <a:rPr lang="fi-FI" dirty="0" smtClean="0"/>
              <a:t>Suuri osa henkilöautoista jouduttiin pysäköimään maanteiden varsille, joissa oli kilometrien jonot, osin molemmin puolin tietä. </a:t>
            </a:r>
          </a:p>
          <a:p>
            <a:pPr lvl="1"/>
            <a:r>
              <a:rPr lang="fi-FI" dirty="0" smtClean="0"/>
              <a:t>Tilanne oli liikenneturvallisuuden kannalta vaikea.</a:t>
            </a:r>
          </a:p>
        </p:txBody>
      </p:sp>
      <p:pic>
        <p:nvPicPr>
          <p:cNvPr id="7" name="Sisällön paikkamerkki 6"/>
          <p:cNvPicPr>
            <a:picLocks noGrp="1" noChangeAspect="1"/>
          </p:cNvPicPr>
          <p:nvPr>
            <p:ph sz="half" idx="2"/>
          </p:nvPr>
        </p:nvPicPr>
        <p:blipFill>
          <a:blip r:embed="rId2" cstate="email">
            <a:extLst>
              <a:ext uri="{BEBA8EAE-BF5A-486C-A8C5-ECC9F3942E4B}">
                <a14:imgProps xmlns="" xmlns:a14="http://schemas.microsoft.com/office/drawing/2010/main">
                  <a14:imgLayer r:embed="rId3">
                    <a14:imgEffect>
                      <a14:brightnessContrast bright="14000"/>
                    </a14:imgEffect>
                  </a14:imgLayer>
                </a14:imgProps>
              </a:ext>
              <a:ext uri="{28A0092B-C50C-407E-A947-70E740481C1C}">
                <a14:useLocalDpi xmlns="" xmlns:a14="http://schemas.microsoft.com/office/drawing/2010/main"/>
              </a:ext>
            </a:extLst>
          </a:blip>
          <a:stretch>
            <a:fillRect/>
          </a:stretch>
        </p:blipFill>
        <p:spPr>
          <a:xfrm>
            <a:off x="4970264" y="1600200"/>
            <a:ext cx="3394472" cy="452596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MITÄ?</a:t>
            </a:r>
            <a:endParaRPr lang="fi-FI" dirty="0"/>
          </a:p>
        </p:txBody>
      </p:sp>
      <p:sp>
        <p:nvSpPr>
          <p:cNvPr id="3" name="Sisällön paikkamerkki 2"/>
          <p:cNvSpPr>
            <a:spLocks noGrp="1"/>
          </p:cNvSpPr>
          <p:nvPr>
            <p:ph sz="half" idx="1"/>
          </p:nvPr>
        </p:nvSpPr>
        <p:spPr>
          <a:xfrm>
            <a:off x="323528" y="1124744"/>
            <a:ext cx="4680520" cy="5733256"/>
          </a:xfrm>
        </p:spPr>
        <p:txBody>
          <a:bodyPr>
            <a:normAutofit fontScale="92500"/>
          </a:bodyPr>
          <a:lstStyle/>
          <a:p>
            <a:r>
              <a:rPr lang="fi-FI" sz="2000" dirty="0" smtClean="0"/>
              <a:t>Tavoitteena on kehittää opistoseurojen puitteita pitkäjänteisesti:</a:t>
            </a:r>
          </a:p>
          <a:p>
            <a:pPr lvl="1"/>
            <a:r>
              <a:rPr lang="fi-FI" sz="1800" dirty="0" smtClean="0"/>
              <a:t>Laaditaan pysyvät suunnitelmat seurojen järjestelyä varten.</a:t>
            </a:r>
          </a:p>
          <a:p>
            <a:pPr lvl="1"/>
            <a:r>
              <a:rPr lang="fi-FI" sz="1800" dirty="0" smtClean="0"/>
              <a:t>Kunnostetaan opiston omistuksessa olevat maa-alueet, kulkuväylät ja täyttötiet.</a:t>
            </a:r>
          </a:p>
          <a:p>
            <a:pPr lvl="1"/>
            <a:r>
              <a:rPr lang="fi-FI" sz="1800" dirty="0" smtClean="0"/>
              <a:t>Parannetaan seuravieraiden turvallisuutta.</a:t>
            </a:r>
          </a:p>
          <a:p>
            <a:pPr lvl="1"/>
            <a:r>
              <a:rPr lang="fi-FI" sz="1800" dirty="0" smtClean="0"/>
              <a:t>Kunnostetaan  opistoseurojen rakenteita, erityisesti  </a:t>
            </a:r>
            <a:r>
              <a:rPr lang="fi-FI" sz="1600" dirty="0" err="1" smtClean="0"/>
              <a:t>WC:t</a:t>
            </a:r>
            <a:r>
              <a:rPr lang="fi-FI" sz="1600" dirty="0" smtClean="0"/>
              <a:t> ja ruokalan logistiikka-alue.</a:t>
            </a:r>
          </a:p>
          <a:p>
            <a:pPr lvl="1"/>
            <a:r>
              <a:rPr lang="fi-FI" sz="1600" dirty="0" smtClean="0"/>
              <a:t>Toteutetaan kiinteä suihkujärjestelmä.</a:t>
            </a:r>
          </a:p>
          <a:p>
            <a:pPr lvl="1"/>
            <a:r>
              <a:rPr lang="fi-FI" sz="1600" dirty="0" smtClean="0"/>
              <a:t>Rakennetaan myöhemmässä vaiheessa vesivessa.</a:t>
            </a:r>
            <a:endParaRPr lang="fi-FI" sz="1400" dirty="0" smtClean="0"/>
          </a:p>
          <a:p>
            <a:pPr lvl="1"/>
            <a:r>
              <a:rPr lang="fi-FI" sz="1800" dirty="0" smtClean="0"/>
              <a:t>Hankitaan lisämaa-alueita 25 000 seuravieraan tarpeita varten.</a:t>
            </a:r>
          </a:p>
          <a:p>
            <a:pPr lvl="1"/>
            <a:r>
              <a:rPr lang="fi-FI" sz="1800" dirty="0" smtClean="0"/>
              <a:t>Kunnostetaan uudet alueet seurakäyttöön.</a:t>
            </a:r>
          </a:p>
          <a:p>
            <a:r>
              <a:rPr lang="fi-FI" sz="2000" dirty="0" smtClean="0"/>
              <a:t>Vastuualueiden rauhanyhdistykset kutsutaan mukaan opistoseurojen </a:t>
            </a:r>
            <a:r>
              <a:rPr lang="fi-FI" sz="2000" dirty="0"/>
              <a:t>puitteiden </a:t>
            </a:r>
            <a:r>
              <a:rPr lang="fi-FI" sz="2000" dirty="0" smtClean="0"/>
              <a:t>kehittämiseen ja kunnostustöiden rahoittamiseen.</a:t>
            </a:r>
            <a:endParaRPr lang="fi-FI" sz="2000" dirty="0"/>
          </a:p>
        </p:txBody>
      </p:sp>
      <p:pic>
        <p:nvPicPr>
          <p:cNvPr id="5" name="Sisällön paikkamerkki 4"/>
          <p:cNvPicPr>
            <a:picLocks noGrp="1" noChangeAspect="1"/>
          </p:cNvPicPr>
          <p:nvPr>
            <p:ph sz="half" idx="2"/>
          </p:nvPr>
        </p:nvPicPr>
        <p:blipFill>
          <a:blip r:embed="rId2" cstate="email">
            <a:extLst>
              <a:ext uri="{28A0092B-C50C-407E-A947-70E740481C1C}">
                <a14:useLocalDpi xmlns="" xmlns:a14="http://schemas.microsoft.com/office/drawing/2010/main"/>
              </a:ext>
            </a:extLst>
          </a:blip>
          <a:stretch>
            <a:fillRect/>
          </a:stretch>
        </p:blipFill>
        <p:spPr>
          <a:xfrm>
            <a:off x="4970264" y="1600200"/>
            <a:ext cx="3394472" cy="4525963"/>
          </a:xfrm>
          <a:prstGeom prst="rect">
            <a:avLst/>
          </a:prstGeom>
        </p:spPr>
      </p:pic>
    </p:spTree>
    <p:extLst>
      <p:ext uri="{BB962C8B-B14F-4D97-AF65-F5344CB8AC3E}">
        <p14:creationId xmlns="" xmlns:p14="http://schemas.microsoft.com/office/powerpoint/2010/main" val="2417332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MILLOIN?</a:t>
            </a:r>
            <a:endParaRPr lang="fi-FI" dirty="0"/>
          </a:p>
        </p:txBody>
      </p:sp>
      <p:sp>
        <p:nvSpPr>
          <p:cNvPr id="3" name="Sisällön paikkamerkki 2"/>
          <p:cNvSpPr>
            <a:spLocks noGrp="1"/>
          </p:cNvSpPr>
          <p:nvPr>
            <p:ph sz="half" idx="1"/>
          </p:nvPr>
        </p:nvSpPr>
        <p:spPr>
          <a:xfrm>
            <a:off x="457200" y="1600200"/>
            <a:ext cx="4038600" cy="4925144"/>
          </a:xfrm>
        </p:spPr>
        <p:txBody>
          <a:bodyPr>
            <a:normAutofit fontScale="92500"/>
          </a:bodyPr>
          <a:lstStyle/>
          <a:p>
            <a:r>
              <a:rPr lang="fi-FI" sz="2000" dirty="0" smtClean="0"/>
              <a:t>Kehittämistyöryhmä on laatinut suunnitelman kunnostustöitä varten.</a:t>
            </a:r>
          </a:p>
          <a:p>
            <a:r>
              <a:rPr lang="fi-FI" sz="2000" dirty="0" smtClean="0"/>
              <a:t>Syksyllä 2012 tehtiin perusteellinen pohjakartta alueesta. </a:t>
            </a:r>
          </a:p>
          <a:p>
            <a:r>
              <a:rPr lang="fi-FI" sz="2000" dirty="0" smtClean="0"/>
              <a:t>Kunnostustyöt toteutetaan kolmessa vaiheessa:</a:t>
            </a:r>
          </a:p>
          <a:p>
            <a:pPr lvl="1"/>
            <a:r>
              <a:rPr lang="fi-FI" sz="1900" dirty="0" smtClean="0"/>
              <a:t>I-vaihe toteutetaan keväällä 2013.</a:t>
            </a:r>
          </a:p>
          <a:p>
            <a:pPr lvl="1"/>
            <a:r>
              <a:rPr lang="fi-FI" sz="1900" dirty="0" smtClean="0"/>
              <a:t>II-vaihe aloitetaan loppukesällä 2013 ja toteutetaan loppuun vuoden 2015 60-vuotisjuhlaseuroihin mennessä.</a:t>
            </a:r>
          </a:p>
          <a:p>
            <a:pPr lvl="1"/>
            <a:r>
              <a:rPr lang="fi-FI" sz="1900" dirty="0" smtClean="0"/>
              <a:t>III-vaiheessa uudet hankitut maa-alueet kunnostetaan seurakäyttöön.</a:t>
            </a:r>
          </a:p>
          <a:p>
            <a:endParaRPr lang="fi-FI" sz="1600" dirty="0"/>
          </a:p>
        </p:txBody>
      </p:sp>
      <p:pic>
        <p:nvPicPr>
          <p:cNvPr id="5" name="Sisällön paikkamerkki 4"/>
          <p:cNvPicPr>
            <a:picLocks noGrp="1" noChangeAspect="1"/>
          </p:cNvPicPr>
          <p:nvPr>
            <p:ph sz="half" idx="2"/>
          </p:nvPr>
        </p:nvPicPr>
        <p:blipFill>
          <a:blip r:embed="rId2" cstate="email">
            <a:extLst>
              <a:ext uri="{BEBA8EAE-BF5A-486C-A8C5-ECC9F3942E4B}">
                <a14:imgProps xmlns="" xmlns:a14="http://schemas.microsoft.com/office/drawing/2010/main">
                  <a14:imgLayer r:embed="rId3">
                    <a14:imgEffect>
                      <a14:brightnessContrast bright="16000"/>
                    </a14:imgEffect>
                  </a14:imgLayer>
                </a14:imgProps>
              </a:ext>
              <a:ext uri="{28A0092B-C50C-407E-A947-70E740481C1C}">
                <a14:useLocalDpi xmlns="" xmlns:a14="http://schemas.microsoft.com/office/drawing/2010/main"/>
              </a:ext>
            </a:extLst>
          </a:blip>
          <a:stretch>
            <a:fillRect/>
          </a:stretch>
        </p:blipFill>
        <p:spPr>
          <a:xfrm>
            <a:off x="4970264" y="1600200"/>
            <a:ext cx="3394472" cy="4525963"/>
          </a:xfrm>
          <a:prstGeom prst="rect">
            <a:avLst/>
          </a:prstGeom>
        </p:spPr>
      </p:pic>
    </p:spTree>
    <p:extLst>
      <p:ext uri="{BB962C8B-B14F-4D97-AF65-F5344CB8AC3E}">
        <p14:creationId xmlns="" xmlns:p14="http://schemas.microsoft.com/office/powerpoint/2010/main" val="646718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819423" y="332656"/>
            <a:ext cx="6992937" cy="1438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38" name="Rectangle 3"/>
          <p:cNvSpPr txBox="1">
            <a:spLocks noChangeArrowheads="1"/>
          </p:cNvSpPr>
          <p:nvPr/>
        </p:nvSpPr>
        <p:spPr bwMode="auto">
          <a:xfrm>
            <a:off x="2536155" y="1844824"/>
            <a:ext cx="3638550" cy="238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defTabSz="430213">
              <a:defRPr sz="2400">
                <a:solidFill>
                  <a:schemeClr val="tx1"/>
                </a:solidFill>
                <a:latin typeface="Times New Roman" charset="0"/>
              </a:defRPr>
            </a:lvl1pPr>
            <a:lvl2pPr marL="742950" indent="-285750" defTabSz="430213">
              <a:defRPr sz="2400">
                <a:solidFill>
                  <a:schemeClr val="tx1"/>
                </a:solidFill>
                <a:latin typeface="Times New Roman" charset="0"/>
              </a:defRPr>
            </a:lvl2pPr>
            <a:lvl3pPr marL="1143000" indent="-228600" defTabSz="430213">
              <a:defRPr sz="2400">
                <a:solidFill>
                  <a:schemeClr val="tx1"/>
                </a:solidFill>
                <a:latin typeface="Times New Roman" charset="0"/>
              </a:defRPr>
            </a:lvl3pPr>
            <a:lvl4pPr marL="1600200" indent="-228600" defTabSz="430213">
              <a:defRPr sz="2400">
                <a:solidFill>
                  <a:schemeClr val="tx1"/>
                </a:solidFill>
                <a:latin typeface="Times New Roman" charset="0"/>
              </a:defRPr>
            </a:lvl4pPr>
            <a:lvl5pPr marL="2057400" indent="-228600" defTabSz="430213">
              <a:defRPr sz="2400">
                <a:solidFill>
                  <a:schemeClr val="tx1"/>
                </a:solidFill>
                <a:latin typeface="Times New Roman" charset="0"/>
              </a:defRPr>
            </a:lvl5pPr>
            <a:lvl6pPr marL="2514600" indent="-228600" defTabSz="430213" eaLnBrk="0" fontAlgn="base" hangingPunct="0">
              <a:spcBef>
                <a:spcPct val="0"/>
              </a:spcBef>
              <a:spcAft>
                <a:spcPct val="0"/>
              </a:spcAft>
              <a:defRPr sz="2400">
                <a:solidFill>
                  <a:schemeClr val="tx1"/>
                </a:solidFill>
                <a:latin typeface="Times New Roman" charset="0"/>
              </a:defRPr>
            </a:lvl6pPr>
            <a:lvl7pPr marL="2971800" indent="-228600" defTabSz="430213" eaLnBrk="0" fontAlgn="base" hangingPunct="0">
              <a:spcBef>
                <a:spcPct val="0"/>
              </a:spcBef>
              <a:spcAft>
                <a:spcPct val="0"/>
              </a:spcAft>
              <a:defRPr sz="2400">
                <a:solidFill>
                  <a:schemeClr val="tx1"/>
                </a:solidFill>
                <a:latin typeface="Times New Roman" charset="0"/>
              </a:defRPr>
            </a:lvl7pPr>
            <a:lvl8pPr marL="3429000" indent="-228600" defTabSz="430213" eaLnBrk="0" fontAlgn="base" hangingPunct="0">
              <a:spcBef>
                <a:spcPct val="0"/>
              </a:spcBef>
              <a:spcAft>
                <a:spcPct val="0"/>
              </a:spcAft>
              <a:defRPr sz="2400">
                <a:solidFill>
                  <a:schemeClr val="tx1"/>
                </a:solidFill>
                <a:latin typeface="Times New Roman" charset="0"/>
              </a:defRPr>
            </a:lvl8pPr>
            <a:lvl9pPr marL="3886200" indent="-228600" defTabSz="430213" eaLnBrk="0" fontAlgn="base" hangingPunct="0">
              <a:spcBef>
                <a:spcPct val="0"/>
              </a:spcBef>
              <a:spcAft>
                <a:spcPct val="0"/>
              </a:spcAft>
              <a:defRPr sz="2400">
                <a:solidFill>
                  <a:schemeClr val="tx1"/>
                </a:solidFill>
                <a:latin typeface="Times New Roman" charset="0"/>
              </a:defRPr>
            </a:lvl9pPr>
          </a:lstStyle>
          <a:p>
            <a:pPr>
              <a:buClr>
                <a:srgbClr val="000000"/>
              </a:buClr>
              <a:buSzPct val="90000"/>
              <a:buFont typeface="Monotype Sorts" pitchFamily="2" charset="2"/>
              <a:buNone/>
            </a:pPr>
            <a:r>
              <a:rPr lang="sv-SE" sz="1400" b="1" dirty="0">
                <a:solidFill>
                  <a:srgbClr val="000000"/>
                </a:solidFill>
                <a:latin typeface="Arial" charset="0"/>
              </a:rPr>
              <a:t>TÄYTTÖMALLI,  VAIHTOEHTO  2</a:t>
            </a:r>
            <a:endParaRPr lang="sv-SE" sz="3000" dirty="0"/>
          </a:p>
        </p:txBody>
      </p:sp>
      <p:sp>
        <p:nvSpPr>
          <p:cNvPr id="739" name="Text Box 142"/>
          <p:cNvSpPr txBox="1">
            <a:spLocks noChangeArrowheads="1"/>
          </p:cNvSpPr>
          <p:nvPr/>
        </p:nvSpPr>
        <p:spPr bwMode="auto">
          <a:xfrm>
            <a:off x="6387430" y="6271418"/>
            <a:ext cx="487363" cy="227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defTabSz="430213">
              <a:defRPr sz="2400">
                <a:solidFill>
                  <a:schemeClr val="tx1"/>
                </a:solidFill>
                <a:latin typeface="Times New Roman" charset="0"/>
              </a:defRPr>
            </a:lvl1pPr>
            <a:lvl2pPr marL="742950" indent="-285750" defTabSz="430213">
              <a:defRPr sz="2400">
                <a:solidFill>
                  <a:schemeClr val="tx1"/>
                </a:solidFill>
                <a:latin typeface="Times New Roman" charset="0"/>
              </a:defRPr>
            </a:lvl2pPr>
            <a:lvl3pPr marL="1143000" indent="-228600" defTabSz="430213">
              <a:defRPr sz="2400">
                <a:solidFill>
                  <a:schemeClr val="tx1"/>
                </a:solidFill>
                <a:latin typeface="Times New Roman" charset="0"/>
              </a:defRPr>
            </a:lvl3pPr>
            <a:lvl4pPr marL="1600200" indent="-228600" defTabSz="430213">
              <a:defRPr sz="2400">
                <a:solidFill>
                  <a:schemeClr val="tx1"/>
                </a:solidFill>
                <a:latin typeface="Times New Roman" charset="0"/>
              </a:defRPr>
            </a:lvl4pPr>
            <a:lvl5pPr marL="2057400" indent="-228600" defTabSz="430213">
              <a:defRPr sz="2400">
                <a:solidFill>
                  <a:schemeClr val="tx1"/>
                </a:solidFill>
                <a:latin typeface="Times New Roman" charset="0"/>
              </a:defRPr>
            </a:lvl5pPr>
            <a:lvl6pPr marL="2514600" indent="-228600" defTabSz="430213" eaLnBrk="0" fontAlgn="base" hangingPunct="0">
              <a:spcBef>
                <a:spcPct val="0"/>
              </a:spcBef>
              <a:spcAft>
                <a:spcPct val="0"/>
              </a:spcAft>
              <a:defRPr sz="2400">
                <a:solidFill>
                  <a:schemeClr val="tx1"/>
                </a:solidFill>
                <a:latin typeface="Times New Roman" charset="0"/>
              </a:defRPr>
            </a:lvl6pPr>
            <a:lvl7pPr marL="2971800" indent="-228600" defTabSz="430213" eaLnBrk="0" fontAlgn="base" hangingPunct="0">
              <a:spcBef>
                <a:spcPct val="0"/>
              </a:spcBef>
              <a:spcAft>
                <a:spcPct val="0"/>
              </a:spcAft>
              <a:defRPr sz="2400">
                <a:solidFill>
                  <a:schemeClr val="tx1"/>
                </a:solidFill>
                <a:latin typeface="Times New Roman" charset="0"/>
              </a:defRPr>
            </a:lvl7pPr>
            <a:lvl8pPr marL="3429000" indent="-228600" defTabSz="430213" eaLnBrk="0" fontAlgn="base" hangingPunct="0">
              <a:spcBef>
                <a:spcPct val="0"/>
              </a:spcBef>
              <a:spcAft>
                <a:spcPct val="0"/>
              </a:spcAft>
              <a:defRPr sz="2400">
                <a:solidFill>
                  <a:schemeClr val="tx1"/>
                </a:solidFill>
                <a:latin typeface="Times New Roman" charset="0"/>
              </a:defRPr>
            </a:lvl8pPr>
            <a:lvl9pPr marL="3886200" indent="-228600" defTabSz="430213" eaLnBrk="0" fontAlgn="base" hangingPunct="0">
              <a:spcBef>
                <a:spcPct val="0"/>
              </a:spcBef>
              <a:spcAft>
                <a:spcPct val="0"/>
              </a:spcAft>
              <a:defRPr sz="2400">
                <a:solidFill>
                  <a:schemeClr val="tx1"/>
                </a:solidFill>
                <a:latin typeface="Times New Roman" charset="0"/>
              </a:defRPr>
            </a:lvl9pPr>
          </a:lstStyle>
          <a:p>
            <a:pPr>
              <a:buClr>
                <a:srgbClr val="000000"/>
              </a:buClr>
              <a:buSzPct val="90000"/>
              <a:buFont typeface="Monotype Sorts" pitchFamily="2" charset="2"/>
              <a:buNone/>
            </a:pPr>
            <a:r>
              <a:rPr lang="sv-SE" sz="1000" b="1">
                <a:solidFill>
                  <a:srgbClr val="000000"/>
                </a:solidFill>
                <a:latin typeface="Arial" charset="0"/>
              </a:rPr>
              <a:t>7 m</a:t>
            </a:r>
            <a:endParaRPr lang="sv-SE" sz="2300"/>
          </a:p>
        </p:txBody>
      </p:sp>
      <p:sp>
        <p:nvSpPr>
          <p:cNvPr id="740" name="Text Box 143"/>
          <p:cNvSpPr txBox="1">
            <a:spLocks noChangeArrowheads="1"/>
          </p:cNvSpPr>
          <p:nvPr/>
        </p:nvSpPr>
        <p:spPr bwMode="auto">
          <a:xfrm>
            <a:off x="5479380" y="6271418"/>
            <a:ext cx="487363" cy="227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defTabSz="430213">
              <a:defRPr sz="2400">
                <a:solidFill>
                  <a:schemeClr val="tx1"/>
                </a:solidFill>
                <a:latin typeface="Times New Roman" charset="0"/>
              </a:defRPr>
            </a:lvl1pPr>
            <a:lvl2pPr marL="742950" indent="-285750" defTabSz="430213">
              <a:defRPr sz="2400">
                <a:solidFill>
                  <a:schemeClr val="tx1"/>
                </a:solidFill>
                <a:latin typeface="Times New Roman" charset="0"/>
              </a:defRPr>
            </a:lvl2pPr>
            <a:lvl3pPr marL="1143000" indent="-228600" defTabSz="430213">
              <a:defRPr sz="2400">
                <a:solidFill>
                  <a:schemeClr val="tx1"/>
                </a:solidFill>
                <a:latin typeface="Times New Roman" charset="0"/>
              </a:defRPr>
            </a:lvl3pPr>
            <a:lvl4pPr marL="1600200" indent="-228600" defTabSz="430213">
              <a:defRPr sz="2400">
                <a:solidFill>
                  <a:schemeClr val="tx1"/>
                </a:solidFill>
                <a:latin typeface="Times New Roman" charset="0"/>
              </a:defRPr>
            </a:lvl4pPr>
            <a:lvl5pPr marL="2057400" indent="-228600" defTabSz="430213">
              <a:defRPr sz="2400">
                <a:solidFill>
                  <a:schemeClr val="tx1"/>
                </a:solidFill>
                <a:latin typeface="Times New Roman" charset="0"/>
              </a:defRPr>
            </a:lvl5pPr>
            <a:lvl6pPr marL="2514600" indent="-228600" defTabSz="430213" eaLnBrk="0" fontAlgn="base" hangingPunct="0">
              <a:spcBef>
                <a:spcPct val="0"/>
              </a:spcBef>
              <a:spcAft>
                <a:spcPct val="0"/>
              </a:spcAft>
              <a:defRPr sz="2400">
                <a:solidFill>
                  <a:schemeClr val="tx1"/>
                </a:solidFill>
                <a:latin typeface="Times New Roman" charset="0"/>
              </a:defRPr>
            </a:lvl6pPr>
            <a:lvl7pPr marL="2971800" indent="-228600" defTabSz="430213" eaLnBrk="0" fontAlgn="base" hangingPunct="0">
              <a:spcBef>
                <a:spcPct val="0"/>
              </a:spcBef>
              <a:spcAft>
                <a:spcPct val="0"/>
              </a:spcAft>
              <a:defRPr sz="2400">
                <a:solidFill>
                  <a:schemeClr val="tx1"/>
                </a:solidFill>
                <a:latin typeface="Times New Roman" charset="0"/>
              </a:defRPr>
            </a:lvl7pPr>
            <a:lvl8pPr marL="3429000" indent="-228600" defTabSz="430213" eaLnBrk="0" fontAlgn="base" hangingPunct="0">
              <a:spcBef>
                <a:spcPct val="0"/>
              </a:spcBef>
              <a:spcAft>
                <a:spcPct val="0"/>
              </a:spcAft>
              <a:defRPr sz="2400">
                <a:solidFill>
                  <a:schemeClr val="tx1"/>
                </a:solidFill>
                <a:latin typeface="Times New Roman" charset="0"/>
              </a:defRPr>
            </a:lvl8pPr>
            <a:lvl9pPr marL="3886200" indent="-228600" defTabSz="430213" eaLnBrk="0" fontAlgn="base" hangingPunct="0">
              <a:spcBef>
                <a:spcPct val="0"/>
              </a:spcBef>
              <a:spcAft>
                <a:spcPct val="0"/>
              </a:spcAft>
              <a:defRPr sz="2400">
                <a:solidFill>
                  <a:schemeClr val="tx1"/>
                </a:solidFill>
                <a:latin typeface="Times New Roman" charset="0"/>
              </a:defRPr>
            </a:lvl9pPr>
          </a:lstStyle>
          <a:p>
            <a:pPr>
              <a:buClr>
                <a:srgbClr val="000000"/>
              </a:buClr>
              <a:buSzPct val="90000"/>
              <a:buFont typeface="Monotype Sorts" pitchFamily="2" charset="2"/>
              <a:buNone/>
            </a:pPr>
            <a:r>
              <a:rPr lang="sv-SE" sz="1000" b="1">
                <a:solidFill>
                  <a:srgbClr val="000000"/>
                </a:solidFill>
                <a:latin typeface="Arial" charset="0"/>
              </a:rPr>
              <a:t>7 m</a:t>
            </a:r>
            <a:endParaRPr lang="sv-SE" sz="2300"/>
          </a:p>
        </p:txBody>
      </p:sp>
      <p:sp>
        <p:nvSpPr>
          <p:cNvPr id="741" name="AutoShape 5" descr="20%"/>
          <p:cNvSpPr>
            <a:spLocks noChangeArrowheads="1"/>
          </p:cNvSpPr>
          <p:nvPr/>
        </p:nvSpPr>
        <p:spPr bwMode="auto">
          <a:xfrm flipV="1">
            <a:off x="2215480" y="2586186"/>
            <a:ext cx="4841875" cy="457200"/>
          </a:xfrm>
          <a:prstGeom prst="roundRect">
            <a:avLst>
              <a:gd name="adj" fmla="val 0"/>
            </a:avLst>
          </a:prstGeom>
          <a:pattFill prst="pct20">
            <a:fgClr>
              <a:srgbClr val="CC6600"/>
            </a:fgClr>
            <a:bgClr>
              <a:schemeClr val="bg1"/>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42" name="AutoShape 6" descr="20 %"/>
          <p:cNvSpPr>
            <a:spLocks noChangeArrowheads="1"/>
          </p:cNvSpPr>
          <p:nvPr/>
        </p:nvSpPr>
        <p:spPr bwMode="auto">
          <a:xfrm flipV="1">
            <a:off x="2193255" y="5467499"/>
            <a:ext cx="4887913" cy="455612"/>
          </a:xfrm>
          <a:prstGeom prst="roundRect">
            <a:avLst>
              <a:gd name="adj" fmla="val 0"/>
            </a:avLst>
          </a:prstGeom>
          <a:pattFill prst="pct20">
            <a:fgClr>
              <a:srgbClr val="CC6600"/>
            </a:fgClr>
            <a:bgClr>
              <a:schemeClr val="bg1"/>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43" name="Line 7"/>
          <p:cNvSpPr>
            <a:spLocks noChangeShapeType="1"/>
          </p:cNvSpPr>
          <p:nvPr/>
        </p:nvSpPr>
        <p:spPr bwMode="auto">
          <a:xfrm flipH="1">
            <a:off x="2234530" y="4257824"/>
            <a:ext cx="48577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44" name="Freeform 8"/>
          <p:cNvSpPr>
            <a:spLocks/>
          </p:cNvSpPr>
          <p:nvPr/>
        </p:nvSpPr>
        <p:spPr bwMode="auto">
          <a:xfrm>
            <a:off x="5284118" y="4026049"/>
            <a:ext cx="984250" cy="1344612"/>
          </a:xfrm>
          <a:custGeom>
            <a:avLst/>
            <a:gdLst>
              <a:gd name="T0" fmla="*/ 7589948 w 714"/>
              <a:gd name="T1" fmla="*/ 2036234014 h 885"/>
              <a:gd name="T2" fmla="*/ 77792144 w 714"/>
              <a:gd name="T3" fmla="*/ 2038542158 h 885"/>
              <a:gd name="T4" fmla="*/ 197326246 w 714"/>
              <a:gd name="T5" fmla="*/ 2040851821 h 885"/>
              <a:gd name="T6" fmla="*/ 354808710 w 714"/>
              <a:gd name="T7" fmla="*/ 2040851821 h 885"/>
              <a:gd name="T8" fmla="*/ 529366490 w 714"/>
              <a:gd name="T9" fmla="*/ 2038542158 h 885"/>
              <a:gd name="T10" fmla="*/ 709617420 w 714"/>
              <a:gd name="T11" fmla="*/ 2026999920 h 885"/>
              <a:gd name="T12" fmla="*/ 874688454 w 714"/>
              <a:gd name="T13" fmla="*/ 2010838356 h 885"/>
              <a:gd name="T14" fmla="*/ 1011299250 w 714"/>
              <a:gd name="T15" fmla="*/ 1983134553 h 885"/>
              <a:gd name="T16" fmla="*/ 1075811052 w 714"/>
              <a:gd name="T17" fmla="*/ 1960048558 h 885"/>
              <a:gd name="T18" fmla="*/ 1102373114 w 714"/>
              <a:gd name="T19" fmla="*/ 1946196657 h 885"/>
              <a:gd name="T20" fmla="*/ 1125141580 w 714"/>
              <a:gd name="T21" fmla="*/ 1927726949 h 885"/>
              <a:gd name="T22" fmla="*/ 1151705020 w 714"/>
              <a:gd name="T23" fmla="*/ 1906949098 h 885"/>
              <a:gd name="T24" fmla="*/ 1176371662 w 714"/>
              <a:gd name="T25" fmla="*/ 1886171246 h 885"/>
              <a:gd name="T26" fmla="*/ 1197241952 w 714"/>
              <a:gd name="T27" fmla="*/ 1863085251 h 885"/>
              <a:gd name="T28" fmla="*/ 1218113620 w 714"/>
              <a:gd name="T29" fmla="*/ 1835381449 h 885"/>
              <a:gd name="T30" fmla="*/ 1237087112 w 714"/>
              <a:gd name="T31" fmla="*/ 1807677647 h 885"/>
              <a:gd name="T32" fmla="*/ 1250368832 w 714"/>
              <a:gd name="T33" fmla="*/ 1782281988 h 885"/>
              <a:gd name="T34" fmla="*/ 1263650552 w 714"/>
              <a:gd name="T35" fmla="*/ 1747652235 h 885"/>
              <a:gd name="T36" fmla="*/ 1276932272 w 714"/>
              <a:gd name="T37" fmla="*/ 1708404676 h 885"/>
              <a:gd name="T38" fmla="*/ 1290213992 w 714"/>
              <a:gd name="T39" fmla="*/ 1664540829 h 885"/>
              <a:gd name="T40" fmla="*/ 1299700738 w 714"/>
              <a:gd name="T41" fmla="*/ 1622985126 h 885"/>
              <a:gd name="T42" fmla="*/ 1311084282 w 714"/>
              <a:gd name="T43" fmla="*/ 1576811616 h 885"/>
              <a:gd name="T44" fmla="*/ 1318674230 w 714"/>
              <a:gd name="T45" fmla="*/ 1535255913 h 885"/>
              <a:gd name="T46" fmla="*/ 1326264178 w 714"/>
              <a:gd name="T47" fmla="*/ 1498318016 h 885"/>
              <a:gd name="T48" fmla="*/ 1331955950 w 714"/>
              <a:gd name="T49" fmla="*/ 1445218556 h 885"/>
              <a:gd name="T50" fmla="*/ 1337647722 w 714"/>
              <a:gd name="T51" fmla="*/ 1302081738 h 885"/>
              <a:gd name="T52" fmla="*/ 1339545898 w 714"/>
              <a:gd name="T53" fmla="*/ 1087377272 h 885"/>
              <a:gd name="T54" fmla="*/ 1343339494 w 714"/>
              <a:gd name="T55" fmla="*/ 831115583 h 885"/>
              <a:gd name="T56" fmla="*/ 1347134468 w 714"/>
              <a:gd name="T57" fmla="*/ 565619800 h 885"/>
              <a:gd name="T58" fmla="*/ 1347134468 w 714"/>
              <a:gd name="T59" fmla="*/ 320903388 h 885"/>
              <a:gd name="T60" fmla="*/ 1350929442 w 714"/>
              <a:gd name="T61" fmla="*/ 129284916 h 885"/>
              <a:gd name="T62" fmla="*/ 1350929442 w 714"/>
              <a:gd name="T63" fmla="*/ 1616004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4" h="885">
                <a:moveTo>
                  <a:pt x="0" y="881"/>
                </a:moveTo>
                <a:lnTo>
                  <a:pt x="4" y="882"/>
                </a:lnTo>
                <a:lnTo>
                  <a:pt x="19" y="882"/>
                </a:lnTo>
                <a:lnTo>
                  <a:pt x="41" y="883"/>
                </a:lnTo>
                <a:lnTo>
                  <a:pt x="70" y="883"/>
                </a:lnTo>
                <a:lnTo>
                  <a:pt x="104" y="884"/>
                </a:lnTo>
                <a:lnTo>
                  <a:pt x="143" y="884"/>
                </a:lnTo>
                <a:lnTo>
                  <a:pt x="187" y="884"/>
                </a:lnTo>
                <a:lnTo>
                  <a:pt x="233" y="883"/>
                </a:lnTo>
                <a:lnTo>
                  <a:pt x="279" y="883"/>
                </a:lnTo>
                <a:lnTo>
                  <a:pt x="327" y="881"/>
                </a:lnTo>
                <a:lnTo>
                  <a:pt x="374" y="878"/>
                </a:lnTo>
                <a:lnTo>
                  <a:pt x="420" y="875"/>
                </a:lnTo>
                <a:lnTo>
                  <a:pt x="461" y="871"/>
                </a:lnTo>
                <a:lnTo>
                  <a:pt x="500" y="866"/>
                </a:lnTo>
                <a:lnTo>
                  <a:pt x="533" y="859"/>
                </a:lnTo>
                <a:lnTo>
                  <a:pt x="561" y="851"/>
                </a:lnTo>
                <a:lnTo>
                  <a:pt x="567" y="849"/>
                </a:lnTo>
                <a:lnTo>
                  <a:pt x="574" y="846"/>
                </a:lnTo>
                <a:lnTo>
                  <a:pt x="581" y="843"/>
                </a:lnTo>
                <a:lnTo>
                  <a:pt x="588" y="839"/>
                </a:lnTo>
                <a:lnTo>
                  <a:pt x="593" y="835"/>
                </a:lnTo>
                <a:lnTo>
                  <a:pt x="601" y="831"/>
                </a:lnTo>
                <a:lnTo>
                  <a:pt x="607" y="826"/>
                </a:lnTo>
                <a:lnTo>
                  <a:pt x="614" y="821"/>
                </a:lnTo>
                <a:lnTo>
                  <a:pt x="620" y="817"/>
                </a:lnTo>
                <a:lnTo>
                  <a:pt x="626" y="812"/>
                </a:lnTo>
                <a:lnTo>
                  <a:pt x="631" y="807"/>
                </a:lnTo>
                <a:lnTo>
                  <a:pt x="637" y="801"/>
                </a:lnTo>
                <a:lnTo>
                  <a:pt x="642" y="795"/>
                </a:lnTo>
                <a:lnTo>
                  <a:pt x="647" y="789"/>
                </a:lnTo>
                <a:lnTo>
                  <a:pt x="652" y="783"/>
                </a:lnTo>
                <a:lnTo>
                  <a:pt x="657" y="777"/>
                </a:lnTo>
                <a:lnTo>
                  <a:pt x="659" y="772"/>
                </a:lnTo>
                <a:lnTo>
                  <a:pt x="663" y="765"/>
                </a:lnTo>
                <a:lnTo>
                  <a:pt x="666" y="757"/>
                </a:lnTo>
                <a:lnTo>
                  <a:pt x="671" y="749"/>
                </a:lnTo>
                <a:lnTo>
                  <a:pt x="673" y="740"/>
                </a:lnTo>
                <a:lnTo>
                  <a:pt x="677" y="731"/>
                </a:lnTo>
                <a:lnTo>
                  <a:pt x="680" y="721"/>
                </a:lnTo>
                <a:lnTo>
                  <a:pt x="684" y="711"/>
                </a:lnTo>
                <a:lnTo>
                  <a:pt x="685" y="703"/>
                </a:lnTo>
                <a:lnTo>
                  <a:pt x="689" y="693"/>
                </a:lnTo>
                <a:lnTo>
                  <a:pt x="691" y="683"/>
                </a:lnTo>
                <a:lnTo>
                  <a:pt x="694" y="673"/>
                </a:lnTo>
                <a:lnTo>
                  <a:pt x="695" y="665"/>
                </a:lnTo>
                <a:lnTo>
                  <a:pt x="698" y="657"/>
                </a:lnTo>
                <a:lnTo>
                  <a:pt x="699" y="649"/>
                </a:lnTo>
                <a:lnTo>
                  <a:pt x="701" y="641"/>
                </a:lnTo>
                <a:lnTo>
                  <a:pt x="702" y="626"/>
                </a:lnTo>
                <a:lnTo>
                  <a:pt x="703" y="599"/>
                </a:lnTo>
                <a:lnTo>
                  <a:pt x="705" y="564"/>
                </a:lnTo>
                <a:lnTo>
                  <a:pt x="706" y="520"/>
                </a:lnTo>
                <a:lnTo>
                  <a:pt x="706" y="471"/>
                </a:lnTo>
                <a:lnTo>
                  <a:pt x="708" y="416"/>
                </a:lnTo>
                <a:lnTo>
                  <a:pt x="708" y="360"/>
                </a:lnTo>
                <a:lnTo>
                  <a:pt x="710" y="301"/>
                </a:lnTo>
                <a:lnTo>
                  <a:pt x="710" y="245"/>
                </a:lnTo>
                <a:lnTo>
                  <a:pt x="710" y="190"/>
                </a:lnTo>
                <a:lnTo>
                  <a:pt x="710" y="139"/>
                </a:lnTo>
                <a:lnTo>
                  <a:pt x="712" y="93"/>
                </a:lnTo>
                <a:lnTo>
                  <a:pt x="712" y="56"/>
                </a:lnTo>
                <a:lnTo>
                  <a:pt x="712" y="26"/>
                </a:lnTo>
                <a:lnTo>
                  <a:pt x="712" y="7"/>
                </a:lnTo>
                <a:lnTo>
                  <a:pt x="713" y="0"/>
                </a:lnTo>
              </a:path>
            </a:pathLst>
          </a:custGeom>
          <a:noFill/>
          <a:ln w="19050" cap="flat" cmpd="sng">
            <a:solidFill>
              <a:srgbClr val="000000"/>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45" name="Freeform 9"/>
          <p:cNvSpPr>
            <a:spLocks/>
          </p:cNvSpPr>
          <p:nvPr/>
        </p:nvSpPr>
        <p:spPr bwMode="auto">
          <a:xfrm>
            <a:off x="4303043" y="4026049"/>
            <a:ext cx="1104900" cy="1379537"/>
          </a:xfrm>
          <a:custGeom>
            <a:avLst/>
            <a:gdLst>
              <a:gd name="T0" fmla="*/ 11998068 w 714"/>
              <a:gd name="T1" fmla="*/ 2143386555 h 885"/>
              <a:gd name="T2" fmla="*/ 98387256 w 714"/>
              <a:gd name="T3" fmla="*/ 2145815451 h 885"/>
              <a:gd name="T4" fmla="*/ 249569110 w 714"/>
              <a:gd name="T5" fmla="*/ 2147483647 h 885"/>
              <a:gd name="T6" fmla="*/ 448744785 w 714"/>
              <a:gd name="T7" fmla="*/ 2147483647 h 885"/>
              <a:gd name="T8" fmla="*/ 671918146 w 714"/>
              <a:gd name="T9" fmla="*/ 2145815451 h 885"/>
              <a:gd name="T10" fmla="*/ 897491119 w 714"/>
              <a:gd name="T11" fmla="*/ 2133664737 h 885"/>
              <a:gd name="T12" fmla="*/ 1108664863 w 714"/>
              <a:gd name="T13" fmla="*/ 2116654673 h 885"/>
              <a:gd name="T14" fmla="*/ 1281443239 w 714"/>
              <a:gd name="T15" fmla="*/ 2087492336 h 885"/>
              <a:gd name="T16" fmla="*/ 1360633586 w 714"/>
              <a:gd name="T17" fmla="*/ 2063190908 h 885"/>
              <a:gd name="T18" fmla="*/ 1394229726 w 714"/>
              <a:gd name="T19" fmla="*/ 2048609740 h 885"/>
              <a:gd name="T20" fmla="*/ 1425426252 w 714"/>
              <a:gd name="T21" fmla="*/ 2029169221 h 885"/>
              <a:gd name="T22" fmla="*/ 1456622778 w 714"/>
              <a:gd name="T23" fmla="*/ 2007298248 h 885"/>
              <a:gd name="T24" fmla="*/ 1487817755 w 714"/>
              <a:gd name="T25" fmla="*/ 1985427275 h 885"/>
              <a:gd name="T26" fmla="*/ 1516614667 w 714"/>
              <a:gd name="T27" fmla="*/ 1961125847 h 885"/>
              <a:gd name="T28" fmla="*/ 1540612353 w 714"/>
              <a:gd name="T29" fmla="*/ 1931963510 h 885"/>
              <a:gd name="T30" fmla="*/ 1564608489 w 714"/>
              <a:gd name="T31" fmla="*/ 1902801173 h 885"/>
              <a:gd name="T32" fmla="*/ 1583806947 w 714"/>
              <a:gd name="T33" fmla="*/ 1876070849 h 885"/>
              <a:gd name="T34" fmla="*/ 1600604242 w 714"/>
              <a:gd name="T35" fmla="*/ 1839618708 h 885"/>
              <a:gd name="T36" fmla="*/ 1617403086 w 714"/>
              <a:gd name="T37" fmla="*/ 1798305657 h 885"/>
              <a:gd name="T38" fmla="*/ 1631800768 w 714"/>
              <a:gd name="T39" fmla="*/ 1752133256 h 885"/>
              <a:gd name="T40" fmla="*/ 1646198450 w 714"/>
              <a:gd name="T41" fmla="*/ 1708389751 h 885"/>
              <a:gd name="T42" fmla="*/ 1658198067 w 714"/>
              <a:gd name="T43" fmla="*/ 1659786895 h 885"/>
              <a:gd name="T44" fmla="*/ 1670196135 w 714"/>
              <a:gd name="T45" fmla="*/ 1616044948 h 885"/>
              <a:gd name="T46" fmla="*/ 1679794589 w 714"/>
              <a:gd name="T47" fmla="*/ 1577162352 h 885"/>
              <a:gd name="T48" fmla="*/ 1684593816 w 714"/>
              <a:gd name="T49" fmla="*/ 1521269692 h 885"/>
              <a:gd name="T50" fmla="*/ 1691792657 w 714"/>
              <a:gd name="T51" fmla="*/ 1370600216 h 885"/>
              <a:gd name="T52" fmla="*/ 1694193820 w 714"/>
              <a:gd name="T53" fmla="*/ 1144597561 h 885"/>
              <a:gd name="T54" fmla="*/ 1701392661 w 714"/>
              <a:gd name="T55" fmla="*/ 874851401 h 885"/>
              <a:gd name="T56" fmla="*/ 1703792274 w 714"/>
              <a:gd name="T57" fmla="*/ 595384981 h 885"/>
              <a:gd name="T58" fmla="*/ 1703792274 w 714"/>
              <a:gd name="T59" fmla="*/ 337789535 h 885"/>
              <a:gd name="T60" fmla="*/ 1708591502 w 714"/>
              <a:gd name="T61" fmla="*/ 136088307 h 885"/>
              <a:gd name="T62" fmla="*/ 1708591502 w 714"/>
              <a:gd name="T63" fmla="*/ 17011623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4" h="885">
                <a:moveTo>
                  <a:pt x="0" y="881"/>
                </a:moveTo>
                <a:lnTo>
                  <a:pt x="5" y="882"/>
                </a:lnTo>
                <a:lnTo>
                  <a:pt x="19" y="882"/>
                </a:lnTo>
                <a:lnTo>
                  <a:pt x="41" y="883"/>
                </a:lnTo>
                <a:lnTo>
                  <a:pt x="70" y="883"/>
                </a:lnTo>
                <a:lnTo>
                  <a:pt x="104" y="884"/>
                </a:lnTo>
                <a:lnTo>
                  <a:pt x="144" y="884"/>
                </a:lnTo>
                <a:lnTo>
                  <a:pt x="187" y="884"/>
                </a:lnTo>
                <a:lnTo>
                  <a:pt x="233" y="883"/>
                </a:lnTo>
                <a:lnTo>
                  <a:pt x="280" y="883"/>
                </a:lnTo>
                <a:lnTo>
                  <a:pt x="327" y="881"/>
                </a:lnTo>
                <a:lnTo>
                  <a:pt x="374" y="878"/>
                </a:lnTo>
                <a:lnTo>
                  <a:pt x="420" y="875"/>
                </a:lnTo>
                <a:lnTo>
                  <a:pt x="462" y="871"/>
                </a:lnTo>
                <a:lnTo>
                  <a:pt x="500" y="866"/>
                </a:lnTo>
                <a:lnTo>
                  <a:pt x="534" y="859"/>
                </a:lnTo>
                <a:lnTo>
                  <a:pt x="561" y="851"/>
                </a:lnTo>
                <a:lnTo>
                  <a:pt x="567" y="849"/>
                </a:lnTo>
                <a:lnTo>
                  <a:pt x="574" y="846"/>
                </a:lnTo>
                <a:lnTo>
                  <a:pt x="581" y="843"/>
                </a:lnTo>
                <a:lnTo>
                  <a:pt x="588" y="839"/>
                </a:lnTo>
                <a:lnTo>
                  <a:pt x="594" y="835"/>
                </a:lnTo>
                <a:lnTo>
                  <a:pt x="601" y="831"/>
                </a:lnTo>
                <a:lnTo>
                  <a:pt x="607" y="826"/>
                </a:lnTo>
                <a:lnTo>
                  <a:pt x="614" y="821"/>
                </a:lnTo>
                <a:lnTo>
                  <a:pt x="620" y="817"/>
                </a:lnTo>
                <a:lnTo>
                  <a:pt x="626" y="812"/>
                </a:lnTo>
                <a:lnTo>
                  <a:pt x="632" y="807"/>
                </a:lnTo>
                <a:lnTo>
                  <a:pt x="637" y="801"/>
                </a:lnTo>
                <a:lnTo>
                  <a:pt x="642" y="795"/>
                </a:lnTo>
                <a:lnTo>
                  <a:pt x="647" y="789"/>
                </a:lnTo>
                <a:lnTo>
                  <a:pt x="652" y="783"/>
                </a:lnTo>
                <a:lnTo>
                  <a:pt x="656" y="777"/>
                </a:lnTo>
                <a:lnTo>
                  <a:pt x="660" y="772"/>
                </a:lnTo>
                <a:lnTo>
                  <a:pt x="664" y="765"/>
                </a:lnTo>
                <a:lnTo>
                  <a:pt x="667" y="757"/>
                </a:lnTo>
                <a:lnTo>
                  <a:pt x="671" y="749"/>
                </a:lnTo>
                <a:lnTo>
                  <a:pt x="674" y="740"/>
                </a:lnTo>
                <a:lnTo>
                  <a:pt x="677" y="731"/>
                </a:lnTo>
                <a:lnTo>
                  <a:pt x="680" y="721"/>
                </a:lnTo>
                <a:lnTo>
                  <a:pt x="684" y="711"/>
                </a:lnTo>
                <a:lnTo>
                  <a:pt x="686" y="703"/>
                </a:lnTo>
                <a:lnTo>
                  <a:pt x="689" y="693"/>
                </a:lnTo>
                <a:lnTo>
                  <a:pt x="691" y="683"/>
                </a:lnTo>
                <a:lnTo>
                  <a:pt x="694" y="673"/>
                </a:lnTo>
                <a:lnTo>
                  <a:pt x="696" y="665"/>
                </a:lnTo>
                <a:lnTo>
                  <a:pt x="698" y="657"/>
                </a:lnTo>
                <a:lnTo>
                  <a:pt x="700" y="649"/>
                </a:lnTo>
                <a:lnTo>
                  <a:pt x="701" y="641"/>
                </a:lnTo>
                <a:lnTo>
                  <a:pt x="702" y="626"/>
                </a:lnTo>
                <a:lnTo>
                  <a:pt x="703" y="599"/>
                </a:lnTo>
                <a:lnTo>
                  <a:pt x="705" y="564"/>
                </a:lnTo>
                <a:lnTo>
                  <a:pt x="706" y="520"/>
                </a:lnTo>
                <a:lnTo>
                  <a:pt x="706" y="471"/>
                </a:lnTo>
                <a:lnTo>
                  <a:pt x="708" y="416"/>
                </a:lnTo>
                <a:lnTo>
                  <a:pt x="709" y="360"/>
                </a:lnTo>
                <a:lnTo>
                  <a:pt x="710" y="301"/>
                </a:lnTo>
                <a:lnTo>
                  <a:pt x="710" y="245"/>
                </a:lnTo>
                <a:lnTo>
                  <a:pt x="710" y="190"/>
                </a:lnTo>
                <a:lnTo>
                  <a:pt x="710" y="139"/>
                </a:lnTo>
                <a:lnTo>
                  <a:pt x="712" y="93"/>
                </a:lnTo>
                <a:lnTo>
                  <a:pt x="712" y="56"/>
                </a:lnTo>
                <a:lnTo>
                  <a:pt x="712" y="26"/>
                </a:lnTo>
                <a:lnTo>
                  <a:pt x="712" y="7"/>
                </a:lnTo>
                <a:lnTo>
                  <a:pt x="713" y="0"/>
                </a:lnTo>
              </a:path>
            </a:pathLst>
          </a:custGeom>
          <a:noFill/>
          <a:ln w="19050" cap="flat" cmpd="sng">
            <a:solidFill>
              <a:srgbClr val="000000"/>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46" name="Line 10"/>
          <p:cNvSpPr>
            <a:spLocks noChangeShapeType="1"/>
          </p:cNvSpPr>
          <p:nvPr/>
        </p:nvSpPr>
        <p:spPr bwMode="auto">
          <a:xfrm>
            <a:off x="1878930" y="2565549"/>
            <a:ext cx="0" cy="3357562"/>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47" name="Line 11"/>
          <p:cNvSpPr>
            <a:spLocks noChangeShapeType="1"/>
          </p:cNvSpPr>
          <p:nvPr/>
        </p:nvSpPr>
        <p:spPr bwMode="auto">
          <a:xfrm flipH="1">
            <a:off x="1805905" y="3025924"/>
            <a:ext cx="282575"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48" name="Line 12"/>
          <p:cNvSpPr>
            <a:spLocks noChangeShapeType="1"/>
          </p:cNvSpPr>
          <p:nvPr/>
        </p:nvSpPr>
        <p:spPr bwMode="auto">
          <a:xfrm flipH="1">
            <a:off x="1805905" y="2590949"/>
            <a:ext cx="282575"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49" name="Line 13"/>
          <p:cNvSpPr>
            <a:spLocks noChangeShapeType="1"/>
          </p:cNvSpPr>
          <p:nvPr/>
        </p:nvSpPr>
        <p:spPr bwMode="auto">
          <a:xfrm flipH="1">
            <a:off x="1805905" y="4254649"/>
            <a:ext cx="282575"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50" name="Line 14"/>
          <p:cNvSpPr>
            <a:spLocks noChangeShapeType="1"/>
          </p:cNvSpPr>
          <p:nvPr/>
        </p:nvSpPr>
        <p:spPr bwMode="auto">
          <a:xfrm flipH="1">
            <a:off x="1805905" y="5467499"/>
            <a:ext cx="282575"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51" name="Line 15"/>
          <p:cNvSpPr>
            <a:spLocks noChangeShapeType="1"/>
          </p:cNvSpPr>
          <p:nvPr/>
        </p:nvSpPr>
        <p:spPr bwMode="auto">
          <a:xfrm flipH="1">
            <a:off x="1805905" y="5923111"/>
            <a:ext cx="282575"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52" name="Text Box 16"/>
          <p:cNvSpPr txBox="1">
            <a:spLocks noChangeArrowheads="1"/>
          </p:cNvSpPr>
          <p:nvPr/>
        </p:nvSpPr>
        <p:spPr bwMode="auto">
          <a:xfrm>
            <a:off x="1488405" y="2708424"/>
            <a:ext cx="247650" cy="45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defTabSz="430213">
              <a:defRPr sz="2400">
                <a:solidFill>
                  <a:schemeClr val="tx1"/>
                </a:solidFill>
                <a:latin typeface="Times New Roman" charset="0"/>
              </a:defRPr>
            </a:lvl1pPr>
            <a:lvl2pPr marL="742950" indent="-285750" defTabSz="430213">
              <a:defRPr sz="2400">
                <a:solidFill>
                  <a:schemeClr val="tx1"/>
                </a:solidFill>
                <a:latin typeface="Times New Roman" charset="0"/>
              </a:defRPr>
            </a:lvl2pPr>
            <a:lvl3pPr marL="1143000" indent="-228600" defTabSz="430213">
              <a:defRPr sz="2400">
                <a:solidFill>
                  <a:schemeClr val="tx1"/>
                </a:solidFill>
                <a:latin typeface="Times New Roman" charset="0"/>
              </a:defRPr>
            </a:lvl3pPr>
            <a:lvl4pPr marL="1600200" indent="-228600" defTabSz="430213">
              <a:defRPr sz="2400">
                <a:solidFill>
                  <a:schemeClr val="tx1"/>
                </a:solidFill>
                <a:latin typeface="Times New Roman" charset="0"/>
              </a:defRPr>
            </a:lvl4pPr>
            <a:lvl5pPr marL="2057400" indent="-228600" defTabSz="430213">
              <a:defRPr sz="2400">
                <a:solidFill>
                  <a:schemeClr val="tx1"/>
                </a:solidFill>
                <a:latin typeface="Times New Roman" charset="0"/>
              </a:defRPr>
            </a:lvl5pPr>
            <a:lvl6pPr marL="2514600" indent="-228600" defTabSz="430213" eaLnBrk="0" fontAlgn="base" hangingPunct="0">
              <a:spcBef>
                <a:spcPct val="0"/>
              </a:spcBef>
              <a:spcAft>
                <a:spcPct val="0"/>
              </a:spcAft>
              <a:defRPr sz="2400">
                <a:solidFill>
                  <a:schemeClr val="tx1"/>
                </a:solidFill>
                <a:latin typeface="Times New Roman" charset="0"/>
              </a:defRPr>
            </a:lvl6pPr>
            <a:lvl7pPr marL="2971800" indent="-228600" defTabSz="430213" eaLnBrk="0" fontAlgn="base" hangingPunct="0">
              <a:spcBef>
                <a:spcPct val="0"/>
              </a:spcBef>
              <a:spcAft>
                <a:spcPct val="0"/>
              </a:spcAft>
              <a:defRPr sz="2400">
                <a:solidFill>
                  <a:schemeClr val="tx1"/>
                </a:solidFill>
                <a:latin typeface="Times New Roman" charset="0"/>
              </a:defRPr>
            </a:lvl7pPr>
            <a:lvl8pPr marL="3429000" indent="-228600" defTabSz="430213" eaLnBrk="0" fontAlgn="base" hangingPunct="0">
              <a:spcBef>
                <a:spcPct val="0"/>
              </a:spcBef>
              <a:spcAft>
                <a:spcPct val="0"/>
              </a:spcAft>
              <a:defRPr sz="2400">
                <a:solidFill>
                  <a:schemeClr val="tx1"/>
                </a:solidFill>
                <a:latin typeface="Times New Roman" charset="0"/>
              </a:defRPr>
            </a:lvl8pPr>
            <a:lvl9pPr marL="3886200" indent="-228600" defTabSz="430213" eaLnBrk="0" fontAlgn="base" hangingPunct="0">
              <a:spcBef>
                <a:spcPct val="0"/>
              </a:spcBef>
              <a:spcAft>
                <a:spcPct val="0"/>
              </a:spcAft>
              <a:defRPr sz="2400">
                <a:solidFill>
                  <a:schemeClr val="tx1"/>
                </a:solidFill>
                <a:latin typeface="Times New Roman" charset="0"/>
              </a:defRPr>
            </a:lvl9pPr>
          </a:lstStyle>
          <a:p>
            <a:pPr>
              <a:buClr>
                <a:srgbClr val="000000"/>
              </a:buClr>
              <a:buSzPct val="90000"/>
              <a:buFont typeface="Monotype Sorts" pitchFamily="2" charset="2"/>
              <a:buNone/>
            </a:pPr>
            <a:r>
              <a:rPr lang="sv-SE" sz="1000" b="1">
                <a:solidFill>
                  <a:srgbClr val="000000"/>
                </a:solidFill>
                <a:latin typeface="Arial" charset="0"/>
              </a:rPr>
              <a:t>4 m </a:t>
            </a:r>
            <a:endParaRPr lang="sv-SE" sz="2300"/>
          </a:p>
        </p:txBody>
      </p:sp>
      <p:sp>
        <p:nvSpPr>
          <p:cNvPr id="753" name="Text Box 18"/>
          <p:cNvSpPr txBox="1">
            <a:spLocks noChangeArrowheads="1"/>
          </p:cNvSpPr>
          <p:nvPr/>
        </p:nvSpPr>
        <p:spPr bwMode="auto">
          <a:xfrm>
            <a:off x="1337593" y="4724697"/>
            <a:ext cx="515937" cy="45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defTabSz="430213">
              <a:defRPr sz="2400">
                <a:solidFill>
                  <a:schemeClr val="tx1"/>
                </a:solidFill>
                <a:latin typeface="Times New Roman" charset="0"/>
              </a:defRPr>
            </a:lvl1pPr>
            <a:lvl2pPr marL="742950" indent="-285750" defTabSz="430213">
              <a:defRPr sz="2400">
                <a:solidFill>
                  <a:schemeClr val="tx1"/>
                </a:solidFill>
                <a:latin typeface="Times New Roman" charset="0"/>
              </a:defRPr>
            </a:lvl2pPr>
            <a:lvl3pPr marL="1143000" indent="-228600" defTabSz="430213">
              <a:defRPr sz="2400">
                <a:solidFill>
                  <a:schemeClr val="tx1"/>
                </a:solidFill>
                <a:latin typeface="Times New Roman" charset="0"/>
              </a:defRPr>
            </a:lvl3pPr>
            <a:lvl4pPr marL="1600200" indent="-228600" defTabSz="430213">
              <a:defRPr sz="2400">
                <a:solidFill>
                  <a:schemeClr val="tx1"/>
                </a:solidFill>
                <a:latin typeface="Times New Roman" charset="0"/>
              </a:defRPr>
            </a:lvl4pPr>
            <a:lvl5pPr marL="2057400" indent="-228600" defTabSz="430213">
              <a:defRPr sz="2400">
                <a:solidFill>
                  <a:schemeClr val="tx1"/>
                </a:solidFill>
                <a:latin typeface="Times New Roman" charset="0"/>
              </a:defRPr>
            </a:lvl5pPr>
            <a:lvl6pPr marL="2514600" indent="-228600" defTabSz="430213" eaLnBrk="0" fontAlgn="base" hangingPunct="0">
              <a:spcBef>
                <a:spcPct val="0"/>
              </a:spcBef>
              <a:spcAft>
                <a:spcPct val="0"/>
              </a:spcAft>
              <a:defRPr sz="2400">
                <a:solidFill>
                  <a:schemeClr val="tx1"/>
                </a:solidFill>
                <a:latin typeface="Times New Roman" charset="0"/>
              </a:defRPr>
            </a:lvl6pPr>
            <a:lvl7pPr marL="2971800" indent="-228600" defTabSz="430213" eaLnBrk="0" fontAlgn="base" hangingPunct="0">
              <a:spcBef>
                <a:spcPct val="0"/>
              </a:spcBef>
              <a:spcAft>
                <a:spcPct val="0"/>
              </a:spcAft>
              <a:defRPr sz="2400">
                <a:solidFill>
                  <a:schemeClr val="tx1"/>
                </a:solidFill>
                <a:latin typeface="Times New Roman" charset="0"/>
              </a:defRPr>
            </a:lvl7pPr>
            <a:lvl8pPr marL="3429000" indent="-228600" defTabSz="430213" eaLnBrk="0" fontAlgn="base" hangingPunct="0">
              <a:spcBef>
                <a:spcPct val="0"/>
              </a:spcBef>
              <a:spcAft>
                <a:spcPct val="0"/>
              </a:spcAft>
              <a:defRPr sz="2400">
                <a:solidFill>
                  <a:schemeClr val="tx1"/>
                </a:solidFill>
                <a:latin typeface="Times New Roman" charset="0"/>
              </a:defRPr>
            </a:lvl8pPr>
            <a:lvl9pPr marL="3886200" indent="-228600" defTabSz="430213" eaLnBrk="0" fontAlgn="base" hangingPunct="0">
              <a:spcBef>
                <a:spcPct val="0"/>
              </a:spcBef>
              <a:spcAft>
                <a:spcPct val="0"/>
              </a:spcAft>
              <a:defRPr sz="2400">
                <a:solidFill>
                  <a:schemeClr val="tx1"/>
                </a:solidFill>
                <a:latin typeface="Times New Roman" charset="0"/>
              </a:defRPr>
            </a:lvl9pPr>
          </a:lstStyle>
          <a:p>
            <a:pPr>
              <a:buClr>
                <a:srgbClr val="000000"/>
              </a:buClr>
              <a:buSzPct val="90000"/>
              <a:buFont typeface="Monotype Sorts" pitchFamily="2" charset="2"/>
              <a:buNone/>
            </a:pPr>
            <a:r>
              <a:rPr lang="sv-SE" sz="1000" b="1" dirty="0">
                <a:solidFill>
                  <a:srgbClr val="000000"/>
                </a:solidFill>
                <a:latin typeface="Arial" charset="0"/>
              </a:rPr>
              <a:t>9,5 m</a:t>
            </a:r>
            <a:endParaRPr lang="sv-SE" sz="2300" dirty="0"/>
          </a:p>
        </p:txBody>
      </p:sp>
      <p:grpSp>
        <p:nvGrpSpPr>
          <p:cNvPr id="754" name="Group 112"/>
          <p:cNvGrpSpPr>
            <a:grpSpLocks/>
          </p:cNvGrpSpPr>
          <p:nvPr/>
        </p:nvGrpSpPr>
        <p:grpSpPr bwMode="auto">
          <a:xfrm flipH="1">
            <a:off x="5939755" y="2978299"/>
            <a:ext cx="80963" cy="1776412"/>
            <a:chOff x="3846" y="781"/>
            <a:chExt cx="0" cy="1279"/>
          </a:xfrm>
        </p:grpSpPr>
        <p:sp>
          <p:nvSpPr>
            <p:cNvPr id="755" name="Line 110"/>
            <p:cNvSpPr>
              <a:spLocks noChangeShapeType="1"/>
            </p:cNvSpPr>
            <p:nvPr/>
          </p:nvSpPr>
          <p:spPr bwMode="auto">
            <a:xfrm>
              <a:off x="3846" y="1425"/>
              <a:ext cx="0" cy="635"/>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56" name="Line 111"/>
            <p:cNvSpPr>
              <a:spLocks noChangeShapeType="1"/>
            </p:cNvSpPr>
            <p:nvPr/>
          </p:nvSpPr>
          <p:spPr bwMode="auto">
            <a:xfrm>
              <a:off x="3846" y="781"/>
              <a:ext cx="0" cy="635"/>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sp>
        <p:nvSpPr>
          <p:cNvPr id="757" name="Freeform 119"/>
          <p:cNvSpPr>
            <a:spLocks/>
          </p:cNvSpPr>
          <p:nvPr/>
        </p:nvSpPr>
        <p:spPr bwMode="auto">
          <a:xfrm>
            <a:off x="3775993" y="2771924"/>
            <a:ext cx="1014412" cy="1430337"/>
          </a:xfrm>
          <a:custGeom>
            <a:avLst/>
            <a:gdLst>
              <a:gd name="T0" fmla="*/ 10091552 w 714"/>
              <a:gd name="T1" fmla="*/ 5242817 h 883"/>
              <a:gd name="T2" fmla="*/ 82755560 w 714"/>
              <a:gd name="T3" fmla="*/ 5242817 h 883"/>
              <a:gd name="T4" fmla="*/ 209915088 w 714"/>
              <a:gd name="T5" fmla="*/ 0 h 883"/>
              <a:gd name="T6" fmla="*/ 377443667 w 714"/>
              <a:gd name="T7" fmla="*/ 0 h 883"/>
              <a:gd name="T8" fmla="*/ 565156772 w 714"/>
              <a:gd name="T9" fmla="*/ 5242817 h 883"/>
              <a:gd name="T10" fmla="*/ 754887334 w 714"/>
              <a:gd name="T11" fmla="*/ 15728451 h 883"/>
              <a:gd name="T12" fmla="*/ 930490008 w 714"/>
              <a:gd name="T13" fmla="*/ 36698100 h 883"/>
              <a:gd name="T14" fmla="*/ 1075815182 w 714"/>
              <a:gd name="T15" fmla="*/ 65533594 h 883"/>
              <a:gd name="T16" fmla="*/ 1144441433 w 714"/>
              <a:gd name="T17" fmla="*/ 94369088 h 883"/>
              <a:gd name="T18" fmla="*/ 1172698632 w 714"/>
              <a:gd name="T19" fmla="*/ 110095920 h 883"/>
              <a:gd name="T20" fmla="*/ 1198938373 w 714"/>
              <a:gd name="T21" fmla="*/ 131067188 h 883"/>
              <a:gd name="T22" fmla="*/ 1225178115 w 714"/>
              <a:gd name="T23" fmla="*/ 152038456 h 883"/>
              <a:gd name="T24" fmla="*/ 1251417856 w 714"/>
              <a:gd name="T25" fmla="*/ 178250922 h 883"/>
              <a:gd name="T26" fmla="*/ 1273619839 w 714"/>
              <a:gd name="T27" fmla="*/ 207086416 h 883"/>
              <a:gd name="T28" fmla="*/ 1293804365 w 714"/>
              <a:gd name="T29" fmla="*/ 233300501 h 883"/>
              <a:gd name="T30" fmla="*/ 1313988891 w 714"/>
              <a:gd name="T31" fmla="*/ 264755784 h 883"/>
              <a:gd name="T32" fmla="*/ 1330135659 w 714"/>
              <a:gd name="T33" fmla="*/ 296212687 h 883"/>
              <a:gd name="T34" fmla="*/ 1346282427 w 714"/>
              <a:gd name="T35" fmla="*/ 332910787 h 883"/>
              <a:gd name="T36" fmla="*/ 1360411737 w 714"/>
              <a:gd name="T37" fmla="*/ 380096140 h 883"/>
              <a:gd name="T38" fmla="*/ 1372522168 w 714"/>
              <a:gd name="T39" fmla="*/ 429901283 h 883"/>
              <a:gd name="T40" fmla="*/ 1384632599 w 714"/>
              <a:gd name="T41" fmla="*/ 477085018 h 883"/>
              <a:gd name="T42" fmla="*/ 1394725572 w 714"/>
              <a:gd name="T43" fmla="*/ 529511569 h 883"/>
              <a:gd name="T44" fmla="*/ 1402798246 w 714"/>
              <a:gd name="T45" fmla="*/ 576696922 h 883"/>
              <a:gd name="T46" fmla="*/ 1410872340 w 714"/>
              <a:gd name="T47" fmla="*/ 616016431 h 883"/>
              <a:gd name="T48" fmla="*/ 1416927556 w 714"/>
              <a:gd name="T49" fmla="*/ 676307208 h 883"/>
              <a:gd name="T50" fmla="*/ 1422982772 w 714"/>
              <a:gd name="T51" fmla="*/ 841452707 h 883"/>
              <a:gd name="T52" fmla="*/ 1425001650 w 714"/>
              <a:gd name="T53" fmla="*/ 1085238842 h 883"/>
              <a:gd name="T54" fmla="*/ 1429037987 w 714"/>
              <a:gd name="T55" fmla="*/ 1373585684 h 883"/>
              <a:gd name="T56" fmla="*/ 1433074324 w 714"/>
              <a:gd name="T57" fmla="*/ 1672419780 h 883"/>
              <a:gd name="T58" fmla="*/ 1433074324 w 714"/>
              <a:gd name="T59" fmla="*/ 1952904015 h 883"/>
              <a:gd name="T60" fmla="*/ 1437112082 w 714"/>
              <a:gd name="T61" fmla="*/ 2147483647 h 883"/>
              <a:gd name="T62" fmla="*/ 1437112082 w 714"/>
              <a:gd name="T63" fmla="*/ 2147483647 h 8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4" h="883">
                <a:moveTo>
                  <a:pt x="0" y="2"/>
                </a:moveTo>
                <a:lnTo>
                  <a:pt x="5" y="2"/>
                </a:lnTo>
                <a:lnTo>
                  <a:pt x="19" y="2"/>
                </a:lnTo>
                <a:lnTo>
                  <a:pt x="41" y="2"/>
                </a:lnTo>
                <a:lnTo>
                  <a:pt x="70" y="0"/>
                </a:lnTo>
                <a:lnTo>
                  <a:pt x="104" y="0"/>
                </a:lnTo>
                <a:lnTo>
                  <a:pt x="144" y="0"/>
                </a:lnTo>
                <a:lnTo>
                  <a:pt x="187" y="0"/>
                </a:lnTo>
                <a:lnTo>
                  <a:pt x="233" y="0"/>
                </a:lnTo>
                <a:lnTo>
                  <a:pt x="280" y="2"/>
                </a:lnTo>
                <a:lnTo>
                  <a:pt x="327" y="3"/>
                </a:lnTo>
                <a:lnTo>
                  <a:pt x="374" y="6"/>
                </a:lnTo>
                <a:lnTo>
                  <a:pt x="420" y="9"/>
                </a:lnTo>
                <a:lnTo>
                  <a:pt x="461" y="14"/>
                </a:lnTo>
                <a:lnTo>
                  <a:pt x="500" y="18"/>
                </a:lnTo>
                <a:lnTo>
                  <a:pt x="533" y="25"/>
                </a:lnTo>
                <a:lnTo>
                  <a:pt x="561" y="32"/>
                </a:lnTo>
                <a:lnTo>
                  <a:pt x="567" y="36"/>
                </a:lnTo>
                <a:lnTo>
                  <a:pt x="574" y="39"/>
                </a:lnTo>
                <a:lnTo>
                  <a:pt x="581" y="42"/>
                </a:lnTo>
                <a:lnTo>
                  <a:pt x="588" y="45"/>
                </a:lnTo>
                <a:lnTo>
                  <a:pt x="594" y="50"/>
                </a:lnTo>
                <a:lnTo>
                  <a:pt x="601" y="54"/>
                </a:lnTo>
                <a:lnTo>
                  <a:pt x="607" y="58"/>
                </a:lnTo>
                <a:lnTo>
                  <a:pt x="614" y="62"/>
                </a:lnTo>
                <a:lnTo>
                  <a:pt x="620" y="68"/>
                </a:lnTo>
                <a:lnTo>
                  <a:pt x="625" y="73"/>
                </a:lnTo>
                <a:lnTo>
                  <a:pt x="631" y="79"/>
                </a:lnTo>
                <a:lnTo>
                  <a:pt x="637" y="84"/>
                </a:lnTo>
                <a:lnTo>
                  <a:pt x="641" y="89"/>
                </a:lnTo>
                <a:lnTo>
                  <a:pt x="647" y="95"/>
                </a:lnTo>
                <a:lnTo>
                  <a:pt x="651" y="101"/>
                </a:lnTo>
                <a:lnTo>
                  <a:pt x="656" y="106"/>
                </a:lnTo>
                <a:lnTo>
                  <a:pt x="659" y="113"/>
                </a:lnTo>
                <a:lnTo>
                  <a:pt x="663" y="119"/>
                </a:lnTo>
                <a:lnTo>
                  <a:pt x="667" y="127"/>
                </a:lnTo>
                <a:lnTo>
                  <a:pt x="671" y="135"/>
                </a:lnTo>
                <a:lnTo>
                  <a:pt x="674" y="145"/>
                </a:lnTo>
                <a:lnTo>
                  <a:pt x="677" y="153"/>
                </a:lnTo>
                <a:lnTo>
                  <a:pt x="680" y="164"/>
                </a:lnTo>
                <a:lnTo>
                  <a:pt x="684" y="172"/>
                </a:lnTo>
                <a:lnTo>
                  <a:pt x="686" y="182"/>
                </a:lnTo>
                <a:lnTo>
                  <a:pt x="689" y="192"/>
                </a:lnTo>
                <a:lnTo>
                  <a:pt x="691" y="202"/>
                </a:lnTo>
                <a:lnTo>
                  <a:pt x="694" y="210"/>
                </a:lnTo>
                <a:lnTo>
                  <a:pt x="695" y="220"/>
                </a:lnTo>
                <a:lnTo>
                  <a:pt x="697" y="228"/>
                </a:lnTo>
                <a:lnTo>
                  <a:pt x="699" y="235"/>
                </a:lnTo>
                <a:lnTo>
                  <a:pt x="701" y="242"/>
                </a:lnTo>
                <a:lnTo>
                  <a:pt x="702" y="258"/>
                </a:lnTo>
                <a:lnTo>
                  <a:pt x="703" y="284"/>
                </a:lnTo>
                <a:lnTo>
                  <a:pt x="705" y="321"/>
                </a:lnTo>
                <a:lnTo>
                  <a:pt x="706" y="364"/>
                </a:lnTo>
                <a:lnTo>
                  <a:pt x="706" y="414"/>
                </a:lnTo>
                <a:lnTo>
                  <a:pt x="707" y="467"/>
                </a:lnTo>
                <a:lnTo>
                  <a:pt x="708" y="524"/>
                </a:lnTo>
                <a:lnTo>
                  <a:pt x="710" y="581"/>
                </a:lnTo>
                <a:lnTo>
                  <a:pt x="710" y="638"/>
                </a:lnTo>
                <a:lnTo>
                  <a:pt x="710" y="694"/>
                </a:lnTo>
                <a:lnTo>
                  <a:pt x="710" y="745"/>
                </a:lnTo>
                <a:lnTo>
                  <a:pt x="712" y="790"/>
                </a:lnTo>
                <a:lnTo>
                  <a:pt x="712" y="828"/>
                </a:lnTo>
                <a:lnTo>
                  <a:pt x="712" y="857"/>
                </a:lnTo>
                <a:lnTo>
                  <a:pt x="712" y="876"/>
                </a:lnTo>
                <a:lnTo>
                  <a:pt x="713" y="882"/>
                </a:lnTo>
              </a:path>
            </a:pathLst>
          </a:custGeom>
          <a:noFill/>
          <a:ln w="19050" cap="flat" cmpd="sng">
            <a:solidFill>
              <a:srgbClr val="000000"/>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58" name="Freeform 120"/>
          <p:cNvSpPr>
            <a:spLocks/>
          </p:cNvSpPr>
          <p:nvPr/>
        </p:nvSpPr>
        <p:spPr bwMode="auto">
          <a:xfrm>
            <a:off x="3385468" y="4170511"/>
            <a:ext cx="1014412" cy="1273175"/>
          </a:xfrm>
          <a:custGeom>
            <a:avLst/>
            <a:gdLst>
              <a:gd name="T0" fmla="*/ 8074094 w 714"/>
              <a:gd name="T1" fmla="*/ 1825615691 h 885"/>
              <a:gd name="T2" fmla="*/ 82755560 w 714"/>
              <a:gd name="T3" fmla="*/ 1827686103 h 885"/>
              <a:gd name="T4" fmla="*/ 209915088 w 714"/>
              <a:gd name="T5" fmla="*/ 1829755076 h 885"/>
              <a:gd name="T6" fmla="*/ 377443667 w 714"/>
              <a:gd name="T7" fmla="*/ 1829755076 h 885"/>
              <a:gd name="T8" fmla="*/ 565156772 w 714"/>
              <a:gd name="T9" fmla="*/ 1827686103 h 885"/>
              <a:gd name="T10" fmla="*/ 754887334 w 714"/>
              <a:gd name="T11" fmla="*/ 1817336920 h 885"/>
              <a:gd name="T12" fmla="*/ 932507466 w 714"/>
              <a:gd name="T13" fmla="*/ 1802846913 h 885"/>
              <a:gd name="T14" fmla="*/ 1077834061 w 714"/>
              <a:gd name="T15" fmla="*/ 1778009162 h 885"/>
              <a:gd name="T16" fmla="*/ 1144441433 w 714"/>
              <a:gd name="T17" fmla="*/ 1757310797 h 885"/>
              <a:gd name="T18" fmla="*/ 1172698632 w 714"/>
              <a:gd name="T19" fmla="*/ 1744891202 h 885"/>
              <a:gd name="T20" fmla="*/ 1198938373 w 714"/>
              <a:gd name="T21" fmla="*/ 1728332222 h 885"/>
              <a:gd name="T22" fmla="*/ 1225178115 w 714"/>
              <a:gd name="T23" fmla="*/ 1709704268 h 885"/>
              <a:gd name="T24" fmla="*/ 1251417856 w 714"/>
              <a:gd name="T25" fmla="*/ 1691074876 h 885"/>
              <a:gd name="T26" fmla="*/ 1275638718 w 714"/>
              <a:gd name="T27" fmla="*/ 1670376511 h 885"/>
              <a:gd name="T28" fmla="*/ 1295821823 w 714"/>
              <a:gd name="T29" fmla="*/ 1645538760 h 885"/>
              <a:gd name="T30" fmla="*/ 1316006349 w 714"/>
              <a:gd name="T31" fmla="*/ 1620699570 h 885"/>
              <a:gd name="T32" fmla="*/ 1330135659 w 714"/>
              <a:gd name="T33" fmla="*/ 1597930793 h 885"/>
              <a:gd name="T34" fmla="*/ 1346282427 w 714"/>
              <a:gd name="T35" fmla="*/ 1566883245 h 885"/>
              <a:gd name="T36" fmla="*/ 1360411737 w 714"/>
              <a:gd name="T37" fmla="*/ 1531696311 h 885"/>
              <a:gd name="T38" fmla="*/ 1372522168 w 714"/>
              <a:gd name="T39" fmla="*/ 1492368553 h 885"/>
              <a:gd name="T40" fmla="*/ 1384632599 w 714"/>
              <a:gd name="T41" fmla="*/ 1455111208 h 885"/>
              <a:gd name="T42" fmla="*/ 1394725572 w 714"/>
              <a:gd name="T43" fmla="*/ 1413714477 h 885"/>
              <a:gd name="T44" fmla="*/ 1404817125 w 714"/>
              <a:gd name="T45" fmla="*/ 1376457131 h 885"/>
              <a:gd name="T46" fmla="*/ 1410872340 w 714"/>
              <a:gd name="T47" fmla="*/ 1343339171 h 885"/>
              <a:gd name="T48" fmla="*/ 1418946435 w 714"/>
              <a:gd name="T49" fmla="*/ 1295732642 h 885"/>
              <a:gd name="T50" fmla="*/ 1422982772 w 714"/>
              <a:gd name="T51" fmla="*/ 1167400187 h 885"/>
              <a:gd name="T52" fmla="*/ 1427019108 w 714"/>
              <a:gd name="T53" fmla="*/ 974903661 h 885"/>
              <a:gd name="T54" fmla="*/ 1431056866 w 714"/>
              <a:gd name="T55" fmla="*/ 745149790 h 885"/>
              <a:gd name="T56" fmla="*/ 1433074324 w 714"/>
              <a:gd name="T57" fmla="*/ 507115709 h 885"/>
              <a:gd name="T58" fmla="*/ 1435093203 w 714"/>
              <a:gd name="T59" fmla="*/ 287711021 h 885"/>
              <a:gd name="T60" fmla="*/ 1437112082 w 714"/>
              <a:gd name="T61" fmla="*/ 115911422 h 885"/>
              <a:gd name="T62" fmla="*/ 1437112082 w 714"/>
              <a:gd name="T63" fmla="*/ 14488568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4" h="885">
                <a:moveTo>
                  <a:pt x="0" y="881"/>
                </a:moveTo>
                <a:lnTo>
                  <a:pt x="4" y="882"/>
                </a:lnTo>
                <a:lnTo>
                  <a:pt x="19" y="882"/>
                </a:lnTo>
                <a:lnTo>
                  <a:pt x="41" y="883"/>
                </a:lnTo>
                <a:lnTo>
                  <a:pt x="70" y="883"/>
                </a:lnTo>
                <a:lnTo>
                  <a:pt x="104" y="884"/>
                </a:lnTo>
                <a:lnTo>
                  <a:pt x="144" y="884"/>
                </a:lnTo>
                <a:lnTo>
                  <a:pt x="187" y="884"/>
                </a:lnTo>
                <a:lnTo>
                  <a:pt x="233" y="883"/>
                </a:lnTo>
                <a:lnTo>
                  <a:pt x="280" y="883"/>
                </a:lnTo>
                <a:lnTo>
                  <a:pt x="327" y="881"/>
                </a:lnTo>
                <a:lnTo>
                  <a:pt x="374" y="878"/>
                </a:lnTo>
                <a:lnTo>
                  <a:pt x="420" y="875"/>
                </a:lnTo>
                <a:lnTo>
                  <a:pt x="462" y="871"/>
                </a:lnTo>
                <a:lnTo>
                  <a:pt x="501" y="866"/>
                </a:lnTo>
                <a:lnTo>
                  <a:pt x="534" y="859"/>
                </a:lnTo>
                <a:lnTo>
                  <a:pt x="561" y="851"/>
                </a:lnTo>
                <a:lnTo>
                  <a:pt x="567" y="849"/>
                </a:lnTo>
                <a:lnTo>
                  <a:pt x="574" y="846"/>
                </a:lnTo>
                <a:lnTo>
                  <a:pt x="581" y="843"/>
                </a:lnTo>
                <a:lnTo>
                  <a:pt x="588" y="839"/>
                </a:lnTo>
                <a:lnTo>
                  <a:pt x="594" y="835"/>
                </a:lnTo>
                <a:lnTo>
                  <a:pt x="601" y="831"/>
                </a:lnTo>
                <a:lnTo>
                  <a:pt x="607" y="826"/>
                </a:lnTo>
                <a:lnTo>
                  <a:pt x="614" y="821"/>
                </a:lnTo>
                <a:lnTo>
                  <a:pt x="620" y="817"/>
                </a:lnTo>
                <a:lnTo>
                  <a:pt x="626" y="812"/>
                </a:lnTo>
                <a:lnTo>
                  <a:pt x="632" y="807"/>
                </a:lnTo>
                <a:lnTo>
                  <a:pt x="637" y="801"/>
                </a:lnTo>
                <a:lnTo>
                  <a:pt x="642" y="795"/>
                </a:lnTo>
                <a:lnTo>
                  <a:pt x="647" y="789"/>
                </a:lnTo>
                <a:lnTo>
                  <a:pt x="652" y="783"/>
                </a:lnTo>
                <a:lnTo>
                  <a:pt x="657" y="777"/>
                </a:lnTo>
                <a:lnTo>
                  <a:pt x="659" y="772"/>
                </a:lnTo>
                <a:lnTo>
                  <a:pt x="664" y="765"/>
                </a:lnTo>
                <a:lnTo>
                  <a:pt x="667" y="757"/>
                </a:lnTo>
                <a:lnTo>
                  <a:pt x="671" y="749"/>
                </a:lnTo>
                <a:lnTo>
                  <a:pt x="674" y="740"/>
                </a:lnTo>
                <a:lnTo>
                  <a:pt x="677" y="731"/>
                </a:lnTo>
                <a:lnTo>
                  <a:pt x="680" y="721"/>
                </a:lnTo>
                <a:lnTo>
                  <a:pt x="684" y="711"/>
                </a:lnTo>
                <a:lnTo>
                  <a:pt x="686" y="703"/>
                </a:lnTo>
                <a:lnTo>
                  <a:pt x="689" y="693"/>
                </a:lnTo>
                <a:lnTo>
                  <a:pt x="691" y="683"/>
                </a:lnTo>
                <a:lnTo>
                  <a:pt x="694" y="673"/>
                </a:lnTo>
                <a:lnTo>
                  <a:pt x="696" y="665"/>
                </a:lnTo>
                <a:lnTo>
                  <a:pt x="698" y="657"/>
                </a:lnTo>
                <a:lnTo>
                  <a:pt x="699" y="649"/>
                </a:lnTo>
                <a:lnTo>
                  <a:pt x="702" y="641"/>
                </a:lnTo>
                <a:lnTo>
                  <a:pt x="703" y="626"/>
                </a:lnTo>
                <a:lnTo>
                  <a:pt x="704" y="599"/>
                </a:lnTo>
                <a:lnTo>
                  <a:pt x="705" y="564"/>
                </a:lnTo>
                <a:lnTo>
                  <a:pt x="707" y="520"/>
                </a:lnTo>
                <a:lnTo>
                  <a:pt x="707" y="471"/>
                </a:lnTo>
                <a:lnTo>
                  <a:pt x="708" y="416"/>
                </a:lnTo>
                <a:lnTo>
                  <a:pt x="709" y="360"/>
                </a:lnTo>
                <a:lnTo>
                  <a:pt x="710" y="301"/>
                </a:lnTo>
                <a:lnTo>
                  <a:pt x="710" y="245"/>
                </a:lnTo>
                <a:lnTo>
                  <a:pt x="711" y="190"/>
                </a:lnTo>
                <a:lnTo>
                  <a:pt x="711" y="139"/>
                </a:lnTo>
                <a:lnTo>
                  <a:pt x="712" y="93"/>
                </a:lnTo>
                <a:lnTo>
                  <a:pt x="712" y="56"/>
                </a:lnTo>
                <a:lnTo>
                  <a:pt x="712" y="26"/>
                </a:lnTo>
                <a:lnTo>
                  <a:pt x="712" y="7"/>
                </a:lnTo>
                <a:lnTo>
                  <a:pt x="713" y="0"/>
                </a:lnTo>
              </a:path>
            </a:pathLst>
          </a:custGeom>
          <a:noFill/>
          <a:ln w="19050" cap="flat" cmpd="sng">
            <a:solidFill>
              <a:srgbClr val="000000"/>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59" name="Line 123"/>
          <p:cNvSpPr>
            <a:spLocks noChangeShapeType="1"/>
          </p:cNvSpPr>
          <p:nvPr/>
        </p:nvSpPr>
        <p:spPr bwMode="auto">
          <a:xfrm>
            <a:off x="6903368" y="6055518"/>
            <a:ext cx="0" cy="19367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60" name="Line 124"/>
          <p:cNvSpPr>
            <a:spLocks noChangeShapeType="1"/>
          </p:cNvSpPr>
          <p:nvPr/>
        </p:nvSpPr>
        <p:spPr bwMode="auto">
          <a:xfrm>
            <a:off x="5203155" y="6158705"/>
            <a:ext cx="1700213"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61" name="Line 127"/>
          <p:cNvSpPr>
            <a:spLocks noChangeShapeType="1"/>
          </p:cNvSpPr>
          <p:nvPr/>
        </p:nvSpPr>
        <p:spPr bwMode="auto">
          <a:xfrm flipH="1">
            <a:off x="2234530" y="4257824"/>
            <a:ext cx="4857750"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62" name="Line 129"/>
          <p:cNvSpPr>
            <a:spLocks noChangeShapeType="1"/>
          </p:cNvSpPr>
          <p:nvPr/>
        </p:nvSpPr>
        <p:spPr bwMode="auto">
          <a:xfrm flipH="1">
            <a:off x="1805905" y="3025924"/>
            <a:ext cx="282575"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63" name="Line 130"/>
          <p:cNvSpPr>
            <a:spLocks noChangeShapeType="1"/>
          </p:cNvSpPr>
          <p:nvPr/>
        </p:nvSpPr>
        <p:spPr bwMode="auto">
          <a:xfrm flipH="1">
            <a:off x="1805905" y="2590949"/>
            <a:ext cx="282575"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64" name="Line 131"/>
          <p:cNvSpPr>
            <a:spLocks noChangeShapeType="1"/>
          </p:cNvSpPr>
          <p:nvPr/>
        </p:nvSpPr>
        <p:spPr bwMode="auto">
          <a:xfrm flipH="1">
            <a:off x="1805905" y="4254649"/>
            <a:ext cx="282575"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65" name="Line 132"/>
          <p:cNvSpPr>
            <a:spLocks noChangeShapeType="1"/>
          </p:cNvSpPr>
          <p:nvPr/>
        </p:nvSpPr>
        <p:spPr bwMode="auto">
          <a:xfrm flipH="1">
            <a:off x="1805905" y="5467499"/>
            <a:ext cx="282575"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66" name="Line 133"/>
          <p:cNvSpPr>
            <a:spLocks noChangeShapeType="1"/>
          </p:cNvSpPr>
          <p:nvPr/>
        </p:nvSpPr>
        <p:spPr bwMode="auto">
          <a:xfrm flipH="1">
            <a:off x="1805905" y="5923111"/>
            <a:ext cx="282575" cy="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67" name="Text Box 134"/>
          <p:cNvSpPr txBox="1">
            <a:spLocks noChangeArrowheads="1"/>
          </p:cNvSpPr>
          <p:nvPr/>
        </p:nvSpPr>
        <p:spPr bwMode="auto">
          <a:xfrm>
            <a:off x="1488405" y="2708424"/>
            <a:ext cx="247650" cy="45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defTabSz="430213">
              <a:defRPr sz="2400">
                <a:solidFill>
                  <a:schemeClr val="tx1"/>
                </a:solidFill>
                <a:latin typeface="Times New Roman" charset="0"/>
              </a:defRPr>
            </a:lvl1pPr>
            <a:lvl2pPr marL="742950" indent="-285750" defTabSz="430213">
              <a:defRPr sz="2400">
                <a:solidFill>
                  <a:schemeClr val="tx1"/>
                </a:solidFill>
                <a:latin typeface="Times New Roman" charset="0"/>
              </a:defRPr>
            </a:lvl2pPr>
            <a:lvl3pPr marL="1143000" indent="-228600" defTabSz="430213">
              <a:defRPr sz="2400">
                <a:solidFill>
                  <a:schemeClr val="tx1"/>
                </a:solidFill>
                <a:latin typeface="Times New Roman" charset="0"/>
              </a:defRPr>
            </a:lvl3pPr>
            <a:lvl4pPr marL="1600200" indent="-228600" defTabSz="430213">
              <a:defRPr sz="2400">
                <a:solidFill>
                  <a:schemeClr val="tx1"/>
                </a:solidFill>
                <a:latin typeface="Times New Roman" charset="0"/>
              </a:defRPr>
            </a:lvl4pPr>
            <a:lvl5pPr marL="2057400" indent="-228600" defTabSz="430213">
              <a:defRPr sz="2400">
                <a:solidFill>
                  <a:schemeClr val="tx1"/>
                </a:solidFill>
                <a:latin typeface="Times New Roman" charset="0"/>
              </a:defRPr>
            </a:lvl5pPr>
            <a:lvl6pPr marL="2514600" indent="-228600" defTabSz="430213" eaLnBrk="0" fontAlgn="base" hangingPunct="0">
              <a:spcBef>
                <a:spcPct val="0"/>
              </a:spcBef>
              <a:spcAft>
                <a:spcPct val="0"/>
              </a:spcAft>
              <a:defRPr sz="2400">
                <a:solidFill>
                  <a:schemeClr val="tx1"/>
                </a:solidFill>
                <a:latin typeface="Times New Roman" charset="0"/>
              </a:defRPr>
            </a:lvl6pPr>
            <a:lvl7pPr marL="2971800" indent="-228600" defTabSz="430213" eaLnBrk="0" fontAlgn="base" hangingPunct="0">
              <a:spcBef>
                <a:spcPct val="0"/>
              </a:spcBef>
              <a:spcAft>
                <a:spcPct val="0"/>
              </a:spcAft>
              <a:defRPr sz="2400">
                <a:solidFill>
                  <a:schemeClr val="tx1"/>
                </a:solidFill>
                <a:latin typeface="Times New Roman" charset="0"/>
              </a:defRPr>
            </a:lvl7pPr>
            <a:lvl8pPr marL="3429000" indent="-228600" defTabSz="430213" eaLnBrk="0" fontAlgn="base" hangingPunct="0">
              <a:spcBef>
                <a:spcPct val="0"/>
              </a:spcBef>
              <a:spcAft>
                <a:spcPct val="0"/>
              </a:spcAft>
              <a:defRPr sz="2400">
                <a:solidFill>
                  <a:schemeClr val="tx1"/>
                </a:solidFill>
                <a:latin typeface="Times New Roman" charset="0"/>
              </a:defRPr>
            </a:lvl8pPr>
            <a:lvl9pPr marL="3886200" indent="-228600" defTabSz="430213" eaLnBrk="0" fontAlgn="base" hangingPunct="0">
              <a:spcBef>
                <a:spcPct val="0"/>
              </a:spcBef>
              <a:spcAft>
                <a:spcPct val="0"/>
              </a:spcAft>
              <a:defRPr sz="2400">
                <a:solidFill>
                  <a:schemeClr val="tx1"/>
                </a:solidFill>
                <a:latin typeface="Times New Roman" charset="0"/>
              </a:defRPr>
            </a:lvl9pPr>
          </a:lstStyle>
          <a:p>
            <a:pPr>
              <a:buClr>
                <a:srgbClr val="000000"/>
              </a:buClr>
              <a:buSzPct val="90000"/>
              <a:buFont typeface="Monotype Sorts" pitchFamily="2" charset="2"/>
              <a:buNone/>
            </a:pPr>
            <a:r>
              <a:rPr lang="sv-SE" sz="1000" b="1">
                <a:solidFill>
                  <a:srgbClr val="000000"/>
                </a:solidFill>
                <a:latin typeface="Arial" charset="0"/>
              </a:rPr>
              <a:t>4 m </a:t>
            </a:r>
            <a:endParaRPr lang="sv-SE" sz="2300"/>
          </a:p>
        </p:txBody>
      </p:sp>
      <p:sp>
        <p:nvSpPr>
          <p:cNvPr id="768" name="Text Box 135"/>
          <p:cNvSpPr txBox="1">
            <a:spLocks noChangeArrowheads="1"/>
          </p:cNvSpPr>
          <p:nvPr/>
        </p:nvSpPr>
        <p:spPr bwMode="auto">
          <a:xfrm>
            <a:off x="1378868" y="3648224"/>
            <a:ext cx="628650" cy="45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defTabSz="430213">
              <a:defRPr sz="2400">
                <a:solidFill>
                  <a:schemeClr val="tx1"/>
                </a:solidFill>
                <a:latin typeface="Times New Roman" charset="0"/>
              </a:defRPr>
            </a:lvl1pPr>
            <a:lvl2pPr marL="742950" indent="-285750" defTabSz="430213">
              <a:defRPr sz="2400">
                <a:solidFill>
                  <a:schemeClr val="tx1"/>
                </a:solidFill>
                <a:latin typeface="Times New Roman" charset="0"/>
              </a:defRPr>
            </a:lvl2pPr>
            <a:lvl3pPr marL="1143000" indent="-228600" defTabSz="430213">
              <a:defRPr sz="2400">
                <a:solidFill>
                  <a:schemeClr val="tx1"/>
                </a:solidFill>
                <a:latin typeface="Times New Roman" charset="0"/>
              </a:defRPr>
            </a:lvl3pPr>
            <a:lvl4pPr marL="1600200" indent="-228600" defTabSz="430213">
              <a:defRPr sz="2400">
                <a:solidFill>
                  <a:schemeClr val="tx1"/>
                </a:solidFill>
                <a:latin typeface="Times New Roman" charset="0"/>
              </a:defRPr>
            </a:lvl4pPr>
            <a:lvl5pPr marL="2057400" indent="-228600" defTabSz="430213">
              <a:defRPr sz="2400">
                <a:solidFill>
                  <a:schemeClr val="tx1"/>
                </a:solidFill>
                <a:latin typeface="Times New Roman" charset="0"/>
              </a:defRPr>
            </a:lvl5pPr>
            <a:lvl6pPr marL="2514600" indent="-228600" defTabSz="430213" eaLnBrk="0" fontAlgn="base" hangingPunct="0">
              <a:spcBef>
                <a:spcPct val="0"/>
              </a:spcBef>
              <a:spcAft>
                <a:spcPct val="0"/>
              </a:spcAft>
              <a:defRPr sz="2400">
                <a:solidFill>
                  <a:schemeClr val="tx1"/>
                </a:solidFill>
                <a:latin typeface="Times New Roman" charset="0"/>
              </a:defRPr>
            </a:lvl6pPr>
            <a:lvl7pPr marL="2971800" indent="-228600" defTabSz="430213" eaLnBrk="0" fontAlgn="base" hangingPunct="0">
              <a:spcBef>
                <a:spcPct val="0"/>
              </a:spcBef>
              <a:spcAft>
                <a:spcPct val="0"/>
              </a:spcAft>
              <a:defRPr sz="2400">
                <a:solidFill>
                  <a:schemeClr val="tx1"/>
                </a:solidFill>
                <a:latin typeface="Times New Roman" charset="0"/>
              </a:defRPr>
            </a:lvl7pPr>
            <a:lvl8pPr marL="3429000" indent="-228600" defTabSz="430213" eaLnBrk="0" fontAlgn="base" hangingPunct="0">
              <a:spcBef>
                <a:spcPct val="0"/>
              </a:spcBef>
              <a:spcAft>
                <a:spcPct val="0"/>
              </a:spcAft>
              <a:defRPr sz="2400">
                <a:solidFill>
                  <a:schemeClr val="tx1"/>
                </a:solidFill>
                <a:latin typeface="Times New Roman" charset="0"/>
              </a:defRPr>
            </a:lvl8pPr>
            <a:lvl9pPr marL="3886200" indent="-228600" defTabSz="430213" eaLnBrk="0" fontAlgn="base" hangingPunct="0">
              <a:spcBef>
                <a:spcPct val="0"/>
              </a:spcBef>
              <a:spcAft>
                <a:spcPct val="0"/>
              </a:spcAft>
              <a:defRPr sz="2400">
                <a:solidFill>
                  <a:schemeClr val="tx1"/>
                </a:solidFill>
                <a:latin typeface="Times New Roman" charset="0"/>
              </a:defRPr>
            </a:lvl9pPr>
          </a:lstStyle>
          <a:p>
            <a:pPr>
              <a:buClr>
                <a:srgbClr val="000000"/>
              </a:buClr>
              <a:buSzPct val="90000"/>
              <a:buFont typeface="Monotype Sorts" pitchFamily="2" charset="2"/>
              <a:buNone/>
            </a:pPr>
            <a:r>
              <a:rPr lang="sv-SE" sz="1000" b="1">
                <a:solidFill>
                  <a:srgbClr val="000000"/>
                </a:solidFill>
                <a:latin typeface="Arial" charset="0"/>
              </a:rPr>
              <a:t>9,5 m</a:t>
            </a:r>
            <a:endParaRPr lang="sv-SE" sz="2300"/>
          </a:p>
        </p:txBody>
      </p:sp>
      <p:sp>
        <p:nvSpPr>
          <p:cNvPr id="769" name="Text Box 137"/>
          <p:cNvSpPr txBox="1">
            <a:spLocks noChangeArrowheads="1"/>
          </p:cNvSpPr>
          <p:nvPr/>
        </p:nvSpPr>
        <p:spPr bwMode="auto">
          <a:xfrm>
            <a:off x="1378868" y="5661174"/>
            <a:ext cx="357187" cy="45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lstStyle>
            <a:lvl1pPr defTabSz="430213">
              <a:defRPr sz="2400">
                <a:solidFill>
                  <a:schemeClr val="tx1"/>
                </a:solidFill>
                <a:latin typeface="Times New Roman" charset="0"/>
              </a:defRPr>
            </a:lvl1pPr>
            <a:lvl2pPr marL="742950" indent="-285750" defTabSz="430213">
              <a:defRPr sz="2400">
                <a:solidFill>
                  <a:schemeClr val="tx1"/>
                </a:solidFill>
                <a:latin typeface="Times New Roman" charset="0"/>
              </a:defRPr>
            </a:lvl2pPr>
            <a:lvl3pPr marL="1143000" indent="-228600" defTabSz="430213">
              <a:defRPr sz="2400">
                <a:solidFill>
                  <a:schemeClr val="tx1"/>
                </a:solidFill>
                <a:latin typeface="Times New Roman" charset="0"/>
              </a:defRPr>
            </a:lvl3pPr>
            <a:lvl4pPr marL="1600200" indent="-228600" defTabSz="430213">
              <a:defRPr sz="2400">
                <a:solidFill>
                  <a:schemeClr val="tx1"/>
                </a:solidFill>
                <a:latin typeface="Times New Roman" charset="0"/>
              </a:defRPr>
            </a:lvl4pPr>
            <a:lvl5pPr marL="2057400" indent="-228600" defTabSz="430213">
              <a:defRPr sz="2400">
                <a:solidFill>
                  <a:schemeClr val="tx1"/>
                </a:solidFill>
                <a:latin typeface="Times New Roman" charset="0"/>
              </a:defRPr>
            </a:lvl5pPr>
            <a:lvl6pPr marL="2514600" indent="-228600" defTabSz="430213" eaLnBrk="0" fontAlgn="base" hangingPunct="0">
              <a:spcBef>
                <a:spcPct val="0"/>
              </a:spcBef>
              <a:spcAft>
                <a:spcPct val="0"/>
              </a:spcAft>
              <a:defRPr sz="2400">
                <a:solidFill>
                  <a:schemeClr val="tx1"/>
                </a:solidFill>
                <a:latin typeface="Times New Roman" charset="0"/>
              </a:defRPr>
            </a:lvl6pPr>
            <a:lvl7pPr marL="2971800" indent="-228600" defTabSz="430213" eaLnBrk="0" fontAlgn="base" hangingPunct="0">
              <a:spcBef>
                <a:spcPct val="0"/>
              </a:spcBef>
              <a:spcAft>
                <a:spcPct val="0"/>
              </a:spcAft>
              <a:defRPr sz="2400">
                <a:solidFill>
                  <a:schemeClr val="tx1"/>
                </a:solidFill>
                <a:latin typeface="Times New Roman" charset="0"/>
              </a:defRPr>
            </a:lvl7pPr>
            <a:lvl8pPr marL="3429000" indent="-228600" defTabSz="430213" eaLnBrk="0" fontAlgn="base" hangingPunct="0">
              <a:spcBef>
                <a:spcPct val="0"/>
              </a:spcBef>
              <a:spcAft>
                <a:spcPct val="0"/>
              </a:spcAft>
              <a:defRPr sz="2400">
                <a:solidFill>
                  <a:schemeClr val="tx1"/>
                </a:solidFill>
                <a:latin typeface="Times New Roman" charset="0"/>
              </a:defRPr>
            </a:lvl8pPr>
            <a:lvl9pPr marL="3886200" indent="-228600" defTabSz="430213" eaLnBrk="0" fontAlgn="base" hangingPunct="0">
              <a:spcBef>
                <a:spcPct val="0"/>
              </a:spcBef>
              <a:spcAft>
                <a:spcPct val="0"/>
              </a:spcAft>
              <a:defRPr sz="2400">
                <a:solidFill>
                  <a:schemeClr val="tx1"/>
                </a:solidFill>
                <a:latin typeface="Times New Roman" charset="0"/>
              </a:defRPr>
            </a:lvl9pPr>
          </a:lstStyle>
          <a:p>
            <a:pPr>
              <a:buClr>
                <a:srgbClr val="000000"/>
              </a:buClr>
              <a:buSzPct val="90000"/>
              <a:buFont typeface="Monotype Sorts" pitchFamily="2" charset="2"/>
              <a:buNone/>
            </a:pPr>
            <a:r>
              <a:rPr lang="sv-SE" sz="1000" b="1">
                <a:solidFill>
                  <a:srgbClr val="000000"/>
                </a:solidFill>
                <a:latin typeface="Arial" charset="0"/>
              </a:rPr>
              <a:t>4 m</a:t>
            </a:r>
            <a:endParaRPr lang="sv-SE" sz="2300"/>
          </a:p>
        </p:txBody>
      </p:sp>
      <p:sp>
        <p:nvSpPr>
          <p:cNvPr id="770" name="Line 138"/>
          <p:cNvSpPr>
            <a:spLocks noChangeShapeType="1"/>
          </p:cNvSpPr>
          <p:nvPr/>
        </p:nvSpPr>
        <p:spPr bwMode="auto">
          <a:xfrm>
            <a:off x="5203155" y="6042818"/>
            <a:ext cx="0" cy="19367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71" name="Line 139"/>
          <p:cNvSpPr>
            <a:spLocks noChangeShapeType="1"/>
          </p:cNvSpPr>
          <p:nvPr/>
        </p:nvSpPr>
        <p:spPr bwMode="auto">
          <a:xfrm>
            <a:off x="6014368" y="6042818"/>
            <a:ext cx="0" cy="19367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nvGrpSpPr>
          <p:cNvPr id="772" name="Group 178"/>
          <p:cNvGrpSpPr>
            <a:grpSpLocks/>
          </p:cNvGrpSpPr>
          <p:nvPr/>
        </p:nvGrpSpPr>
        <p:grpSpPr bwMode="auto">
          <a:xfrm>
            <a:off x="2232943" y="2662386"/>
            <a:ext cx="987425" cy="284163"/>
            <a:chOff x="1046" y="533"/>
            <a:chExt cx="688" cy="182"/>
          </a:xfrm>
        </p:grpSpPr>
        <p:sp>
          <p:nvSpPr>
            <p:cNvPr id="773" name="Freeform 144"/>
            <p:cNvSpPr>
              <a:spLocks/>
            </p:cNvSpPr>
            <p:nvPr/>
          </p:nvSpPr>
          <p:spPr bwMode="auto">
            <a:xfrm>
              <a:off x="1374" y="609"/>
              <a:ext cx="20" cy="96"/>
            </a:xfrm>
            <a:custGeom>
              <a:avLst/>
              <a:gdLst>
                <a:gd name="T0" fmla="*/ 5 w 20"/>
                <a:gd name="T1" fmla="*/ 15 h 96"/>
                <a:gd name="T2" fmla="*/ 0 w 20"/>
                <a:gd name="T3" fmla="*/ 0 h 96"/>
                <a:gd name="T4" fmla="*/ 15 w 20"/>
                <a:gd name="T5" fmla="*/ 78 h 96"/>
                <a:gd name="T6" fmla="*/ 19 w 20"/>
                <a:gd name="T7" fmla="*/ 95 h 96"/>
                <a:gd name="T8" fmla="*/ 6 w 20"/>
                <a:gd name="T9" fmla="*/ 22 h 96"/>
                <a:gd name="T10" fmla="*/ 5 w 20"/>
                <a:gd name="T11" fmla="*/ 15 h 96"/>
                <a:gd name="T12" fmla="*/ 5 w 20"/>
                <a:gd name="T13" fmla="*/ 1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6">
                  <a:moveTo>
                    <a:pt x="5" y="15"/>
                  </a:moveTo>
                  <a:lnTo>
                    <a:pt x="0" y="0"/>
                  </a:lnTo>
                  <a:lnTo>
                    <a:pt x="15" y="78"/>
                  </a:lnTo>
                  <a:lnTo>
                    <a:pt x="19" y="95"/>
                  </a:lnTo>
                  <a:lnTo>
                    <a:pt x="6" y="22"/>
                  </a:lnTo>
                  <a:lnTo>
                    <a:pt x="5" y="15"/>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74" name="Freeform 145"/>
            <p:cNvSpPr>
              <a:spLocks/>
            </p:cNvSpPr>
            <p:nvPr/>
          </p:nvSpPr>
          <p:spPr bwMode="auto">
            <a:xfrm>
              <a:off x="1047" y="588"/>
              <a:ext cx="18" cy="114"/>
            </a:xfrm>
            <a:custGeom>
              <a:avLst/>
              <a:gdLst>
                <a:gd name="T0" fmla="*/ 0 w 18"/>
                <a:gd name="T1" fmla="*/ 0 h 114"/>
                <a:gd name="T2" fmla="*/ 0 w 18"/>
                <a:gd name="T3" fmla="*/ 44 h 114"/>
                <a:gd name="T4" fmla="*/ 17 w 18"/>
                <a:gd name="T5" fmla="*/ 113 h 114"/>
                <a:gd name="T6" fmla="*/ 15 w 18"/>
                <a:gd name="T7" fmla="*/ 82 h 114"/>
                <a:gd name="T8" fmla="*/ 0 w 18"/>
                <a:gd name="T9" fmla="*/ 0 h 114"/>
                <a:gd name="T10" fmla="*/ 0 w 18"/>
                <a:gd name="T11" fmla="*/ 0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14">
                  <a:moveTo>
                    <a:pt x="0" y="0"/>
                  </a:moveTo>
                  <a:lnTo>
                    <a:pt x="0" y="44"/>
                  </a:lnTo>
                  <a:lnTo>
                    <a:pt x="17" y="113"/>
                  </a:lnTo>
                  <a:lnTo>
                    <a:pt x="15" y="82"/>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75" name="Oval 146"/>
            <p:cNvSpPr>
              <a:spLocks noChangeArrowheads="1"/>
            </p:cNvSpPr>
            <p:nvPr/>
          </p:nvSpPr>
          <p:spPr bwMode="auto">
            <a:xfrm rot="-10560000">
              <a:off x="1180" y="691"/>
              <a:ext cx="48" cy="24"/>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76" name="AutoShape 147" descr="25 %"/>
            <p:cNvSpPr>
              <a:spLocks noChangeArrowheads="1"/>
            </p:cNvSpPr>
            <p:nvPr/>
          </p:nvSpPr>
          <p:spPr bwMode="auto">
            <a:xfrm flipV="1">
              <a:off x="1174" y="651"/>
              <a:ext cx="37" cy="14"/>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77" name="Freeform 148"/>
            <p:cNvSpPr>
              <a:spLocks/>
            </p:cNvSpPr>
            <p:nvPr/>
          </p:nvSpPr>
          <p:spPr bwMode="auto">
            <a:xfrm>
              <a:off x="1046" y="533"/>
              <a:ext cx="334" cy="98"/>
            </a:xfrm>
            <a:custGeom>
              <a:avLst/>
              <a:gdLst>
                <a:gd name="T0" fmla="*/ 0 w 334"/>
                <a:gd name="T1" fmla="*/ 57 h 98"/>
                <a:gd name="T2" fmla="*/ 7 w 334"/>
                <a:gd name="T3" fmla="*/ 19 h 98"/>
                <a:gd name="T4" fmla="*/ 18 w 334"/>
                <a:gd name="T5" fmla="*/ 8 h 98"/>
                <a:gd name="T6" fmla="*/ 89 w 334"/>
                <a:gd name="T7" fmla="*/ 0 h 98"/>
                <a:gd name="T8" fmla="*/ 162 w 334"/>
                <a:gd name="T9" fmla="*/ 0 h 98"/>
                <a:gd name="T10" fmla="*/ 229 w 334"/>
                <a:gd name="T11" fmla="*/ 6 h 98"/>
                <a:gd name="T12" fmla="*/ 305 w 334"/>
                <a:gd name="T13" fmla="*/ 30 h 98"/>
                <a:gd name="T14" fmla="*/ 316 w 334"/>
                <a:gd name="T15" fmla="*/ 69 h 98"/>
                <a:gd name="T16" fmla="*/ 326 w 334"/>
                <a:gd name="T17" fmla="*/ 76 h 98"/>
                <a:gd name="T18" fmla="*/ 333 w 334"/>
                <a:gd name="T19" fmla="*/ 97 h 98"/>
                <a:gd name="T20" fmla="*/ 185 w 334"/>
                <a:gd name="T21" fmla="*/ 95 h 98"/>
                <a:gd name="T22" fmla="*/ 158 w 334"/>
                <a:gd name="T23" fmla="*/ 93 h 98"/>
                <a:gd name="T24" fmla="*/ 154 w 334"/>
                <a:gd name="T25" fmla="*/ 82 h 98"/>
                <a:gd name="T26" fmla="*/ 130 w 334"/>
                <a:gd name="T27" fmla="*/ 82 h 98"/>
                <a:gd name="T28" fmla="*/ 123 w 334"/>
                <a:gd name="T29" fmla="*/ 91 h 98"/>
                <a:gd name="T30" fmla="*/ 4 w 334"/>
                <a:gd name="T31" fmla="*/ 89 h 98"/>
                <a:gd name="T32" fmla="*/ 2 w 334"/>
                <a:gd name="T33" fmla="*/ 65 h 98"/>
                <a:gd name="T34" fmla="*/ 4 w 334"/>
                <a:gd name="T35" fmla="*/ 57 h 98"/>
                <a:gd name="T36" fmla="*/ 0 w 334"/>
                <a:gd name="T37" fmla="*/ 57 h 98"/>
                <a:gd name="T38" fmla="*/ 0 w 334"/>
                <a:gd name="T39" fmla="*/ 57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4" h="98">
                  <a:moveTo>
                    <a:pt x="0" y="57"/>
                  </a:moveTo>
                  <a:lnTo>
                    <a:pt x="7" y="19"/>
                  </a:lnTo>
                  <a:lnTo>
                    <a:pt x="18" y="8"/>
                  </a:lnTo>
                  <a:lnTo>
                    <a:pt x="89" y="0"/>
                  </a:lnTo>
                  <a:lnTo>
                    <a:pt x="162" y="0"/>
                  </a:lnTo>
                  <a:lnTo>
                    <a:pt x="229" y="6"/>
                  </a:lnTo>
                  <a:lnTo>
                    <a:pt x="305" y="30"/>
                  </a:lnTo>
                  <a:lnTo>
                    <a:pt x="316" y="69"/>
                  </a:lnTo>
                  <a:lnTo>
                    <a:pt x="326" y="76"/>
                  </a:lnTo>
                  <a:lnTo>
                    <a:pt x="333" y="97"/>
                  </a:lnTo>
                  <a:lnTo>
                    <a:pt x="185" y="95"/>
                  </a:lnTo>
                  <a:lnTo>
                    <a:pt x="158" y="93"/>
                  </a:lnTo>
                  <a:lnTo>
                    <a:pt x="154" y="82"/>
                  </a:lnTo>
                  <a:lnTo>
                    <a:pt x="130" y="82"/>
                  </a:lnTo>
                  <a:lnTo>
                    <a:pt x="123" y="91"/>
                  </a:lnTo>
                  <a:lnTo>
                    <a:pt x="4" y="89"/>
                  </a:lnTo>
                  <a:lnTo>
                    <a:pt x="2" y="65"/>
                  </a:lnTo>
                  <a:lnTo>
                    <a:pt x="4" y="57"/>
                  </a:lnTo>
                  <a:lnTo>
                    <a:pt x="0" y="57"/>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78" name="Freeform 149"/>
            <p:cNvSpPr>
              <a:spLocks/>
            </p:cNvSpPr>
            <p:nvPr/>
          </p:nvSpPr>
          <p:spPr bwMode="auto">
            <a:xfrm>
              <a:off x="1275" y="539"/>
              <a:ext cx="92" cy="103"/>
            </a:xfrm>
            <a:custGeom>
              <a:avLst/>
              <a:gdLst>
                <a:gd name="T0" fmla="*/ 0 w 92"/>
                <a:gd name="T1" fmla="*/ 0 h 103"/>
                <a:gd name="T2" fmla="*/ 17 w 92"/>
                <a:gd name="T3" fmla="*/ 79 h 103"/>
                <a:gd name="T4" fmla="*/ 91 w 92"/>
                <a:gd name="T5" fmla="*/ 102 h 103"/>
                <a:gd name="T6" fmla="*/ 78 w 92"/>
                <a:gd name="T7" fmla="*/ 23 h 103"/>
                <a:gd name="T8" fmla="*/ 0 w 92"/>
                <a:gd name="T9" fmla="*/ 0 h 103"/>
                <a:gd name="T10" fmla="*/ 0 w 92"/>
                <a:gd name="T11" fmla="*/ 0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103">
                  <a:moveTo>
                    <a:pt x="0" y="0"/>
                  </a:moveTo>
                  <a:lnTo>
                    <a:pt x="17" y="79"/>
                  </a:lnTo>
                  <a:lnTo>
                    <a:pt x="91" y="102"/>
                  </a:lnTo>
                  <a:lnTo>
                    <a:pt x="78" y="23"/>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79" name="Freeform 150"/>
            <p:cNvSpPr>
              <a:spLocks/>
            </p:cNvSpPr>
            <p:nvPr/>
          </p:nvSpPr>
          <p:spPr bwMode="auto">
            <a:xfrm>
              <a:off x="1064" y="612"/>
              <a:ext cx="330" cy="94"/>
            </a:xfrm>
            <a:custGeom>
              <a:avLst/>
              <a:gdLst>
                <a:gd name="T0" fmla="*/ 0 w 330"/>
                <a:gd name="T1" fmla="*/ 56 h 94"/>
                <a:gd name="T2" fmla="*/ 4 w 330"/>
                <a:gd name="T3" fmla="*/ 18 h 94"/>
                <a:gd name="T4" fmla="*/ 17 w 330"/>
                <a:gd name="T5" fmla="*/ 8 h 94"/>
                <a:gd name="T6" fmla="*/ 87 w 330"/>
                <a:gd name="T7" fmla="*/ 0 h 94"/>
                <a:gd name="T8" fmla="*/ 159 w 330"/>
                <a:gd name="T9" fmla="*/ 0 h 94"/>
                <a:gd name="T10" fmla="*/ 230 w 330"/>
                <a:gd name="T11" fmla="*/ 6 h 94"/>
                <a:gd name="T12" fmla="*/ 300 w 330"/>
                <a:gd name="T13" fmla="*/ 29 h 94"/>
                <a:gd name="T14" fmla="*/ 314 w 330"/>
                <a:gd name="T15" fmla="*/ 69 h 94"/>
                <a:gd name="T16" fmla="*/ 324 w 330"/>
                <a:gd name="T17" fmla="*/ 75 h 94"/>
                <a:gd name="T18" fmla="*/ 329 w 330"/>
                <a:gd name="T19" fmla="*/ 93 h 94"/>
                <a:gd name="T20" fmla="*/ 184 w 330"/>
                <a:gd name="T21" fmla="*/ 93 h 94"/>
                <a:gd name="T22" fmla="*/ 165 w 330"/>
                <a:gd name="T23" fmla="*/ 93 h 94"/>
                <a:gd name="T24" fmla="*/ 151 w 330"/>
                <a:gd name="T25" fmla="*/ 81 h 94"/>
                <a:gd name="T26" fmla="*/ 127 w 330"/>
                <a:gd name="T27" fmla="*/ 81 h 94"/>
                <a:gd name="T28" fmla="*/ 114 w 330"/>
                <a:gd name="T29" fmla="*/ 93 h 94"/>
                <a:gd name="T30" fmla="*/ 0 w 330"/>
                <a:gd name="T31" fmla="*/ 93 h 94"/>
                <a:gd name="T32" fmla="*/ 0 w 330"/>
                <a:gd name="T33" fmla="*/ 64 h 94"/>
                <a:gd name="T34" fmla="*/ 0 w 330"/>
                <a:gd name="T35" fmla="*/ 56 h 94"/>
                <a:gd name="T36" fmla="*/ 0 w 330"/>
                <a:gd name="T37" fmla="*/ 56 h 94"/>
                <a:gd name="T38" fmla="*/ 0 w 330"/>
                <a:gd name="T39" fmla="*/ 56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0" h="94">
                  <a:moveTo>
                    <a:pt x="0" y="56"/>
                  </a:moveTo>
                  <a:lnTo>
                    <a:pt x="4" y="18"/>
                  </a:lnTo>
                  <a:lnTo>
                    <a:pt x="17" y="8"/>
                  </a:lnTo>
                  <a:lnTo>
                    <a:pt x="87" y="0"/>
                  </a:lnTo>
                  <a:lnTo>
                    <a:pt x="159" y="0"/>
                  </a:lnTo>
                  <a:lnTo>
                    <a:pt x="230" y="6"/>
                  </a:lnTo>
                  <a:lnTo>
                    <a:pt x="300" y="29"/>
                  </a:lnTo>
                  <a:lnTo>
                    <a:pt x="314" y="69"/>
                  </a:lnTo>
                  <a:lnTo>
                    <a:pt x="324" y="75"/>
                  </a:lnTo>
                  <a:lnTo>
                    <a:pt x="329" y="93"/>
                  </a:lnTo>
                  <a:lnTo>
                    <a:pt x="184" y="93"/>
                  </a:lnTo>
                  <a:lnTo>
                    <a:pt x="165" y="93"/>
                  </a:lnTo>
                  <a:lnTo>
                    <a:pt x="151" y="81"/>
                  </a:lnTo>
                  <a:lnTo>
                    <a:pt x="127" y="81"/>
                  </a:lnTo>
                  <a:lnTo>
                    <a:pt x="114" y="93"/>
                  </a:lnTo>
                  <a:lnTo>
                    <a:pt x="0" y="93"/>
                  </a:lnTo>
                  <a:lnTo>
                    <a:pt x="0" y="64"/>
                  </a:lnTo>
                  <a:lnTo>
                    <a:pt x="0" y="56"/>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80" name="Freeform 151"/>
            <p:cNvSpPr>
              <a:spLocks/>
            </p:cNvSpPr>
            <p:nvPr/>
          </p:nvSpPr>
          <p:spPr bwMode="auto">
            <a:xfrm>
              <a:off x="1053" y="540"/>
              <a:ext cx="32" cy="91"/>
            </a:xfrm>
            <a:custGeom>
              <a:avLst/>
              <a:gdLst>
                <a:gd name="T0" fmla="*/ 0 w 32"/>
                <a:gd name="T1" fmla="*/ 12 h 91"/>
                <a:gd name="T2" fmla="*/ 15 w 32"/>
                <a:gd name="T3" fmla="*/ 90 h 91"/>
                <a:gd name="T4" fmla="*/ 31 w 32"/>
                <a:gd name="T5" fmla="*/ 80 h 91"/>
                <a:gd name="T6" fmla="*/ 14 w 32"/>
                <a:gd name="T7" fmla="*/ 0 h 91"/>
                <a:gd name="T8" fmla="*/ 0 w 32"/>
                <a:gd name="T9" fmla="*/ 12 h 91"/>
                <a:gd name="T10" fmla="*/ 0 w 32"/>
                <a:gd name="T11" fmla="*/ 12 h 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91">
                  <a:moveTo>
                    <a:pt x="0" y="12"/>
                  </a:moveTo>
                  <a:lnTo>
                    <a:pt x="15" y="90"/>
                  </a:lnTo>
                  <a:lnTo>
                    <a:pt x="31" y="80"/>
                  </a:lnTo>
                  <a:lnTo>
                    <a:pt x="14" y="0"/>
                  </a:lnTo>
                  <a:lnTo>
                    <a:pt x="0" y="12"/>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81" name="Freeform 152" descr="25 %"/>
            <p:cNvSpPr>
              <a:spLocks/>
            </p:cNvSpPr>
            <p:nvPr/>
          </p:nvSpPr>
          <p:spPr bwMode="auto">
            <a:xfrm>
              <a:off x="1083" y="626"/>
              <a:ext cx="67" cy="40"/>
            </a:xfrm>
            <a:custGeom>
              <a:avLst/>
              <a:gdLst>
                <a:gd name="T0" fmla="*/ 1 w 67"/>
                <a:gd name="T1" fmla="*/ 22 h 40"/>
                <a:gd name="T2" fmla="*/ 6 w 67"/>
                <a:gd name="T3" fmla="*/ 10 h 40"/>
                <a:gd name="T4" fmla="*/ 66 w 67"/>
                <a:gd name="T5" fmla="*/ 0 h 40"/>
                <a:gd name="T6" fmla="*/ 66 w 67"/>
                <a:gd name="T7" fmla="*/ 39 h 40"/>
                <a:gd name="T8" fmla="*/ 0 w 67"/>
                <a:gd name="T9" fmla="*/ 39 h 40"/>
                <a:gd name="T10" fmla="*/ 0 w 67"/>
                <a:gd name="T11" fmla="*/ 21 h 40"/>
                <a:gd name="T12" fmla="*/ 1 w 67"/>
                <a:gd name="T13" fmla="*/ 22 h 40"/>
                <a:gd name="T14" fmla="*/ 1 w 67"/>
                <a:gd name="T15" fmla="*/ 22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40">
                  <a:moveTo>
                    <a:pt x="1" y="22"/>
                  </a:moveTo>
                  <a:lnTo>
                    <a:pt x="6" y="10"/>
                  </a:lnTo>
                  <a:lnTo>
                    <a:pt x="66" y="0"/>
                  </a:lnTo>
                  <a:lnTo>
                    <a:pt x="66" y="39"/>
                  </a:lnTo>
                  <a:lnTo>
                    <a:pt x="0" y="39"/>
                  </a:lnTo>
                  <a:lnTo>
                    <a:pt x="0" y="21"/>
                  </a:lnTo>
                  <a:lnTo>
                    <a:pt x="1" y="22"/>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82" name="Freeform 153" descr="25 %"/>
            <p:cNvSpPr>
              <a:spLocks/>
            </p:cNvSpPr>
            <p:nvPr/>
          </p:nvSpPr>
          <p:spPr bwMode="auto">
            <a:xfrm>
              <a:off x="1290" y="632"/>
              <a:ext cx="61" cy="34"/>
            </a:xfrm>
            <a:custGeom>
              <a:avLst/>
              <a:gdLst>
                <a:gd name="T0" fmla="*/ 59 w 61"/>
                <a:gd name="T1" fmla="*/ 19 h 34"/>
                <a:gd name="T2" fmla="*/ 46 w 61"/>
                <a:gd name="T3" fmla="*/ 10 h 34"/>
                <a:gd name="T4" fmla="*/ 0 w 61"/>
                <a:gd name="T5" fmla="*/ 0 h 34"/>
                <a:gd name="T6" fmla="*/ 0 w 61"/>
                <a:gd name="T7" fmla="*/ 33 h 34"/>
                <a:gd name="T8" fmla="*/ 60 w 61"/>
                <a:gd name="T9" fmla="*/ 33 h 34"/>
                <a:gd name="T10" fmla="*/ 60 w 61"/>
                <a:gd name="T11" fmla="*/ 20 h 34"/>
                <a:gd name="T12" fmla="*/ 59 w 61"/>
                <a:gd name="T13" fmla="*/ 19 h 34"/>
                <a:gd name="T14" fmla="*/ 59 w 61"/>
                <a:gd name="T15" fmla="*/ 1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34">
                  <a:moveTo>
                    <a:pt x="59" y="19"/>
                  </a:moveTo>
                  <a:lnTo>
                    <a:pt x="46" y="10"/>
                  </a:lnTo>
                  <a:lnTo>
                    <a:pt x="0" y="0"/>
                  </a:lnTo>
                  <a:lnTo>
                    <a:pt x="0" y="33"/>
                  </a:lnTo>
                  <a:lnTo>
                    <a:pt x="60" y="33"/>
                  </a:lnTo>
                  <a:lnTo>
                    <a:pt x="60" y="20"/>
                  </a:lnTo>
                  <a:lnTo>
                    <a:pt x="59" y="19"/>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83" name="AutoShape 154" descr="25 %"/>
            <p:cNvSpPr>
              <a:spLocks noChangeArrowheads="1"/>
            </p:cNvSpPr>
            <p:nvPr/>
          </p:nvSpPr>
          <p:spPr bwMode="auto">
            <a:xfrm flipV="1">
              <a:off x="1235" y="623"/>
              <a:ext cx="37" cy="81"/>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84" name="Freeform 155" descr="25 %"/>
            <p:cNvSpPr>
              <a:spLocks/>
            </p:cNvSpPr>
            <p:nvPr/>
          </p:nvSpPr>
          <p:spPr bwMode="auto">
            <a:xfrm>
              <a:off x="1053" y="570"/>
              <a:ext cx="12" cy="82"/>
            </a:xfrm>
            <a:custGeom>
              <a:avLst/>
              <a:gdLst>
                <a:gd name="T0" fmla="*/ 1 w 12"/>
                <a:gd name="T1" fmla="*/ 0 h 82"/>
                <a:gd name="T2" fmla="*/ 1 w 12"/>
                <a:gd name="T3" fmla="*/ 2 h 82"/>
                <a:gd name="T4" fmla="*/ 0 w 12"/>
                <a:gd name="T5" fmla="*/ 30 h 82"/>
                <a:gd name="T6" fmla="*/ 9 w 12"/>
                <a:gd name="T7" fmla="*/ 81 h 82"/>
                <a:gd name="T8" fmla="*/ 11 w 12"/>
                <a:gd name="T9" fmla="*/ 63 h 82"/>
                <a:gd name="T10" fmla="*/ 1 w 12"/>
                <a:gd name="T11" fmla="*/ 2 h 82"/>
                <a:gd name="T12" fmla="*/ 1 w 12"/>
                <a:gd name="T13" fmla="*/ 0 h 82"/>
                <a:gd name="T14" fmla="*/ 1 w 12"/>
                <a:gd name="T15" fmla="*/ 0 h 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82">
                  <a:moveTo>
                    <a:pt x="1" y="0"/>
                  </a:moveTo>
                  <a:lnTo>
                    <a:pt x="1" y="2"/>
                  </a:lnTo>
                  <a:lnTo>
                    <a:pt x="0" y="30"/>
                  </a:lnTo>
                  <a:lnTo>
                    <a:pt x="9" y="81"/>
                  </a:lnTo>
                  <a:lnTo>
                    <a:pt x="11" y="63"/>
                  </a:lnTo>
                  <a:lnTo>
                    <a:pt x="1" y="2"/>
                  </a:lnTo>
                  <a:lnTo>
                    <a:pt x="1" y="0"/>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85" name="Freeform 156"/>
            <p:cNvSpPr>
              <a:spLocks/>
            </p:cNvSpPr>
            <p:nvPr/>
          </p:nvSpPr>
          <p:spPr bwMode="auto">
            <a:xfrm>
              <a:off x="1351" y="561"/>
              <a:ext cx="29" cy="122"/>
            </a:xfrm>
            <a:custGeom>
              <a:avLst/>
              <a:gdLst>
                <a:gd name="T0" fmla="*/ 1 w 29"/>
                <a:gd name="T1" fmla="*/ 0 h 122"/>
                <a:gd name="T2" fmla="*/ 0 w 29"/>
                <a:gd name="T3" fmla="*/ 0 h 122"/>
                <a:gd name="T4" fmla="*/ 16 w 29"/>
                <a:gd name="T5" fmla="*/ 84 h 122"/>
                <a:gd name="T6" fmla="*/ 28 w 29"/>
                <a:gd name="T7" fmla="*/ 121 h 122"/>
                <a:gd name="T8" fmla="*/ 13 w 29"/>
                <a:gd name="T9" fmla="*/ 39 h 122"/>
                <a:gd name="T10" fmla="*/ 1 w 29"/>
                <a:gd name="T11" fmla="*/ 0 h 122"/>
                <a:gd name="T12" fmla="*/ 1 w 29"/>
                <a:gd name="T13" fmla="*/ 0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22">
                  <a:moveTo>
                    <a:pt x="1" y="0"/>
                  </a:moveTo>
                  <a:lnTo>
                    <a:pt x="0" y="0"/>
                  </a:lnTo>
                  <a:lnTo>
                    <a:pt x="16" y="84"/>
                  </a:lnTo>
                  <a:lnTo>
                    <a:pt x="28" y="121"/>
                  </a:lnTo>
                  <a:lnTo>
                    <a:pt x="13" y="39"/>
                  </a:lnTo>
                  <a:lnTo>
                    <a:pt x="1"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86" name="AutoShape 157" descr="25 %"/>
            <p:cNvSpPr>
              <a:spLocks noChangeArrowheads="1"/>
            </p:cNvSpPr>
            <p:nvPr/>
          </p:nvSpPr>
          <p:spPr bwMode="auto">
            <a:xfrm flipV="1">
              <a:off x="1163" y="644"/>
              <a:ext cx="57" cy="22"/>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87" name="Line 158"/>
            <p:cNvSpPr>
              <a:spLocks noChangeShapeType="1"/>
            </p:cNvSpPr>
            <p:nvPr/>
          </p:nvSpPr>
          <p:spPr bwMode="auto">
            <a:xfrm>
              <a:off x="1390" y="661"/>
              <a:ext cx="20" cy="0"/>
            </a:xfrm>
            <a:prstGeom prst="line">
              <a:avLst/>
            </a:prstGeom>
            <a:noFill/>
            <a:ln w="317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88" name="Freeform 159"/>
            <p:cNvSpPr>
              <a:spLocks/>
            </p:cNvSpPr>
            <p:nvPr/>
          </p:nvSpPr>
          <p:spPr bwMode="auto">
            <a:xfrm>
              <a:off x="1444" y="645"/>
              <a:ext cx="290" cy="50"/>
            </a:xfrm>
            <a:custGeom>
              <a:avLst/>
              <a:gdLst>
                <a:gd name="T0" fmla="*/ 8 w 290"/>
                <a:gd name="T1" fmla="*/ 17 h 50"/>
                <a:gd name="T2" fmla="*/ 0 w 290"/>
                <a:gd name="T3" fmla="*/ 47 h 50"/>
                <a:gd name="T4" fmla="*/ 40 w 290"/>
                <a:gd name="T5" fmla="*/ 48 h 50"/>
                <a:gd name="T6" fmla="*/ 46 w 290"/>
                <a:gd name="T7" fmla="*/ 43 h 50"/>
                <a:gd name="T8" fmla="*/ 55 w 290"/>
                <a:gd name="T9" fmla="*/ 42 h 50"/>
                <a:gd name="T10" fmla="*/ 71 w 290"/>
                <a:gd name="T11" fmla="*/ 41 h 50"/>
                <a:gd name="T12" fmla="*/ 80 w 290"/>
                <a:gd name="T13" fmla="*/ 45 h 50"/>
                <a:gd name="T14" fmla="*/ 89 w 290"/>
                <a:gd name="T15" fmla="*/ 49 h 50"/>
                <a:gd name="T16" fmla="*/ 207 w 290"/>
                <a:gd name="T17" fmla="*/ 49 h 50"/>
                <a:gd name="T18" fmla="*/ 213 w 290"/>
                <a:gd name="T19" fmla="*/ 40 h 50"/>
                <a:gd name="T20" fmla="*/ 222 w 290"/>
                <a:gd name="T21" fmla="*/ 37 h 50"/>
                <a:gd name="T22" fmla="*/ 235 w 290"/>
                <a:gd name="T23" fmla="*/ 36 h 50"/>
                <a:gd name="T24" fmla="*/ 248 w 290"/>
                <a:gd name="T25" fmla="*/ 39 h 50"/>
                <a:gd name="T26" fmla="*/ 256 w 290"/>
                <a:gd name="T27" fmla="*/ 42 h 50"/>
                <a:gd name="T28" fmla="*/ 261 w 290"/>
                <a:gd name="T29" fmla="*/ 47 h 50"/>
                <a:gd name="T30" fmla="*/ 279 w 290"/>
                <a:gd name="T31" fmla="*/ 44 h 50"/>
                <a:gd name="T32" fmla="*/ 289 w 290"/>
                <a:gd name="T33" fmla="*/ 35 h 50"/>
                <a:gd name="T34" fmla="*/ 288 w 290"/>
                <a:gd name="T35" fmla="*/ 24 h 50"/>
                <a:gd name="T36" fmla="*/ 286 w 290"/>
                <a:gd name="T37" fmla="*/ 11 h 50"/>
                <a:gd name="T38" fmla="*/ 276 w 290"/>
                <a:gd name="T39" fmla="*/ 19 h 50"/>
                <a:gd name="T40" fmla="*/ 198 w 290"/>
                <a:gd name="T41" fmla="*/ 19 h 50"/>
                <a:gd name="T42" fmla="*/ 186 w 290"/>
                <a:gd name="T43" fmla="*/ 9 h 50"/>
                <a:gd name="T44" fmla="*/ 167 w 290"/>
                <a:gd name="T45" fmla="*/ 2 h 50"/>
                <a:gd name="T46" fmla="*/ 164 w 290"/>
                <a:gd name="T47" fmla="*/ 2 h 50"/>
                <a:gd name="T48" fmla="*/ 152 w 290"/>
                <a:gd name="T49" fmla="*/ 5 h 50"/>
                <a:gd name="T50" fmla="*/ 87 w 290"/>
                <a:gd name="T51" fmla="*/ 3 h 50"/>
                <a:gd name="T52" fmla="*/ 80 w 290"/>
                <a:gd name="T53" fmla="*/ 0 h 50"/>
                <a:gd name="T54" fmla="*/ 57 w 290"/>
                <a:gd name="T55" fmla="*/ 18 h 50"/>
                <a:gd name="T56" fmla="*/ 8 w 290"/>
                <a:gd name="T57" fmla="*/ 16 h 50"/>
                <a:gd name="T58" fmla="*/ 8 w 290"/>
                <a:gd name="T59" fmla="*/ 17 h 50"/>
                <a:gd name="T60" fmla="*/ 8 w 290"/>
                <a:gd name="T61" fmla="*/ 17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90" h="50">
                  <a:moveTo>
                    <a:pt x="8" y="17"/>
                  </a:moveTo>
                  <a:lnTo>
                    <a:pt x="0" y="47"/>
                  </a:lnTo>
                  <a:lnTo>
                    <a:pt x="40" y="48"/>
                  </a:lnTo>
                  <a:lnTo>
                    <a:pt x="46" y="43"/>
                  </a:lnTo>
                  <a:lnTo>
                    <a:pt x="55" y="42"/>
                  </a:lnTo>
                  <a:lnTo>
                    <a:pt x="71" y="41"/>
                  </a:lnTo>
                  <a:lnTo>
                    <a:pt x="80" y="45"/>
                  </a:lnTo>
                  <a:lnTo>
                    <a:pt x="89" y="49"/>
                  </a:lnTo>
                  <a:lnTo>
                    <a:pt x="207" y="49"/>
                  </a:lnTo>
                  <a:lnTo>
                    <a:pt x="213" y="40"/>
                  </a:lnTo>
                  <a:lnTo>
                    <a:pt x="222" y="37"/>
                  </a:lnTo>
                  <a:lnTo>
                    <a:pt x="235" y="36"/>
                  </a:lnTo>
                  <a:lnTo>
                    <a:pt x="248" y="39"/>
                  </a:lnTo>
                  <a:lnTo>
                    <a:pt x="256" y="42"/>
                  </a:lnTo>
                  <a:lnTo>
                    <a:pt x="261" y="47"/>
                  </a:lnTo>
                  <a:lnTo>
                    <a:pt x="279" y="44"/>
                  </a:lnTo>
                  <a:lnTo>
                    <a:pt x="289" y="35"/>
                  </a:lnTo>
                  <a:lnTo>
                    <a:pt x="288" y="24"/>
                  </a:lnTo>
                  <a:lnTo>
                    <a:pt x="286" y="11"/>
                  </a:lnTo>
                  <a:lnTo>
                    <a:pt x="276" y="19"/>
                  </a:lnTo>
                  <a:lnTo>
                    <a:pt x="198" y="19"/>
                  </a:lnTo>
                  <a:lnTo>
                    <a:pt x="186" y="9"/>
                  </a:lnTo>
                  <a:lnTo>
                    <a:pt x="167" y="2"/>
                  </a:lnTo>
                  <a:lnTo>
                    <a:pt x="164" y="2"/>
                  </a:lnTo>
                  <a:lnTo>
                    <a:pt x="152" y="5"/>
                  </a:lnTo>
                  <a:lnTo>
                    <a:pt x="87" y="3"/>
                  </a:lnTo>
                  <a:lnTo>
                    <a:pt x="80" y="0"/>
                  </a:lnTo>
                  <a:lnTo>
                    <a:pt x="57" y="18"/>
                  </a:lnTo>
                  <a:lnTo>
                    <a:pt x="8" y="16"/>
                  </a:lnTo>
                  <a:lnTo>
                    <a:pt x="8" y="17"/>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89" name="Freeform 160"/>
            <p:cNvSpPr>
              <a:spLocks/>
            </p:cNvSpPr>
            <p:nvPr/>
          </p:nvSpPr>
          <p:spPr bwMode="auto">
            <a:xfrm>
              <a:off x="1505" y="591"/>
              <a:ext cx="104" cy="59"/>
            </a:xfrm>
            <a:custGeom>
              <a:avLst/>
              <a:gdLst>
                <a:gd name="T0" fmla="*/ 74 w 104"/>
                <a:gd name="T1" fmla="*/ 2 h 59"/>
                <a:gd name="T2" fmla="*/ 85 w 104"/>
                <a:gd name="T3" fmla="*/ 5 h 59"/>
                <a:gd name="T4" fmla="*/ 103 w 104"/>
                <a:gd name="T5" fmla="*/ 55 h 59"/>
                <a:gd name="T6" fmla="*/ 89 w 104"/>
                <a:gd name="T7" fmla="*/ 58 h 59"/>
                <a:gd name="T8" fmla="*/ 27 w 104"/>
                <a:gd name="T9" fmla="*/ 58 h 59"/>
                <a:gd name="T10" fmla="*/ 19 w 104"/>
                <a:gd name="T11" fmla="*/ 54 h 59"/>
                <a:gd name="T12" fmla="*/ 0 w 104"/>
                <a:gd name="T13" fmla="*/ 4 h 59"/>
                <a:gd name="T14" fmla="*/ 14 w 104"/>
                <a:gd name="T15" fmla="*/ 0 h 59"/>
                <a:gd name="T16" fmla="*/ 66 w 104"/>
                <a:gd name="T17" fmla="*/ 0 h 59"/>
                <a:gd name="T18" fmla="*/ 74 w 104"/>
                <a:gd name="T19" fmla="*/ 2 h 59"/>
                <a:gd name="T20" fmla="*/ 74 w 104"/>
                <a:gd name="T21" fmla="*/ 2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59">
                  <a:moveTo>
                    <a:pt x="74" y="2"/>
                  </a:moveTo>
                  <a:lnTo>
                    <a:pt x="85" y="5"/>
                  </a:lnTo>
                  <a:lnTo>
                    <a:pt x="103" y="55"/>
                  </a:lnTo>
                  <a:lnTo>
                    <a:pt x="89" y="58"/>
                  </a:lnTo>
                  <a:lnTo>
                    <a:pt x="27" y="58"/>
                  </a:lnTo>
                  <a:lnTo>
                    <a:pt x="19" y="54"/>
                  </a:lnTo>
                  <a:lnTo>
                    <a:pt x="0" y="4"/>
                  </a:lnTo>
                  <a:lnTo>
                    <a:pt x="14" y="0"/>
                  </a:lnTo>
                  <a:lnTo>
                    <a:pt x="66" y="0"/>
                  </a:lnTo>
                  <a:lnTo>
                    <a:pt x="74" y="2"/>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90" name="Freeform 161"/>
            <p:cNvSpPr>
              <a:spLocks/>
            </p:cNvSpPr>
            <p:nvPr/>
          </p:nvSpPr>
          <p:spPr bwMode="auto">
            <a:xfrm>
              <a:off x="1487" y="596"/>
              <a:ext cx="36" cy="68"/>
            </a:xfrm>
            <a:custGeom>
              <a:avLst/>
              <a:gdLst>
                <a:gd name="T0" fmla="*/ 0 w 36"/>
                <a:gd name="T1" fmla="*/ 13 h 68"/>
                <a:gd name="T2" fmla="*/ 14 w 36"/>
                <a:gd name="T3" fmla="*/ 67 h 68"/>
                <a:gd name="T4" fmla="*/ 35 w 36"/>
                <a:gd name="T5" fmla="*/ 50 h 68"/>
                <a:gd name="T6" fmla="*/ 18 w 36"/>
                <a:gd name="T7" fmla="*/ 0 h 68"/>
                <a:gd name="T8" fmla="*/ 3 w 36"/>
                <a:gd name="T9" fmla="*/ 9 h 68"/>
                <a:gd name="T10" fmla="*/ 0 w 36"/>
                <a:gd name="T11" fmla="*/ 13 h 68"/>
                <a:gd name="T12" fmla="*/ 0 w 36"/>
                <a:gd name="T13" fmla="*/ 13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8">
                  <a:moveTo>
                    <a:pt x="0" y="13"/>
                  </a:moveTo>
                  <a:lnTo>
                    <a:pt x="14" y="67"/>
                  </a:lnTo>
                  <a:lnTo>
                    <a:pt x="35" y="50"/>
                  </a:lnTo>
                  <a:lnTo>
                    <a:pt x="18" y="0"/>
                  </a:lnTo>
                  <a:lnTo>
                    <a:pt x="3" y="9"/>
                  </a:lnTo>
                  <a:lnTo>
                    <a:pt x="0" y="13"/>
                  </a:lnTo>
                </a:path>
              </a:pathLst>
            </a:custGeom>
            <a:solidFill>
              <a:srgbClr val="810000"/>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91" name="Freeform 162"/>
            <p:cNvSpPr>
              <a:spLocks/>
            </p:cNvSpPr>
            <p:nvPr/>
          </p:nvSpPr>
          <p:spPr bwMode="auto">
            <a:xfrm>
              <a:off x="1592" y="597"/>
              <a:ext cx="51" cy="70"/>
            </a:xfrm>
            <a:custGeom>
              <a:avLst/>
              <a:gdLst>
                <a:gd name="T0" fmla="*/ 21 w 51"/>
                <a:gd name="T1" fmla="*/ 8 h 70"/>
                <a:gd name="T2" fmla="*/ 50 w 51"/>
                <a:gd name="T3" fmla="*/ 69 h 70"/>
                <a:gd name="T4" fmla="*/ 36 w 51"/>
                <a:gd name="T5" fmla="*/ 57 h 70"/>
                <a:gd name="T6" fmla="*/ 18 w 51"/>
                <a:gd name="T7" fmla="*/ 49 h 70"/>
                <a:gd name="T8" fmla="*/ 0 w 51"/>
                <a:gd name="T9" fmla="*/ 0 h 70"/>
                <a:gd name="T10" fmla="*/ 20 w 51"/>
                <a:gd name="T11" fmla="*/ 7 h 70"/>
                <a:gd name="T12" fmla="*/ 21 w 51"/>
                <a:gd name="T13" fmla="*/ 8 h 70"/>
                <a:gd name="T14" fmla="*/ 21 w 51"/>
                <a:gd name="T15" fmla="*/ 8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70">
                  <a:moveTo>
                    <a:pt x="21" y="8"/>
                  </a:moveTo>
                  <a:lnTo>
                    <a:pt x="50" y="69"/>
                  </a:lnTo>
                  <a:lnTo>
                    <a:pt x="36" y="57"/>
                  </a:lnTo>
                  <a:lnTo>
                    <a:pt x="18" y="49"/>
                  </a:lnTo>
                  <a:lnTo>
                    <a:pt x="0" y="0"/>
                  </a:lnTo>
                  <a:lnTo>
                    <a:pt x="20" y="7"/>
                  </a:lnTo>
                  <a:lnTo>
                    <a:pt x="21" y="8"/>
                  </a:lnTo>
                </a:path>
              </a:pathLst>
            </a:custGeom>
            <a:solidFill>
              <a:srgbClr val="810000"/>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92" name="Freeform 163"/>
            <p:cNvSpPr>
              <a:spLocks/>
            </p:cNvSpPr>
            <p:nvPr/>
          </p:nvSpPr>
          <p:spPr bwMode="auto">
            <a:xfrm>
              <a:off x="1507" y="651"/>
              <a:ext cx="134" cy="18"/>
            </a:xfrm>
            <a:custGeom>
              <a:avLst/>
              <a:gdLst>
                <a:gd name="T0" fmla="*/ 133 w 134"/>
                <a:gd name="T1" fmla="*/ 17 h 18"/>
                <a:gd name="T2" fmla="*/ 0 w 134"/>
                <a:gd name="T3" fmla="*/ 17 h 18"/>
                <a:gd name="T4" fmla="*/ 21 w 134"/>
                <a:gd name="T5" fmla="*/ 1 h 18"/>
                <a:gd name="T6" fmla="*/ 102 w 134"/>
                <a:gd name="T7" fmla="*/ 0 h 18"/>
                <a:gd name="T8" fmla="*/ 117 w 134"/>
                <a:gd name="T9" fmla="*/ 7 h 18"/>
                <a:gd name="T10" fmla="*/ 133 w 134"/>
                <a:gd name="T11" fmla="*/ 17 h 18"/>
                <a:gd name="T12" fmla="*/ 133 w 134"/>
                <a:gd name="T13" fmla="*/ 1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18">
                  <a:moveTo>
                    <a:pt x="133" y="17"/>
                  </a:moveTo>
                  <a:lnTo>
                    <a:pt x="0" y="17"/>
                  </a:lnTo>
                  <a:lnTo>
                    <a:pt x="21" y="1"/>
                  </a:lnTo>
                  <a:lnTo>
                    <a:pt x="102" y="0"/>
                  </a:lnTo>
                  <a:lnTo>
                    <a:pt x="117" y="7"/>
                  </a:lnTo>
                  <a:lnTo>
                    <a:pt x="133" y="17"/>
                  </a:lnTo>
                </a:path>
              </a:pathLst>
            </a:custGeom>
            <a:solidFill>
              <a:srgbClr val="810000"/>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93" name="Freeform 164"/>
            <p:cNvSpPr>
              <a:spLocks/>
            </p:cNvSpPr>
            <p:nvPr/>
          </p:nvSpPr>
          <p:spPr bwMode="auto">
            <a:xfrm>
              <a:off x="1431" y="606"/>
              <a:ext cx="73" cy="60"/>
            </a:xfrm>
            <a:custGeom>
              <a:avLst/>
              <a:gdLst>
                <a:gd name="T0" fmla="*/ 56 w 73"/>
                <a:gd name="T1" fmla="*/ 0 h 60"/>
                <a:gd name="T2" fmla="*/ 4 w 73"/>
                <a:gd name="T3" fmla="*/ 3 h 60"/>
                <a:gd name="T4" fmla="*/ 0 w 73"/>
                <a:gd name="T5" fmla="*/ 8 h 60"/>
                <a:gd name="T6" fmla="*/ 13 w 73"/>
                <a:gd name="T7" fmla="*/ 53 h 60"/>
                <a:gd name="T8" fmla="*/ 21 w 73"/>
                <a:gd name="T9" fmla="*/ 59 h 60"/>
                <a:gd name="T10" fmla="*/ 72 w 73"/>
                <a:gd name="T11" fmla="*/ 59 h 60"/>
                <a:gd name="T12" fmla="*/ 72 w 73"/>
                <a:gd name="T13" fmla="*/ 55 h 60"/>
                <a:gd name="T14" fmla="*/ 56 w 73"/>
                <a:gd name="T15" fmla="*/ 0 h 60"/>
                <a:gd name="T16" fmla="*/ 56 w 73"/>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60">
                  <a:moveTo>
                    <a:pt x="56" y="0"/>
                  </a:moveTo>
                  <a:lnTo>
                    <a:pt x="4" y="3"/>
                  </a:lnTo>
                  <a:lnTo>
                    <a:pt x="0" y="8"/>
                  </a:lnTo>
                  <a:lnTo>
                    <a:pt x="13" y="53"/>
                  </a:lnTo>
                  <a:lnTo>
                    <a:pt x="21" y="59"/>
                  </a:lnTo>
                  <a:lnTo>
                    <a:pt x="72" y="59"/>
                  </a:lnTo>
                  <a:lnTo>
                    <a:pt x="72" y="55"/>
                  </a:lnTo>
                  <a:lnTo>
                    <a:pt x="56"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94" name="Freeform 165"/>
            <p:cNvSpPr>
              <a:spLocks/>
            </p:cNvSpPr>
            <p:nvPr/>
          </p:nvSpPr>
          <p:spPr bwMode="auto">
            <a:xfrm>
              <a:off x="1615" y="607"/>
              <a:ext cx="117" cy="59"/>
            </a:xfrm>
            <a:custGeom>
              <a:avLst/>
              <a:gdLst>
                <a:gd name="T0" fmla="*/ 116 w 117"/>
                <a:gd name="T1" fmla="*/ 49 h 59"/>
                <a:gd name="T2" fmla="*/ 105 w 117"/>
                <a:gd name="T3" fmla="*/ 57 h 59"/>
                <a:gd name="T4" fmla="*/ 27 w 117"/>
                <a:gd name="T5" fmla="*/ 58 h 59"/>
                <a:gd name="T6" fmla="*/ 21 w 117"/>
                <a:gd name="T7" fmla="*/ 44 h 59"/>
                <a:gd name="T8" fmla="*/ 0 w 117"/>
                <a:gd name="T9" fmla="*/ 0 h 59"/>
                <a:gd name="T10" fmla="*/ 10 w 117"/>
                <a:gd name="T11" fmla="*/ 1 h 59"/>
                <a:gd name="T12" fmla="*/ 79 w 117"/>
                <a:gd name="T13" fmla="*/ 5 h 59"/>
                <a:gd name="T14" fmla="*/ 90 w 117"/>
                <a:gd name="T15" fmla="*/ 11 h 59"/>
                <a:gd name="T16" fmla="*/ 114 w 117"/>
                <a:gd name="T17" fmla="*/ 43 h 59"/>
                <a:gd name="T18" fmla="*/ 116 w 117"/>
                <a:gd name="T19" fmla="*/ 49 h 59"/>
                <a:gd name="T20" fmla="*/ 116 w 117"/>
                <a:gd name="T21" fmla="*/ 49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 h="59">
                  <a:moveTo>
                    <a:pt x="116" y="49"/>
                  </a:moveTo>
                  <a:lnTo>
                    <a:pt x="105" y="57"/>
                  </a:lnTo>
                  <a:lnTo>
                    <a:pt x="27" y="58"/>
                  </a:lnTo>
                  <a:lnTo>
                    <a:pt x="21" y="44"/>
                  </a:lnTo>
                  <a:lnTo>
                    <a:pt x="0" y="0"/>
                  </a:lnTo>
                  <a:lnTo>
                    <a:pt x="10" y="1"/>
                  </a:lnTo>
                  <a:lnTo>
                    <a:pt x="79" y="5"/>
                  </a:lnTo>
                  <a:lnTo>
                    <a:pt x="90" y="11"/>
                  </a:lnTo>
                  <a:lnTo>
                    <a:pt x="114" y="43"/>
                  </a:lnTo>
                  <a:lnTo>
                    <a:pt x="116" y="49"/>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95" name="Oval 166"/>
            <p:cNvSpPr>
              <a:spLocks noChangeArrowheads="1"/>
            </p:cNvSpPr>
            <p:nvPr/>
          </p:nvSpPr>
          <p:spPr bwMode="auto">
            <a:xfrm rot="-10500000">
              <a:off x="1485" y="689"/>
              <a:ext cx="44" cy="20"/>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96" name="Oval 167"/>
            <p:cNvSpPr>
              <a:spLocks noChangeArrowheads="1"/>
            </p:cNvSpPr>
            <p:nvPr/>
          </p:nvSpPr>
          <p:spPr bwMode="auto">
            <a:xfrm rot="-10680000">
              <a:off x="1656" y="684"/>
              <a:ext cx="44" cy="21"/>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97" name="Line 168"/>
            <p:cNvSpPr>
              <a:spLocks noChangeShapeType="1"/>
            </p:cNvSpPr>
            <p:nvPr/>
          </p:nvSpPr>
          <p:spPr bwMode="auto">
            <a:xfrm flipH="1">
              <a:off x="1413" y="658"/>
              <a:ext cx="17" cy="2"/>
            </a:xfrm>
            <a:prstGeom prst="line">
              <a:avLst/>
            </a:prstGeom>
            <a:noFill/>
            <a:ln w="476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98" name="Freeform 169"/>
            <p:cNvSpPr>
              <a:spLocks/>
            </p:cNvSpPr>
            <p:nvPr/>
          </p:nvSpPr>
          <p:spPr bwMode="auto">
            <a:xfrm>
              <a:off x="1425" y="614"/>
              <a:ext cx="28" cy="79"/>
            </a:xfrm>
            <a:custGeom>
              <a:avLst/>
              <a:gdLst>
                <a:gd name="T0" fmla="*/ 6 w 28"/>
                <a:gd name="T1" fmla="*/ 0 h 79"/>
                <a:gd name="T2" fmla="*/ 0 w 28"/>
                <a:gd name="T3" fmla="*/ 21 h 79"/>
                <a:gd name="T4" fmla="*/ 12 w 28"/>
                <a:gd name="T5" fmla="*/ 64 h 79"/>
                <a:gd name="T6" fmla="*/ 21 w 28"/>
                <a:gd name="T7" fmla="*/ 78 h 79"/>
                <a:gd name="T8" fmla="*/ 27 w 28"/>
                <a:gd name="T9" fmla="*/ 51 h 79"/>
                <a:gd name="T10" fmla="*/ 19 w 28"/>
                <a:gd name="T11" fmla="*/ 44 h 79"/>
                <a:gd name="T12" fmla="*/ 6 w 28"/>
                <a:gd name="T13" fmla="*/ 0 h 79"/>
                <a:gd name="T14" fmla="*/ 6 w 28"/>
                <a:gd name="T15" fmla="*/ 0 h 79"/>
                <a:gd name="T16" fmla="*/ 6 w 28"/>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79">
                  <a:moveTo>
                    <a:pt x="6" y="0"/>
                  </a:moveTo>
                  <a:lnTo>
                    <a:pt x="0" y="21"/>
                  </a:lnTo>
                  <a:lnTo>
                    <a:pt x="12" y="64"/>
                  </a:lnTo>
                  <a:lnTo>
                    <a:pt x="21" y="78"/>
                  </a:lnTo>
                  <a:lnTo>
                    <a:pt x="27" y="51"/>
                  </a:lnTo>
                  <a:lnTo>
                    <a:pt x="19" y="44"/>
                  </a:lnTo>
                  <a:lnTo>
                    <a:pt x="6"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99" name="Line 170"/>
            <p:cNvSpPr>
              <a:spLocks noChangeShapeType="1"/>
            </p:cNvSpPr>
            <p:nvPr/>
          </p:nvSpPr>
          <p:spPr bwMode="auto">
            <a:xfrm>
              <a:off x="1720" y="665"/>
              <a:ext cx="2" cy="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00" name="Line 171"/>
            <p:cNvSpPr>
              <a:spLocks noChangeShapeType="1"/>
            </p:cNvSpPr>
            <p:nvPr/>
          </p:nvSpPr>
          <p:spPr bwMode="auto">
            <a:xfrm flipH="1">
              <a:off x="1507" y="666"/>
              <a:ext cx="1" cy="2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01" name="Line 172"/>
            <p:cNvSpPr>
              <a:spLocks noChangeShapeType="1"/>
            </p:cNvSpPr>
            <p:nvPr/>
          </p:nvSpPr>
          <p:spPr bwMode="auto">
            <a:xfrm>
              <a:off x="1570" y="653"/>
              <a:ext cx="0" cy="4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02" name="Line 173"/>
            <p:cNvSpPr>
              <a:spLocks noChangeShapeType="1"/>
            </p:cNvSpPr>
            <p:nvPr/>
          </p:nvSpPr>
          <p:spPr bwMode="auto">
            <a:xfrm>
              <a:off x="1572" y="653"/>
              <a:ext cx="0" cy="4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03" name="Line 174"/>
            <p:cNvSpPr>
              <a:spLocks noChangeShapeType="1"/>
            </p:cNvSpPr>
            <p:nvPr/>
          </p:nvSpPr>
          <p:spPr bwMode="auto">
            <a:xfrm>
              <a:off x="1638" y="666"/>
              <a:ext cx="0" cy="2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04" name="Freeform 175"/>
            <p:cNvSpPr>
              <a:spLocks/>
            </p:cNvSpPr>
            <p:nvPr/>
          </p:nvSpPr>
          <p:spPr bwMode="auto">
            <a:xfrm>
              <a:off x="1425" y="631"/>
              <a:ext cx="62" cy="60"/>
            </a:xfrm>
            <a:custGeom>
              <a:avLst/>
              <a:gdLst>
                <a:gd name="T0" fmla="*/ 0 w 62"/>
                <a:gd name="T1" fmla="*/ 0 h 60"/>
                <a:gd name="T2" fmla="*/ 13 w 62"/>
                <a:gd name="T3" fmla="*/ 46 h 60"/>
                <a:gd name="T4" fmla="*/ 21 w 62"/>
                <a:gd name="T5" fmla="*/ 57 h 60"/>
                <a:gd name="T6" fmla="*/ 61 w 62"/>
                <a:gd name="T7" fmla="*/ 59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60">
                  <a:moveTo>
                    <a:pt x="0" y="0"/>
                  </a:moveTo>
                  <a:lnTo>
                    <a:pt x="13" y="46"/>
                  </a:lnTo>
                  <a:lnTo>
                    <a:pt x="21" y="57"/>
                  </a:lnTo>
                  <a:lnTo>
                    <a:pt x="61" y="59"/>
                  </a:lnTo>
                </a:path>
              </a:pathLst>
            </a:custGeom>
            <a:noFill/>
            <a:ln w="19050"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05" name="Freeform 176"/>
            <p:cNvSpPr>
              <a:spLocks/>
            </p:cNvSpPr>
            <p:nvPr/>
          </p:nvSpPr>
          <p:spPr bwMode="auto">
            <a:xfrm>
              <a:off x="1526" y="691"/>
              <a:ext cx="126" cy="2"/>
            </a:xfrm>
            <a:custGeom>
              <a:avLst/>
              <a:gdLst>
                <a:gd name="T0" fmla="*/ 0 w 126"/>
                <a:gd name="T1" fmla="*/ 0 h 2"/>
                <a:gd name="T2" fmla="*/ 44 w 126"/>
                <a:gd name="T3" fmla="*/ 1 h 2"/>
                <a:gd name="T4" fmla="*/ 112 w 126"/>
                <a:gd name="T5" fmla="*/ 1 h 2"/>
                <a:gd name="T6" fmla="*/ 125 w 126"/>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2">
                  <a:moveTo>
                    <a:pt x="0" y="0"/>
                  </a:moveTo>
                  <a:lnTo>
                    <a:pt x="44" y="1"/>
                  </a:lnTo>
                  <a:lnTo>
                    <a:pt x="112" y="1"/>
                  </a:lnTo>
                  <a:lnTo>
                    <a:pt x="125" y="1"/>
                  </a:lnTo>
                </a:path>
              </a:pathLst>
            </a:custGeom>
            <a:noFill/>
            <a:ln w="19050"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06" name="Freeform 177"/>
            <p:cNvSpPr>
              <a:spLocks/>
            </p:cNvSpPr>
            <p:nvPr/>
          </p:nvSpPr>
          <p:spPr bwMode="auto">
            <a:xfrm>
              <a:off x="1702" y="678"/>
              <a:ext cx="31" cy="13"/>
            </a:xfrm>
            <a:custGeom>
              <a:avLst/>
              <a:gdLst>
                <a:gd name="T0" fmla="*/ 0 w 31"/>
                <a:gd name="T1" fmla="*/ 12 h 13"/>
                <a:gd name="T2" fmla="*/ 19 w 31"/>
                <a:gd name="T3" fmla="*/ 9 h 13"/>
                <a:gd name="T4" fmla="*/ 30 w 31"/>
                <a:gd name="T5" fmla="*/ 0 h 13"/>
                <a:gd name="T6" fmla="*/ 0 60000 65536"/>
                <a:gd name="T7" fmla="*/ 0 60000 65536"/>
                <a:gd name="T8" fmla="*/ 0 60000 65536"/>
              </a:gdLst>
              <a:ahLst/>
              <a:cxnLst>
                <a:cxn ang="T6">
                  <a:pos x="T0" y="T1"/>
                </a:cxn>
                <a:cxn ang="T7">
                  <a:pos x="T2" y="T3"/>
                </a:cxn>
                <a:cxn ang="T8">
                  <a:pos x="T4" y="T5"/>
                </a:cxn>
              </a:cxnLst>
              <a:rect l="0" t="0" r="r" b="b"/>
              <a:pathLst>
                <a:path w="31" h="13">
                  <a:moveTo>
                    <a:pt x="0" y="12"/>
                  </a:moveTo>
                  <a:lnTo>
                    <a:pt x="19" y="9"/>
                  </a:lnTo>
                  <a:lnTo>
                    <a:pt x="30" y="0"/>
                  </a:lnTo>
                </a:path>
              </a:pathLst>
            </a:custGeom>
            <a:noFill/>
            <a:ln w="19050"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grpSp>
      <p:grpSp>
        <p:nvGrpSpPr>
          <p:cNvPr id="807" name="Group 213"/>
          <p:cNvGrpSpPr>
            <a:grpSpLocks/>
          </p:cNvGrpSpPr>
          <p:nvPr/>
        </p:nvGrpSpPr>
        <p:grpSpPr bwMode="auto">
          <a:xfrm>
            <a:off x="3361655" y="2662386"/>
            <a:ext cx="985838" cy="284163"/>
            <a:chOff x="1832" y="533"/>
            <a:chExt cx="688" cy="182"/>
          </a:xfrm>
        </p:grpSpPr>
        <p:sp>
          <p:nvSpPr>
            <p:cNvPr id="808" name="Freeform 179"/>
            <p:cNvSpPr>
              <a:spLocks/>
            </p:cNvSpPr>
            <p:nvPr/>
          </p:nvSpPr>
          <p:spPr bwMode="auto">
            <a:xfrm>
              <a:off x="2159" y="609"/>
              <a:ext cx="20" cy="96"/>
            </a:xfrm>
            <a:custGeom>
              <a:avLst/>
              <a:gdLst>
                <a:gd name="T0" fmla="*/ 5 w 20"/>
                <a:gd name="T1" fmla="*/ 15 h 96"/>
                <a:gd name="T2" fmla="*/ 0 w 20"/>
                <a:gd name="T3" fmla="*/ 0 h 96"/>
                <a:gd name="T4" fmla="*/ 15 w 20"/>
                <a:gd name="T5" fmla="*/ 78 h 96"/>
                <a:gd name="T6" fmla="*/ 19 w 20"/>
                <a:gd name="T7" fmla="*/ 95 h 96"/>
                <a:gd name="T8" fmla="*/ 6 w 20"/>
                <a:gd name="T9" fmla="*/ 22 h 96"/>
                <a:gd name="T10" fmla="*/ 5 w 20"/>
                <a:gd name="T11" fmla="*/ 15 h 96"/>
                <a:gd name="T12" fmla="*/ 5 w 20"/>
                <a:gd name="T13" fmla="*/ 1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6">
                  <a:moveTo>
                    <a:pt x="5" y="15"/>
                  </a:moveTo>
                  <a:lnTo>
                    <a:pt x="0" y="0"/>
                  </a:lnTo>
                  <a:lnTo>
                    <a:pt x="15" y="78"/>
                  </a:lnTo>
                  <a:lnTo>
                    <a:pt x="19" y="95"/>
                  </a:lnTo>
                  <a:lnTo>
                    <a:pt x="6" y="22"/>
                  </a:lnTo>
                  <a:lnTo>
                    <a:pt x="5" y="15"/>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09" name="Freeform 180"/>
            <p:cNvSpPr>
              <a:spLocks/>
            </p:cNvSpPr>
            <p:nvPr/>
          </p:nvSpPr>
          <p:spPr bwMode="auto">
            <a:xfrm>
              <a:off x="1832" y="588"/>
              <a:ext cx="19" cy="114"/>
            </a:xfrm>
            <a:custGeom>
              <a:avLst/>
              <a:gdLst>
                <a:gd name="T0" fmla="*/ 0 w 19"/>
                <a:gd name="T1" fmla="*/ 0 h 114"/>
                <a:gd name="T2" fmla="*/ 0 w 19"/>
                <a:gd name="T3" fmla="*/ 44 h 114"/>
                <a:gd name="T4" fmla="*/ 18 w 19"/>
                <a:gd name="T5" fmla="*/ 113 h 114"/>
                <a:gd name="T6" fmla="*/ 16 w 19"/>
                <a:gd name="T7" fmla="*/ 82 h 114"/>
                <a:gd name="T8" fmla="*/ 0 w 19"/>
                <a:gd name="T9" fmla="*/ 0 h 114"/>
                <a:gd name="T10" fmla="*/ 0 w 19"/>
                <a:gd name="T11" fmla="*/ 0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14">
                  <a:moveTo>
                    <a:pt x="0" y="0"/>
                  </a:moveTo>
                  <a:lnTo>
                    <a:pt x="0" y="44"/>
                  </a:lnTo>
                  <a:lnTo>
                    <a:pt x="18" y="113"/>
                  </a:lnTo>
                  <a:lnTo>
                    <a:pt x="16" y="82"/>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10" name="Oval 181"/>
            <p:cNvSpPr>
              <a:spLocks noChangeArrowheads="1"/>
            </p:cNvSpPr>
            <p:nvPr/>
          </p:nvSpPr>
          <p:spPr bwMode="auto">
            <a:xfrm rot="-10560000">
              <a:off x="1965" y="691"/>
              <a:ext cx="48" cy="24"/>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11" name="AutoShape 182" descr="25 %"/>
            <p:cNvSpPr>
              <a:spLocks noChangeArrowheads="1"/>
            </p:cNvSpPr>
            <p:nvPr/>
          </p:nvSpPr>
          <p:spPr bwMode="auto">
            <a:xfrm flipV="1">
              <a:off x="1958" y="651"/>
              <a:ext cx="38" cy="14"/>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12" name="Freeform 183"/>
            <p:cNvSpPr>
              <a:spLocks/>
            </p:cNvSpPr>
            <p:nvPr/>
          </p:nvSpPr>
          <p:spPr bwMode="auto">
            <a:xfrm>
              <a:off x="1832" y="533"/>
              <a:ext cx="333" cy="98"/>
            </a:xfrm>
            <a:custGeom>
              <a:avLst/>
              <a:gdLst>
                <a:gd name="T0" fmla="*/ 0 w 333"/>
                <a:gd name="T1" fmla="*/ 57 h 98"/>
                <a:gd name="T2" fmla="*/ 6 w 333"/>
                <a:gd name="T3" fmla="*/ 19 h 98"/>
                <a:gd name="T4" fmla="*/ 18 w 333"/>
                <a:gd name="T5" fmla="*/ 8 h 98"/>
                <a:gd name="T6" fmla="*/ 89 w 333"/>
                <a:gd name="T7" fmla="*/ 0 h 98"/>
                <a:gd name="T8" fmla="*/ 161 w 333"/>
                <a:gd name="T9" fmla="*/ 0 h 98"/>
                <a:gd name="T10" fmla="*/ 228 w 333"/>
                <a:gd name="T11" fmla="*/ 6 h 98"/>
                <a:gd name="T12" fmla="*/ 304 w 333"/>
                <a:gd name="T13" fmla="*/ 30 h 98"/>
                <a:gd name="T14" fmla="*/ 316 w 333"/>
                <a:gd name="T15" fmla="*/ 69 h 98"/>
                <a:gd name="T16" fmla="*/ 326 w 333"/>
                <a:gd name="T17" fmla="*/ 76 h 98"/>
                <a:gd name="T18" fmla="*/ 332 w 333"/>
                <a:gd name="T19" fmla="*/ 97 h 98"/>
                <a:gd name="T20" fmla="*/ 185 w 333"/>
                <a:gd name="T21" fmla="*/ 95 h 98"/>
                <a:gd name="T22" fmla="*/ 157 w 333"/>
                <a:gd name="T23" fmla="*/ 93 h 98"/>
                <a:gd name="T24" fmla="*/ 154 w 333"/>
                <a:gd name="T25" fmla="*/ 82 h 98"/>
                <a:gd name="T26" fmla="*/ 129 w 333"/>
                <a:gd name="T27" fmla="*/ 82 h 98"/>
                <a:gd name="T28" fmla="*/ 122 w 333"/>
                <a:gd name="T29" fmla="*/ 91 h 98"/>
                <a:gd name="T30" fmla="*/ 4 w 333"/>
                <a:gd name="T31" fmla="*/ 89 h 98"/>
                <a:gd name="T32" fmla="*/ 0 w 333"/>
                <a:gd name="T33" fmla="*/ 65 h 98"/>
                <a:gd name="T34" fmla="*/ 2 w 333"/>
                <a:gd name="T35" fmla="*/ 57 h 98"/>
                <a:gd name="T36" fmla="*/ 0 w 333"/>
                <a:gd name="T37" fmla="*/ 57 h 98"/>
                <a:gd name="T38" fmla="*/ 0 w 333"/>
                <a:gd name="T39" fmla="*/ 57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3" h="98">
                  <a:moveTo>
                    <a:pt x="0" y="57"/>
                  </a:moveTo>
                  <a:lnTo>
                    <a:pt x="6" y="19"/>
                  </a:lnTo>
                  <a:lnTo>
                    <a:pt x="18" y="8"/>
                  </a:lnTo>
                  <a:lnTo>
                    <a:pt x="89" y="0"/>
                  </a:lnTo>
                  <a:lnTo>
                    <a:pt x="161" y="0"/>
                  </a:lnTo>
                  <a:lnTo>
                    <a:pt x="228" y="6"/>
                  </a:lnTo>
                  <a:lnTo>
                    <a:pt x="304" y="30"/>
                  </a:lnTo>
                  <a:lnTo>
                    <a:pt x="316" y="69"/>
                  </a:lnTo>
                  <a:lnTo>
                    <a:pt x="326" y="76"/>
                  </a:lnTo>
                  <a:lnTo>
                    <a:pt x="332" y="97"/>
                  </a:lnTo>
                  <a:lnTo>
                    <a:pt x="185" y="95"/>
                  </a:lnTo>
                  <a:lnTo>
                    <a:pt x="157" y="93"/>
                  </a:lnTo>
                  <a:lnTo>
                    <a:pt x="154" y="82"/>
                  </a:lnTo>
                  <a:lnTo>
                    <a:pt x="129" y="82"/>
                  </a:lnTo>
                  <a:lnTo>
                    <a:pt x="122" y="91"/>
                  </a:lnTo>
                  <a:lnTo>
                    <a:pt x="4" y="89"/>
                  </a:lnTo>
                  <a:lnTo>
                    <a:pt x="0" y="65"/>
                  </a:lnTo>
                  <a:lnTo>
                    <a:pt x="2" y="57"/>
                  </a:lnTo>
                  <a:lnTo>
                    <a:pt x="0" y="57"/>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13" name="Freeform 184"/>
            <p:cNvSpPr>
              <a:spLocks/>
            </p:cNvSpPr>
            <p:nvPr/>
          </p:nvSpPr>
          <p:spPr bwMode="auto">
            <a:xfrm>
              <a:off x="2060" y="539"/>
              <a:ext cx="92" cy="103"/>
            </a:xfrm>
            <a:custGeom>
              <a:avLst/>
              <a:gdLst>
                <a:gd name="T0" fmla="*/ 0 w 92"/>
                <a:gd name="T1" fmla="*/ 0 h 103"/>
                <a:gd name="T2" fmla="*/ 17 w 92"/>
                <a:gd name="T3" fmla="*/ 79 h 103"/>
                <a:gd name="T4" fmla="*/ 91 w 92"/>
                <a:gd name="T5" fmla="*/ 102 h 103"/>
                <a:gd name="T6" fmla="*/ 78 w 92"/>
                <a:gd name="T7" fmla="*/ 23 h 103"/>
                <a:gd name="T8" fmla="*/ 0 w 92"/>
                <a:gd name="T9" fmla="*/ 0 h 103"/>
                <a:gd name="T10" fmla="*/ 0 w 92"/>
                <a:gd name="T11" fmla="*/ 0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103">
                  <a:moveTo>
                    <a:pt x="0" y="0"/>
                  </a:moveTo>
                  <a:lnTo>
                    <a:pt x="17" y="79"/>
                  </a:lnTo>
                  <a:lnTo>
                    <a:pt x="91" y="102"/>
                  </a:lnTo>
                  <a:lnTo>
                    <a:pt x="78" y="23"/>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14" name="Freeform 185"/>
            <p:cNvSpPr>
              <a:spLocks/>
            </p:cNvSpPr>
            <p:nvPr/>
          </p:nvSpPr>
          <p:spPr bwMode="auto">
            <a:xfrm>
              <a:off x="1848" y="612"/>
              <a:ext cx="331" cy="94"/>
            </a:xfrm>
            <a:custGeom>
              <a:avLst/>
              <a:gdLst>
                <a:gd name="T0" fmla="*/ 0 w 331"/>
                <a:gd name="T1" fmla="*/ 56 h 94"/>
                <a:gd name="T2" fmla="*/ 5 w 331"/>
                <a:gd name="T3" fmla="*/ 18 h 94"/>
                <a:gd name="T4" fmla="*/ 18 w 331"/>
                <a:gd name="T5" fmla="*/ 8 h 94"/>
                <a:gd name="T6" fmla="*/ 88 w 331"/>
                <a:gd name="T7" fmla="*/ 0 h 94"/>
                <a:gd name="T8" fmla="*/ 160 w 331"/>
                <a:gd name="T9" fmla="*/ 0 h 94"/>
                <a:gd name="T10" fmla="*/ 232 w 331"/>
                <a:gd name="T11" fmla="*/ 6 h 94"/>
                <a:gd name="T12" fmla="*/ 302 w 331"/>
                <a:gd name="T13" fmla="*/ 29 h 94"/>
                <a:gd name="T14" fmla="*/ 315 w 331"/>
                <a:gd name="T15" fmla="*/ 69 h 94"/>
                <a:gd name="T16" fmla="*/ 326 w 331"/>
                <a:gd name="T17" fmla="*/ 75 h 94"/>
                <a:gd name="T18" fmla="*/ 330 w 331"/>
                <a:gd name="T19" fmla="*/ 93 h 94"/>
                <a:gd name="T20" fmla="*/ 186 w 331"/>
                <a:gd name="T21" fmla="*/ 93 h 94"/>
                <a:gd name="T22" fmla="*/ 166 w 331"/>
                <a:gd name="T23" fmla="*/ 93 h 94"/>
                <a:gd name="T24" fmla="*/ 153 w 331"/>
                <a:gd name="T25" fmla="*/ 81 h 94"/>
                <a:gd name="T26" fmla="*/ 128 w 331"/>
                <a:gd name="T27" fmla="*/ 81 h 94"/>
                <a:gd name="T28" fmla="*/ 115 w 331"/>
                <a:gd name="T29" fmla="*/ 93 h 94"/>
                <a:gd name="T30" fmla="*/ 1 w 331"/>
                <a:gd name="T31" fmla="*/ 93 h 94"/>
                <a:gd name="T32" fmla="*/ 0 w 331"/>
                <a:gd name="T33" fmla="*/ 64 h 94"/>
                <a:gd name="T34" fmla="*/ 2 w 331"/>
                <a:gd name="T35" fmla="*/ 56 h 94"/>
                <a:gd name="T36" fmla="*/ 0 w 331"/>
                <a:gd name="T37" fmla="*/ 56 h 94"/>
                <a:gd name="T38" fmla="*/ 0 w 331"/>
                <a:gd name="T39" fmla="*/ 56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1" h="94">
                  <a:moveTo>
                    <a:pt x="0" y="56"/>
                  </a:moveTo>
                  <a:lnTo>
                    <a:pt x="5" y="18"/>
                  </a:lnTo>
                  <a:lnTo>
                    <a:pt x="18" y="8"/>
                  </a:lnTo>
                  <a:lnTo>
                    <a:pt x="88" y="0"/>
                  </a:lnTo>
                  <a:lnTo>
                    <a:pt x="160" y="0"/>
                  </a:lnTo>
                  <a:lnTo>
                    <a:pt x="232" y="6"/>
                  </a:lnTo>
                  <a:lnTo>
                    <a:pt x="302" y="29"/>
                  </a:lnTo>
                  <a:lnTo>
                    <a:pt x="315" y="69"/>
                  </a:lnTo>
                  <a:lnTo>
                    <a:pt x="326" y="75"/>
                  </a:lnTo>
                  <a:lnTo>
                    <a:pt x="330" y="93"/>
                  </a:lnTo>
                  <a:lnTo>
                    <a:pt x="186" y="93"/>
                  </a:lnTo>
                  <a:lnTo>
                    <a:pt x="166" y="93"/>
                  </a:lnTo>
                  <a:lnTo>
                    <a:pt x="153" y="81"/>
                  </a:lnTo>
                  <a:lnTo>
                    <a:pt x="128" y="81"/>
                  </a:lnTo>
                  <a:lnTo>
                    <a:pt x="115" y="93"/>
                  </a:lnTo>
                  <a:lnTo>
                    <a:pt x="1" y="93"/>
                  </a:lnTo>
                  <a:lnTo>
                    <a:pt x="0" y="64"/>
                  </a:lnTo>
                  <a:lnTo>
                    <a:pt x="2" y="56"/>
                  </a:lnTo>
                  <a:lnTo>
                    <a:pt x="0" y="56"/>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15" name="Freeform 186"/>
            <p:cNvSpPr>
              <a:spLocks/>
            </p:cNvSpPr>
            <p:nvPr/>
          </p:nvSpPr>
          <p:spPr bwMode="auto">
            <a:xfrm>
              <a:off x="1838" y="540"/>
              <a:ext cx="32" cy="91"/>
            </a:xfrm>
            <a:custGeom>
              <a:avLst/>
              <a:gdLst>
                <a:gd name="T0" fmla="*/ 0 w 32"/>
                <a:gd name="T1" fmla="*/ 12 h 91"/>
                <a:gd name="T2" fmla="*/ 15 w 32"/>
                <a:gd name="T3" fmla="*/ 90 h 91"/>
                <a:gd name="T4" fmla="*/ 31 w 32"/>
                <a:gd name="T5" fmla="*/ 80 h 91"/>
                <a:gd name="T6" fmla="*/ 14 w 32"/>
                <a:gd name="T7" fmla="*/ 0 h 91"/>
                <a:gd name="T8" fmla="*/ 0 w 32"/>
                <a:gd name="T9" fmla="*/ 12 h 91"/>
                <a:gd name="T10" fmla="*/ 0 w 32"/>
                <a:gd name="T11" fmla="*/ 12 h 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91">
                  <a:moveTo>
                    <a:pt x="0" y="12"/>
                  </a:moveTo>
                  <a:lnTo>
                    <a:pt x="15" y="90"/>
                  </a:lnTo>
                  <a:lnTo>
                    <a:pt x="31" y="80"/>
                  </a:lnTo>
                  <a:lnTo>
                    <a:pt x="14" y="0"/>
                  </a:lnTo>
                  <a:lnTo>
                    <a:pt x="0" y="12"/>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16" name="Freeform 187" descr="25 %"/>
            <p:cNvSpPr>
              <a:spLocks/>
            </p:cNvSpPr>
            <p:nvPr/>
          </p:nvSpPr>
          <p:spPr bwMode="auto">
            <a:xfrm>
              <a:off x="1868" y="626"/>
              <a:ext cx="68" cy="40"/>
            </a:xfrm>
            <a:custGeom>
              <a:avLst/>
              <a:gdLst>
                <a:gd name="T0" fmla="*/ 1 w 68"/>
                <a:gd name="T1" fmla="*/ 22 h 40"/>
                <a:gd name="T2" fmla="*/ 6 w 68"/>
                <a:gd name="T3" fmla="*/ 10 h 40"/>
                <a:gd name="T4" fmla="*/ 67 w 68"/>
                <a:gd name="T5" fmla="*/ 0 h 40"/>
                <a:gd name="T6" fmla="*/ 67 w 68"/>
                <a:gd name="T7" fmla="*/ 39 h 40"/>
                <a:gd name="T8" fmla="*/ 0 w 68"/>
                <a:gd name="T9" fmla="*/ 39 h 40"/>
                <a:gd name="T10" fmla="*/ 0 w 68"/>
                <a:gd name="T11" fmla="*/ 21 h 40"/>
                <a:gd name="T12" fmla="*/ 1 w 68"/>
                <a:gd name="T13" fmla="*/ 22 h 40"/>
                <a:gd name="T14" fmla="*/ 1 w 68"/>
                <a:gd name="T15" fmla="*/ 22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40">
                  <a:moveTo>
                    <a:pt x="1" y="22"/>
                  </a:moveTo>
                  <a:lnTo>
                    <a:pt x="6" y="10"/>
                  </a:lnTo>
                  <a:lnTo>
                    <a:pt x="67" y="0"/>
                  </a:lnTo>
                  <a:lnTo>
                    <a:pt x="67" y="39"/>
                  </a:lnTo>
                  <a:lnTo>
                    <a:pt x="0" y="39"/>
                  </a:lnTo>
                  <a:lnTo>
                    <a:pt x="0" y="21"/>
                  </a:lnTo>
                  <a:lnTo>
                    <a:pt x="1" y="22"/>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17" name="Freeform 188" descr="25 %"/>
            <p:cNvSpPr>
              <a:spLocks/>
            </p:cNvSpPr>
            <p:nvPr/>
          </p:nvSpPr>
          <p:spPr bwMode="auto">
            <a:xfrm>
              <a:off x="2076" y="632"/>
              <a:ext cx="60" cy="34"/>
            </a:xfrm>
            <a:custGeom>
              <a:avLst/>
              <a:gdLst>
                <a:gd name="T0" fmla="*/ 59 w 60"/>
                <a:gd name="T1" fmla="*/ 19 h 34"/>
                <a:gd name="T2" fmla="*/ 46 w 60"/>
                <a:gd name="T3" fmla="*/ 10 h 34"/>
                <a:gd name="T4" fmla="*/ 0 w 60"/>
                <a:gd name="T5" fmla="*/ 0 h 34"/>
                <a:gd name="T6" fmla="*/ 0 w 60"/>
                <a:gd name="T7" fmla="*/ 33 h 34"/>
                <a:gd name="T8" fmla="*/ 59 w 60"/>
                <a:gd name="T9" fmla="*/ 33 h 34"/>
                <a:gd name="T10" fmla="*/ 59 w 60"/>
                <a:gd name="T11" fmla="*/ 20 h 34"/>
                <a:gd name="T12" fmla="*/ 59 w 60"/>
                <a:gd name="T13" fmla="*/ 19 h 34"/>
                <a:gd name="T14" fmla="*/ 59 w 60"/>
                <a:gd name="T15" fmla="*/ 1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34">
                  <a:moveTo>
                    <a:pt x="59" y="19"/>
                  </a:moveTo>
                  <a:lnTo>
                    <a:pt x="46" y="10"/>
                  </a:lnTo>
                  <a:lnTo>
                    <a:pt x="0" y="0"/>
                  </a:lnTo>
                  <a:lnTo>
                    <a:pt x="0" y="33"/>
                  </a:lnTo>
                  <a:lnTo>
                    <a:pt x="59" y="33"/>
                  </a:lnTo>
                  <a:lnTo>
                    <a:pt x="59" y="20"/>
                  </a:lnTo>
                  <a:lnTo>
                    <a:pt x="59" y="19"/>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18" name="AutoShape 189" descr="25 %"/>
            <p:cNvSpPr>
              <a:spLocks noChangeArrowheads="1"/>
            </p:cNvSpPr>
            <p:nvPr/>
          </p:nvSpPr>
          <p:spPr bwMode="auto">
            <a:xfrm flipV="1">
              <a:off x="2020" y="623"/>
              <a:ext cx="37" cy="81"/>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19" name="Freeform 190" descr="25 %"/>
            <p:cNvSpPr>
              <a:spLocks/>
            </p:cNvSpPr>
            <p:nvPr/>
          </p:nvSpPr>
          <p:spPr bwMode="auto">
            <a:xfrm>
              <a:off x="1838" y="570"/>
              <a:ext cx="13" cy="82"/>
            </a:xfrm>
            <a:custGeom>
              <a:avLst/>
              <a:gdLst>
                <a:gd name="T0" fmla="*/ 2 w 13"/>
                <a:gd name="T1" fmla="*/ 0 h 82"/>
                <a:gd name="T2" fmla="*/ 2 w 13"/>
                <a:gd name="T3" fmla="*/ 2 h 82"/>
                <a:gd name="T4" fmla="*/ 0 w 13"/>
                <a:gd name="T5" fmla="*/ 30 h 82"/>
                <a:gd name="T6" fmla="*/ 10 w 13"/>
                <a:gd name="T7" fmla="*/ 81 h 82"/>
                <a:gd name="T8" fmla="*/ 12 w 13"/>
                <a:gd name="T9" fmla="*/ 63 h 82"/>
                <a:gd name="T10" fmla="*/ 2 w 13"/>
                <a:gd name="T11" fmla="*/ 2 h 82"/>
                <a:gd name="T12" fmla="*/ 2 w 13"/>
                <a:gd name="T13" fmla="*/ 0 h 82"/>
                <a:gd name="T14" fmla="*/ 2 w 13"/>
                <a:gd name="T15" fmla="*/ 0 h 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82">
                  <a:moveTo>
                    <a:pt x="2" y="0"/>
                  </a:moveTo>
                  <a:lnTo>
                    <a:pt x="2" y="2"/>
                  </a:lnTo>
                  <a:lnTo>
                    <a:pt x="0" y="30"/>
                  </a:lnTo>
                  <a:lnTo>
                    <a:pt x="10" y="81"/>
                  </a:lnTo>
                  <a:lnTo>
                    <a:pt x="12" y="63"/>
                  </a:lnTo>
                  <a:lnTo>
                    <a:pt x="2" y="2"/>
                  </a:lnTo>
                  <a:lnTo>
                    <a:pt x="2" y="0"/>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20" name="Freeform 191"/>
            <p:cNvSpPr>
              <a:spLocks/>
            </p:cNvSpPr>
            <p:nvPr/>
          </p:nvSpPr>
          <p:spPr bwMode="auto">
            <a:xfrm>
              <a:off x="2136" y="561"/>
              <a:ext cx="29" cy="122"/>
            </a:xfrm>
            <a:custGeom>
              <a:avLst/>
              <a:gdLst>
                <a:gd name="T0" fmla="*/ 2 w 29"/>
                <a:gd name="T1" fmla="*/ 0 h 122"/>
                <a:gd name="T2" fmla="*/ 0 w 29"/>
                <a:gd name="T3" fmla="*/ 0 h 122"/>
                <a:gd name="T4" fmla="*/ 17 w 29"/>
                <a:gd name="T5" fmla="*/ 84 h 122"/>
                <a:gd name="T6" fmla="*/ 28 w 29"/>
                <a:gd name="T7" fmla="*/ 121 h 122"/>
                <a:gd name="T8" fmla="*/ 14 w 29"/>
                <a:gd name="T9" fmla="*/ 39 h 122"/>
                <a:gd name="T10" fmla="*/ 2 w 29"/>
                <a:gd name="T11" fmla="*/ 0 h 122"/>
                <a:gd name="T12" fmla="*/ 2 w 29"/>
                <a:gd name="T13" fmla="*/ 0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22">
                  <a:moveTo>
                    <a:pt x="2" y="0"/>
                  </a:moveTo>
                  <a:lnTo>
                    <a:pt x="0" y="0"/>
                  </a:lnTo>
                  <a:lnTo>
                    <a:pt x="17" y="84"/>
                  </a:lnTo>
                  <a:lnTo>
                    <a:pt x="28" y="121"/>
                  </a:lnTo>
                  <a:lnTo>
                    <a:pt x="14" y="39"/>
                  </a:lnTo>
                  <a:lnTo>
                    <a:pt x="2"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21" name="AutoShape 192" descr="25 %"/>
            <p:cNvSpPr>
              <a:spLocks noChangeArrowheads="1"/>
            </p:cNvSpPr>
            <p:nvPr/>
          </p:nvSpPr>
          <p:spPr bwMode="auto">
            <a:xfrm flipV="1">
              <a:off x="1948" y="644"/>
              <a:ext cx="57" cy="22"/>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22" name="Line 193"/>
            <p:cNvSpPr>
              <a:spLocks noChangeShapeType="1"/>
            </p:cNvSpPr>
            <p:nvPr/>
          </p:nvSpPr>
          <p:spPr bwMode="auto">
            <a:xfrm>
              <a:off x="2175" y="661"/>
              <a:ext cx="20" cy="0"/>
            </a:xfrm>
            <a:prstGeom prst="line">
              <a:avLst/>
            </a:prstGeom>
            <a:noFill/>
            <a:ln w="317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23" name="Freeform 194"/>
            <p:cNvSpPr>
              <a:spLocks/>
            </p:cNvSpPr>
            <p:nvPr/>
          </p:nvSpPr>
          <p:spPr bwMode="auto">
            <a:xfrm>
              <a:off x="2230" y="645"/>
              <a:ext cx="290" cy="50"/>
            </a:xfrm>
            <a:custGeom>
              <a:avLst/>
              <a:gdLst>
                <a:gd name="T0" fmla="*/ 7 w 290"/>
                <a:gd name="T1" fmla="*/ 17 h 50"/>
                <a:gd name="T2" fmla="*/ 0 w 290"/>
                <a:gd name="T3" fmla="*/ 47 h 50"/>
                <a:gd name="T4" fmla="*/ 39 w 290"/>
                <a:gd name="T5" fmla="*/ 48 h 50"/>
                <a:gd name="T6" fmla="*/ 45 w 290"/>
                <a:gd name="T7" fmla="*/ 43 h 50"/>
                <a:gd name="T8" fmla="*/ 54 w 290"/>
                <a:gd name="T9" fmla="*/ 42 h 50"/>
                <a:gd name="T10" fmla="*/ 71 w 290"/>
                <a:gd name="T11" fmla="*/ 41 h 50"/>
                <a:gd name="T12" fmla="*/ 80 w 290"/>
                <a:gd name="T13" fmla="*/ 45 h 50"/>
                <a:gd name="T14" fmla="*/ 88 w 290"/>
                <a:gd name="T15" fmla="*/ 49 h 50"/>
                <a:gd name="T16" fmla="*/ 206 w 290"/>
                <a:gd name="T17" fmla="*/ 49 h 50"/>
                <a:gd name="T18" fmla="*/ 212 w 290"/>
                <a:gd name="T19" fmla="*/ 40 h 50"/>
                <a:gd name="T20" fmla="*/ 221 w 290"/>
                <a:gd name="T21" fmla="*/ 37 h 50"/>
                <a:gd name="T22" fmla="*/ 235 w 290"/>
                <a:gd name="T23" fmla="*/ 36 h 50"/>
                <a:gd name="T24" fmla="*/ 247 w 290"/>
                <a:gd name="T25" fmla="*/ 39 h 50"/>
                <a:gd name="T26" fmla="*/ 256 w 290"/>
                <a:gd name="T27" fmla="*/ 42 h 50"/>
                <a:gd name="T28" fmla="*/ 260 w 290"/>
                <a:gd name="T29" fmla="*/ 47 h 50"/>
                <a:gd name="T30" fmla="*/ 278 w 290"/>
                <a:gd name="T31" fmla="*/ 44 h 50"/>
                <a:gd name="T32" fmla="*/ 289 w 290"/>
                <a:gd name="T33" fmla="*/ 35 h 50"/>
                <a:gd name="T34" fmla="*/ 287 w 290"/>
                <a:gd name="T35" fmla="*/ 24 h 50"/>
                <a:gd name="T36" fmla="*/ 285 w 290"/>
                <a:gd name="T37" fmla="*/ 11 h 50"/>
                <a:gd name="T38" fmla="*/ 275 w 290"/>
                <a:gd name="T39" fmla="*/ 19 h 50"/>
                <a:gd name="T40" fmla="*/ 198 w 290"/>
                <a:gd name="T41" fmla="*/ 19 h 50"/>
                <a:gd name="T42" fmla="*/ 186 w 290"/>
                <a:gd name="T43" fmla="*/ 9 h 50"/>
                <a:gd name="T44" fmla="*/ 166 w 290"/>
                <a:gd name="T45" fmla="*/ 2 h 50"/>
                <a:gd name="T46" fmla="*/ 163 w 290"/>
                <a:gd name="T47" fmla="*/ 2 h 50"/>
                <a:gd name="T48" fmla="*/ 152 w 290"/>
                <a:gd name="T49" fmla="*/ 5 h 50"/>
                <a:gd name="T50" fmla="*/ 86 w 290"/>
                <a:gd name="T51" fmla="*/ 3 h 50"/>
                <a:gd name="T52" fmla="*/ 79 w 290"/>
                <a:gd name="T53" fmla="*/ 0 h 50"/>
                <a:gd name="T54" fmla="*/ 57 w 290"/>
                <a:gd name="T55" fmla="*/ 18 h 50"/>
                <a:gd name="T56" fmla="*/ 7 w 290"/>
                <a:gd name="T57" fmla="*/ 16 h 50"/>
                <a:gd name="T58" fmla="*/ 7 w 290"/>
                <a:gd name="T59" fmla="*/ 17 h 50"/>
                <a:gd name="T60" fmla="*/ 7 w 290"/>
                <a:gd name="T61" fmla="*/ 17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90" h="50">
                  <a:moveTo>
                    <a:pt x="7" y="17"/>
                  </a:moveTo>
                  <a:lnTo>
                    <a:pt x="0" y="47"/>
                  </a:lnTo>
                  <a:lnTo>
                    <a:pt x="39" y="48"/>
                  </a:lnTo>
                  <a:lnTo>
                    <a:pt x="45" y="43"/>
                  </a:lnTo>
                  <a:lnTo>
                    <a:pt x="54" y="42"/>
                  </a:lnTo>
                  <a:lnTo>
                    <a:pt x="71" y="41"/>
                  </a:lnTo>
                  <a:lnTo>
                    <a:pt x="80" y="45"/>
                  </a:lnTo>
                  <a:lnTo>
                    <a:pt x="88" y="49"/>
                  </a:lnTo>
                  <a:lnTo>
                    <a:pt x="206" y="49"/>
                  </a:lnTo>
                  <a:lnTo>
                    <a:pt x="212" y="40"/>
                  </a:lnTo>
                  <a:lnTo>
                    <a:pt x="221" y="37"/>
                  </a:lnTo>
                  <a:lnTo>
                    <a:pt x="235" y="36"/>
                  </a:lnTo>
                  <a:lnTo>
                    <a:pt x="247" y="39"/>
                  </a:lnTo>
                  <a:lnTo>
                    <a:pt x="256" y="42"/>
                  </a:lnTo>
                  <a:lnTo>
                    <a:pt x="260" y="47"/>
                  </a:lnTo>
                  <a:lnTo>
                    <a:pt x="278" y="44"/>
                  </a:lnTo>
                  <a:lnTo>
                    <a:pt x="289" y="35"/>
                  </a:lnTo>
                  <a:lnTo>
                    <a:pt x="287" y="24"/>
                  </a:lnTo>
                  <a:lnTo>
                    <a:pt x="285" y="11"/>
                  </a:lnTo>
                  <a:lnTo>
                    <a:pt x="275" y="19"/>
                  </a:lnTo>
                  <a:lnTo>
                    <a:pt x="198" y="19"/>
                  </a:lnTo>
                  <a:lnTo>
                    <a:pt x="186" y="9"/>
                  </a:lnTo>
                  <a:lnTo>
                    <a:pt x="166" y="2"/>
                  </a:lnTo>
                  <a:lnTo>
                    <a:pt x="163" y="2"/>
                  </a:lnTo>
                  <a:lnTo>
                    <a:pt x="152" y="5"/>
                  </a:lnTo>
                  <a:lnTo>
                    <a:pt x="86" y="3"/>
                  </a:lnTo>
                  <a:lnTo>
                    <a:pt x="79" y="0"/>
                  </a:lnTo>
                  <a:lnTo>
                    <a:pt x="57" y="18"/>
                  </a:lnTo>
                  <a:lnTo>
                    <a:pt x="7" y="16"/>
                  </a:lnTo>
                  <a:lnTo>
                    <a:pt x="7" y="17"/>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24" name="Freeform 195"/>
            <p:cNvSpPr>
              <a:spLocks/>
            </p:cNvSpPr>
            <p:nvPr/>
          </p:nvSpPr>
          <p:spPr bwMode="auto">
            <a:xfrm>
              <a:off x="2290" y="591"/>
              <a:ext cx="104" cy="59"/>
            </a:xfrm>
            <a:custGeom>
              <a:avLst/>
              <a:gdLst>
                <a:gd name="T0" fmla="*/ 74 w 104"/>
                <a:gd name="T1" fmla="*/ 2 h 59"/>
                <a:gd name="T2" fmla="*/ 84 w 104"/>
                <a:gd name="T3" fmla="*/ 5 h 59"/>
                <a:gd name="T4" fmla="*/ 103 w 104"/>
                <a:gd name="T5" fmla="*/ 55 h 59"/>
                <a:gd name="T6" fmla="*/ 90 w 104"/>
                <a:gd name="T7" fmla="*/ 58 h 59"/>
                <a:gd name="T8" fmla="*/ 27 w 104"/>
                <a:gd name="T9" fmla="*/ 58 h 59"/>
                <a:gd name="T10" fmla="*/ 20 w 104"/>
                <a:gd name="T11" fmla="*/ 54 h 59"/>
                <a:gd name="T12" fmla="*/ 0 w 104"/>
                <a:gd name="T13" fmla="*/ 4 h 59"/>
                <a:gd name="T14" fmla="*/ 14 w 104"/>
                <a:gd name="T15" fmla="*/ 0 h 59"/>
                <a:gd name="T16" fmla="*/ 67 w 104"/>
                <a:gd name="T17" fmla="*/ 0 h 59"/>
                <a:gd name="T18" fmla="*/ 74 w 104"/>
                <a:gd name="T19" fmla="*/ 2 h 59"/>
                <a:gd name="T20" fmla="*/ 74 w 104"/>
                <a:gd name="T21" fmla="*/ 2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59">
                  <a:moveTo>
                    <a:pt x="74" y="2"/>
                  </a:moveTo>
                  <a:lnTo>
                    <a:pt x="84" y="5"/>
                  </a:lnTo>
                  <a:lnTo>
                    <a:pt x="103" y="55"/>
                  </a:lnTo>
                  <a:lnTo>
                    <a:pt x="90" y="58"/>
                  </a:lnTo>
                  <a:lnTo>
                    <a:pt x="27" y="58"/>
                  </a:lnTo>
                  <a:lnTo>
                    <a:pt x="20" y="54"/>
                  </a:lnTo>
                  <a:lnTo>
                    <a:pt x="0" y="4"/>
                  </a:lnTo>
                  <a:lnTo>
                    <a:pt x="14" y="0"/>
                  </a:lnTo>
                  <a:lnTo>
                    <a:pt x="67" y="0"/>
                  </a:lnTo>
                  <a:lnTo>
                    <a:pt x="74" y="2"/>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25" name="Freeform 196"/>
            <p:cNvSpPr>
              <a:spLocks/>
            </p:cNvSpPr>
            <p:nvPr/>
          </p:nvSpPr>
          <p:spPr bwMode="auto">
            <a:xfrm>
              <a:off x="2272" y="596"/>
              <a:ext cx="37" cy="68"/>
            </a:xfrm>
            <a:custGeom>
              <a:avLst/>
              <a:gdLst>
                <a:gd name="T0" fmla="*/ 0 w 37"/>
                <a:gd name="T1" fmla="*/ 13 h 68"/>
                <a:gd name="T2" fmla="*/ 14 w 37"/>
                <a:gd name="T3" fmla="*/ 67 h 68"/>
                <a:gd name="T4" fmla="*/ 36 w 37"/>
                <a:gd name="T5" fmla="*/ 50 h 68"/>
                <a:gd name="T6" fmla="*/ 18 w 37"/>
                <a:gd name="T7" fmla="*/ 0 h 68"/>
                <a:gd name="T8" fmla="*/ 3 w 37"/>
                <a:gd name="T9" fmla="*/ 9 h 68"/>
                <a:gd name="T10" fmla="*/ 0 w 37"/>
                <a:gd name="T11" fmla="*/ 13 h 68"/>
                <a:gd name="T12" fmla="*/ 0 w 37"/>
                <a:gd name="T13" fmla="*/ 13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68">
                  <a:moveTo>
                    <a:pt x="0" y="13"/>
                  </a:moveTo>
                  <a:lnTo>
                    <a:pt x="14" y="67"/>
                  </a:lnTo>
                  <a:lnTo>
                    <a:pt x="36" y="50"/>
                  </a:lnTo>
                  <a:lnTo>
                    <a:pt x="18" y="0"/>
                  </a:lnTo>
                  <a:lnTo>
                    <a:pt x="3" y="9"/>
                  </a:lnTo>
                  <a:lnTo>
                    <a:pt x="0" y="13"/>
                  </a:lnTo>
                </a:path>
              </a:pathLst>
            </a:custGeom>
            <a:solidFill>
              <a:srgbClr val="810000"/>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26" name="Freeform 197"/>
            <p:cNvSpPr>
              <a:spLocks/>
            </p:cNvSpPr>
            <p:nvPr/>
          </p:nvSpPr>
          <p:spPr bwMode="auto">
            <a:xfrm>
              <a:off x="2378" y="597"/>
              <a:ext cx="51" cy="70"/>
            </a:xfrm>
            <a:custGeom>
              <a:avLst/>
              <a:gdLst>
                <a:gd name="T0" fmla="*/ 21 w 51"/>
                <a:gd name="T1" fmla="*/ 8 h 70"/>
                <a:gd name="T2" fmla="*/ 50 w 51"/>
                <a:gd name="T3" fmla="*/ 69 h 70"/>
                <a:gd name="T4" fmla="*/ 35 w 51"/>
                <a:gd name="T5" fmla="*/ 57 h 70"/>
                <a:gd name="T6" fmla="*/ 18 w 51"/>
                <a:gd name="T7" fmla="*/ 49 h 70"/>
                <a:gd name="T8" fmla="*/ 0 w 51"/>
                <a:gd name="T9" fmla="*/ 0 h 70"/>
                <a:gd name="T10" fmla="*/ 19 w 51"/>
                <a:gd name="T11" fmla="*/ 7 h 70"/>
                <a:gd name="T12" fmla="*/ 21 w 51"/>
                <a:gd name="T13" fmla="*/ 8 h 70"/>
                <a:gd name="T14" fmla="*/ 21 w 51"/>
                <a:gd name="T15" fmla="*/ 8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70">
                  <a:moveTo>
                    <a:pt x="21" y="8"/>
                  </a:moveTo>
                  <a:lnTo>
                    <a:pt x="50" y="69"/>
                  </a:lnTo>
                  <a:lnTo>
                    <a:pt x="35" y="57"/>
                  </a:lnTo>
                  <a:lnTo>
                    <a:pt x="18" y="49"/>
                  </a:lnTo>
                  <a:lnTo>
                    <a:pt x="0" y="0"/>
                  </a:lnTo>
                  <a:lnTo>
                    <a:pt x="19" y="7"/>
                  </a:lnTo>
                  <a:lnTo>
                    <a:pt x="21" y="8"/>
                  </a:lnTo>
                </a:path>
              </a:pathLst>
            </a:custGeom>
            <a:solidFill>
              <a:srgbClr val="810000"/>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27" name="Freeform 198"/>
            <p:cNvSpPr>
              <a:spLocks/>
            </p:cNvSpPr>
            <p:nvPr/>
          </p:nvSpPr>
          <p:spPr bwMode="auto">
            <a:xfrm>
              <a:off x="2292" y="651"/>
              <a:ext cx="134" cy="18"/>
            </a:xfrm>
            <a:custGeom>
              <a:avLst/>
              <a:gdLst>
                <a:gd name="T0" fmla="*/ 133 w 134"/>
                <a:gd name="T1" fmla="*/ 17 h 18"/>
                <a:gd name="T2" fmla="*/ 0 w 134"/>
                <a:gd name="T3" fmla="*/ 17 h 18"/>
                <a:gd name="T4" fmla="*/ 21 w 134"/>
                <a:gd name="T5" fmla="*/ 1 h 18"/>
                <a:gd name="T6" fmla="*/ 102 w 134"/>
                <a:gd name="T7" fmla="*/ 0 h 18"/>
                <a:gd name="T8" fmla="*/ 117 w 134"/>
                <a:gd name="T9" fmla="*/ 7 h 18"/>
                <a:gd name="T10" fmla="*/ 133 w 134"/>
                <a:gd name="T11" fmla="*/ 17 h 18"/>
                <a:gd name="T12" fmla="*/ 133 w 134"/>
                <a:gd name="T13" fmla="*/ 1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18">
                  <a:moveTo>
                    <a:pt x="133" y="17"/>
                  </a:moveTo>
                  <a:lnTo>
                    <a:pt x="0" y="17"/>
                  </a:lnTo>
                  <a:lnTo>
                    <a:pt x="21" y="1"/>
                  </a:lnTo>
                  <a:lnTo>
                    <a:pt x="102" y="0"/>
                  </a:lnTo>
                  <a:lnTo>
                    <a:pt x="117" y="7"/>
                  </a:lnTo>
                  <a:lnTo>
                    <a:pt x="133" y="17"/>
                  </a:lnTo>
                </a:path>
              </a:pathLst>
            </a:custGeom>
            <a:solidFill>
              <a:srgbClr val="810000"/>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28" name="Freeform 199"/>
            <p:cNvSpPr>
              <a:spLocks/>
            </p:cNvSpPr>
            <p:nvPr/>
          </p:nvSpPr>
          <p:spPr bwMode="auto">
            <a:xfrm>
              <a:off x="2216" y="606"/>
              <a:ext cx="73" cy="60"/>
            </a:xfrm>
            <a:custGeom>
              <a:avLst/>
              <a:gdLst>
                <a:gd name="T0" fmla="*/ 56 w 73"/>
                <a:gd name="T1" fmla="*/ 0 h 60"/>
                <a:gd name="T2" fmla="*/ 5 w 73"/>
                <a:gd name="T3" fmla="*/ 3 h 60"/>
                <a:gd name="T4" fmla="*/ 0 w 73"/>
                <a:gd name="T5" fmla="*/ 8 h 60"/>
                <a:gd name="T6" fmla="*/ 12 w 73"/>
                <a:gd name="T7" fmla="*/ 53 h 60"/>
                <a:gd name="T8" fmla="*/ 21 w 73"/>
                <a:gd name="T9" fmla="*/ 59 h 60"/>
                <a:gd name="T10" fmla="*/ 72 w 73"/>
                <a:gd name="T11" fmla="*/ 59 h 60"/>
                <a:gd name="T12" fmla="*/ 72 w 73"/>
                <a:gd name="T13" fmla="*/ 55 h 60"/>
                <a:gd name="T14" fmla="*/ 56 w 73"/>
                <a:gd name="T15" fmla="*/ 0 h 60"/>
                <a:gd name="T16" fmla="*/ 56 w 73"/>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60">
                  <a:moveTo>
                    <a:pt x="56" y="0"/>
                  </a:moveTo>
                  <a:lnTo>
                    <a:pt x="5" y="3"/>
                  </a:lnTo>
                  <a:lnTo>
                    <a:pt x="0" y="8"/>
                  </a:lnTo>
                  <a:lnTo>
                    <a:pt x="12" y="53"/>
                  </a:lnTo>
                  <a:lnTo>
                    <a:pt x="21" y="59"/>
                  </a:lnTo>
                  <a:lnTo>
                    <a:pt x="72" y="59"/>
                  </a:lnTo>
                  <a:lnTo>
                    <a:pt x="72" y="55"/>
                  </a:lnTo>
                  <a:lnTo>
                    <a:pt x="56"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29" name="Freeform 200"/>
            <p:cNvSpPr>
              <a:spLocks/>
            </p:cNvSpPr>
            <p:nvPr/>
          </p:nvSpPr>
          <p:spPr bwMode="auto">
            <a:xfrm>
              <a:off x="2400" y="607"/>
              <a:ext cx="117" cy="59"/>
            </a:xfrm>
            <a:custGeom>
              <a:avLst/>
              <a:gdLst>
                <a:gd name="T0" fmla="*/ 116 w 117"/>
                <a:gd name="T1" fmla="*/ 49 h 59"/>
                <a:gd name="T2" fmla="*/ 105 w 117"/>
                <a:gd name="T3" fmla="*/ 57 h 59"/>
                <a:gd name="T4" fmla="*/ 28 w 117"/>
                <a:gd name="T5" fmla="*/ 58 h 59"/>
                <a:gd name="T6" fmla="*/ 21 w 117"/>
                <a:gd name="T7" fmla="*/ 44 h 59"/>
                <a:gd name="T8" fmla="*/ 0 w 117"/>
                <a:gd name="T9" fmla="*/ 0 h 59"/>
                <a:gd name="T10" fmla="*/ 10 w 117"/>
                <a:gd name="T11" fmla="*/ 1 h 59"/>
                <a:gd name="T12" fmla="*/ 80 w 117"/>
                <a:gd name="T13" fmla="*/ 5 h 59"/>
                <a:gd name="T14" fmla="*/ 90 w 117"/>
                <a:gd name="T15" fmla="*/ 11 h 59"/>
                <a:gd name="T16" fmla="*/ 114 w 117"/>
                <a:gd name="T17" fmla="*/ 43 h 59"/>
                <a:gd name="T18" fmla="*/ 116 w 117"/>
                <a:gd name="T19" fmla="*/ 49 h 59"/>
                <a:gd name="T20" fmla="*/ 116 w 117"/>
                <a:gd name="T21" fmla="*/ 49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 h="59">
                  <a:moveTo>
                    <a:pt x="116" y="49"/>
                  </a:moveTo>
                  <a:lnTo>
                    <a:pt x="105" y="57"/>
                  </a:lnTo>
                  <a:lnTo>
                    <a:pt x="28" y="58"/>
                  </a:lnTo>
                  <a:lnTo>
                    <a:pt x="21" y="44"/>
                  </a:lnTo>
                  <a:lnTo>
                    <a:pt x="0" y="0"/>
                  </a:lnTo>
                  <a:lnTo>
                    <a:pt x="10" y="1"/>
                  </a:lnTo>
                  <a:lnTo>
                    <a:pt x="80" y="5"/>
                  </a:lnTo>
                  <a:lnTo>
                    <a:pt x="90" y="11"/>
                  </a:lnTo>
                  <a:lnTo>
                    <a:pt x="114" y="43"/>
                  </a:lnTo>
                  <a:lnTo>
                    <a:pt x="116" y="49"/>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30" name="Oval 201"/>
            <p:cNvSpPr>
              <a:spLocks noChangeArrowheads="1"/>
            </p:cNvSpPr>
            <p:nvPr/>
          </p:nvSpPr>
          <p:spPr bwMode="auto">
            <a:xfrm rot="-10500000">
              <a:off x="2270" y="689"/>
              <a:ext cx="44" cy="20"/>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31" name="Oval 202"/>
            <p:cNvSpPr>
              <a:spLocks noChangeArrowheads="1"/>
            </p:cNvSpPr>
            <p:nvPr/>
          </p:nvSpPr>
          <p:spPr bwMode="auto">
            <a:xfrm rot="-10680000">
              <a:off x="2442" y="684"/>
              <a:ext cx="43" cy="21"/>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32" name="Line 203"/>
            <p:cNvSpPr>
              <a:spLocks noChangeShapeType="1"/>
            </p:cNvSpPr>
            <p:nvPr/>
          </p:nvSpPr>
          <p:spPr bwMode="auto">
            <a:xfrm flipH="1">
              <a:off x="2198" y="658"/>
              <a:ext cx="18" cy="2"/>
            </a:xfrm>
            <a:prstGeom prst="line">
              <a:avLst/>
            </a:prstGeom>
            <a:noFill/>
            <a:ln w="476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33" name="Freeform 204"/>
            <p:cNvSpPr>
              <a:spLocks/>
            </p:cNvSpPr>
            <p:nvPr/>
          </p:nvSpPr>
          <p:spPr bwMode="auto">
            <a:xfrm>
              <a:off x="2210" y="614"/>
              <a:ext cx="28" cy="79"/>
            </a:xfrm>
            <a:custGeom>
              <a:avLst/>
              <a:gdLst>
                <a:gd name="T0" fmla="*/ 6 w 28"/>
                <a:gd name="T1" fmla="*/ 0 h 79"/>
                <a:gd name="T2" fmla="*/ 0 w 28"/>
                <a:gd name="T3" fmla="*/ 21 h 79"/>
                <a:gd name="T4" fmla="*/ 12 w 28"/>
                <a:gd name="T5" fmla="*/ 64 h 79"/>
                <a:gd name="T6" fmla="*/ 21 w 28"/>
                <a:gd name="T7" fmla="*/ 78 h 79"/>
                <a:gd name="T8" fmla="*/ 27 w 28"/>
                <a:gd name="T9" fmla="*/ 51 h 79"/>
                <a:gd name="T10" fmla="*/ 20 w 28"/>
                <a:gd name="T11" fmla="*/ 44 h 79"/>
                <a:gd name="T12" fmla="*/ 6 w 28"/>
                <a:gd name="T13" fmla="*/ 0 h 79"/>
                <a:gd name="T14" fmla="*/ 6 w 28"/>
                <a:gd name="T15" fmla="*/ 0 h 79"/>
                <a:gd name="T16" fmla="*/ 6 w 28"/>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79">
                  <a:moveTo>
                    <a:pt x="6" y="0"/>
                  </a:moveTo>
                  <a:lnTo>
                    <a:pt x="0" y="21"/>
                  </a:lnTo>
                  <a:lnTo>
                    <a:pt x="12" y="64"/>
                  </a:lnTo>
                  <a:lnTo>
                    <a:pt x="21" y="78"/>
                  </a:lnTo>
                  <a:lnTo>
                    <a:pt x="27" y="51"/>
                  </a:lnTo>
                  <a:lnTo>
                    <a:pt x="20" y="44"/>
                  </a:lnTo>
                  <a:lnTo>
                    <a:pt x="6"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34" name="Line 205"/>
            <p:cNvSpPr>
              <a:spLocks noChangeShapeType="1"/>
            </p:cNvSpPr>
            <p:nvPr/>
          </p:nvSpPr>
          <p:spPr bwMode="auto">
            <a:xfrm>
              <a:off x="2505" y="665"/>
              <a:ext cx="2" cy="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35" name="Line 206"/>
            <p:cNvSpPr>
              <a:spLocks noChangeShapeType="1"/>
            </p:cNvSpPr>
            <p:nvPr/>
          </p:nvSpPr>
          <p:spPr bwMode="auto">
            <a:xfrm flipH="1">
              <a:off x="2292" y="666"/>
              <a:ext cx="0" cy="2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36" name="Line 207"/>
            <p:cNvSpPr>
              <a:spLocks noChangeShapeType="1"/>
            </p:cNvSpPr>
            <p:nvPr/>
          </p:nvSpPr>
          <p:spPr bwMode="auto">
            <a:xfrm>
              <a:off x="2355" y="653"/>
              <a:ext cx="0" cy="4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37" name="Line 208"/>
            <p:cNvSpPr>
              <a:spLocks noChangeShapeType="1"/>
            </p:cNvSpPr>
            <p:nvPr/>
          </p:nvSpPr>
          <p:spPr bwMode="auto">
            <a:xfrm>
              <a:off x="2358" y="653"/>
              <a:ext cx="0" cy="4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38" name="Line 209"/>
            <p:cNvSpPr>
              <a:spLocks noChangeShapeType="1"/>
            </p:cNvSpPr>
            <p:nvPr/>
          </p:nvSpPr>
          <p:spPr bwMode="auto">
            <a:xfrm>
              <a:off x="2424" y="666"/>
              <a:ext cx="0" cy="2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39" name="Freeform 210"/>
            <p:cNvSpPr>
              <a:spLocks/>
            </p:cNvSpPr>
            <p:nvPr/>
          </p:nvSpPr>
          <p:spPr bwMode="auto">
            <a:xfrm>
              <a:off x="2210" y="631"/>
              <a:ext cx="61" cy="60"/>
            </a:xfrm>
            <a:custGeom>
              <a:avLst/>
              <a:gdLst>
                <a:gd name="T0" fmla="*/ 0 w 61"/>
                <a:gd name="T1" fmla="*/ 0 h 60"/>
                <a:gd name="T2" fmla="*/ 14 w 61"/>
                <a:gd name="T3" fmla="*/ 46 h 60"/>
                <a:gd name="T4" fmla="*/ 21 w 61"/>
                <a:gd name="T5" fmla="*/ 57 h 60"/>
                <a:gd name="T6" fmla="*/ 60 w 61"/>
                <a:gd name="T7" fmla="*/ 59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60">
                  <a:moveTo>
                    <a:pt x="0" y="0"/>
                  </a:moveTo>
                  <a:lnTo>
                    <a:pt x="14" y="46"/>
                  </a:lnTo>
                  <a:lnTo>
                    <a:pt x="21" y="57"/>
                  </a:lnTo>
                  <a:lnTo>
                    <a:pt x="60" y="59"/>
                  </a:lnTo>
                </a:path>
              </a:pathLst>
            </a:custGeom>
            <a:noFill/>
            <a:ln w="19050"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40" name="Freeform 211"/>
            <p:cNvSpPr>
              <a:spLocks/>
            </p:cNvSpPr>
            <p:nvPr/>
          </p:nvSpPr>
          <p:spPr bwMode="auto">
            <a:xfrm>
              <a:off x="2311" y="691"/>
              <a:ext cx="127" cy="2"/>
            </a:xfrm>
            <a:custGeom>
              <a:avLst/>
              <a:gdLst>
                <a:gd name="T0" fmla="*/ 0 w 127"/>
                <a:gd name="T1" fmla="*/ 0 h 2"/>
                <a:gd name="T2" fmla="*/ 44 w 127"/>
                <a:gd name="T3" fmla="*/ 1 h 2"/>
                <a:gd name="T4" fmla="*/ 112 w 127"/>
                <a:gd name="T5" fmla="*/ 1 h 2"/>
                <a:gd name="T6" fmla="*/ 126 w 127"/>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2">
                  <a:moveTo>
                    <a:pt x="0" y="0"/>
                  </a:moveTo>
                  <a:lnTo>
                    <a:pt x="44" y="1"/>
                  </a:lnTo>
                  <a:lnTo>
                    <a:pt x="112" y="1"/>
                  </a:lnTo>
                  <a:lnTo>
                    <a:pt x="126" y="1"/>
                  </a:lnTo>
                </a:path>
              </a:pathLst>
            </a:custGeom>
            <a:noFill/>
            <a:ln w="19050"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41" name="Freeform 212"/>
            <p:cNvSpPr>
              <a:spLocks/>
            </p:cNvSpPr>
            <p:nvPr/>
          </p:nvSpPr>
          <p:spPr bwMode="auto">
            <a:xfrm>
              <a:off x="2487" y="678"/>
              <a:ext cx="32" cy="13"/>
            </a:xfrm>
            <a:custGeom>
              <a:avLst/>
              <a:gdLst>
                <a:gd name="T0" fmla="*/ 0 w 32"/>
                <a:gd name="T1" fmla="*/ 12 h 13"/>
                <a:gd name="T2" fmla="*/ 19 w 32"/>
                <a:gd name="T3" fmla="*/ 9 h 13"/>
                <a:gd name="T4" fmla="*/ 31 w 32"/>
                <a:gd name="T5" fmla="*/ 0 h 13"/>
                <a:gd name="T6" fmla="*/ 0 60000 65536"/>
                <a:gd name="T7" fmla="*/ 0 60000 65536"/>
                <a:gd name="T8" fmla="*/ 0 60000 65536"/>
              </a:gdLst>
              <a:ahLst/>
              <a:cxnLst>
                <a:cxn ang="T6">
                  <a:pos x="T0" y="T1"/>
                </a:cxn>
                <a:cxn ang="T7">
                  <a:pos x="T2" y="T3"/>
                </a:cxn>
                <a:cxn ang="T8">
                  <a:pos x="T4" y="T5"/>
                </a:cxn>
              </a:cxnLst>
              <a:rect l="0" t="0" r="r" b="b"/>
              <a:pathLst>
                <a:path w="32" h="13">
                  <a:moveTo>
                    <a:pt x="0" y="12"/>
                  </a:moveTo>
                  <a:lnTo>
                    <a:pt x="19" y="9"/>
                  </a:lnTo>
                  <a:lnTo>
                    <a:pt x="31" y="0"/>
                  </a:lnTo>
                </a:path>
              </a:pathLst>
            </a:custGeom>
            <a:noFill/>
            <a:ln w="19050"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grpSp>
      <p:grpSp>
        <p:nvGrpSpPr>
          <p:cNvPr id="842" name="Group 228"/>
          <p:cNvGrpSpPr>
            <a:grpSpLocks/>
          </p:cNvGrpSpPr>
          <p:nvPr/>
        </p:nvGrpSpPr>
        <p:grpSpPr bwMode="auto">
          <a:xfrm>
            <a:off x="2232943" y="2662386"/>
            <a:ext cx="500062" cy="284163"/>
            <a:chOff x="1046" y="533"/>
            <a:chExt cx="348" cy="182"/>
          </a:xfrm>
        </p:grpSpPr>
        <p:sp>
          <p:nvSpPr>
            <p:cNvPr id="843" name="Freeform 214"/>
            <p:cNvSpPr>
              <a:spLocks/>
            </p:cNvSpPr>
            <p:nvPr/>
          </p:nvSpPr>
          <p:spPr bwMode="auto">
            <a:xfrm>
              <a:off x="1374" y="609"/>
              <a:ext cx="20" cy="96"/>
            </a:xfrm>
            <a:custGeom>
              <a:avLst/>
              <a:gdLst>
                <a:gd name="T0" fmla="*/ 5 w 20"/>
                <a:gd name="T1" fmla="*/ 15 h 96"/>
                <a:gd name="T2" fmla="*/ 0 w 20"/>
                <a:gd name="T3" fmla="*/ 0 h 96"/>
                <a:gd name="T4" fmla="*/ 15 w 20"/>
                <a:gd name="T5" fmla="*/ 78 h 96"/>
                <a:gd name="T6" fmla="*/ 19 w 20"/>
                <a:gd name="T7" fmla="*/ 95 h 96"/>
                <a:gd name="T8" fmla="*/ 6 w 20"/>
                <a:gd name="T9" fmla="*/ 22 h 96"/>
                <a:gd name="T10" fmla="*/ 5 w 20"/>
                <a:gd name="T11" fmla="*/ 15 h 96"/>
                <a:gd name="T12" fmla="*/ 5 w 20"/>
                <a:gd name="T13" fmla="*/ 1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6">
                  <a:moveTo>
                    <a:pt x="5" y="15"/>
                  </a:moveTo>
                  <a:lnTo>
                    <a:pt x="0" y="0"/>
                  </a:lnTo>
                  <a:lnTo>
                    <a:pt x="15" y="78"/>
                  </a:lnTo>
                  <a:lnTo>
                    <a:pt x="19" y="95"/>
                  </a:lnTo>
                  <a:lnTo>
                    <a:pt x="6" y="22"/>
                  </a:lnTo>
                  <a:lnTo>
                    <a:pt x="5" y="15"/>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44" name="Freeform 215"/>
            <p:cNvSpPr>
              <a:spLocks/>
            </p:cNvSpPr>
            <p:nvPr/>
          </p:nvSpPr>
          <p:spPr bwMode="auto">
            <a:xfrm>
              <a:off x="1047" y="588"/>
              <a:ext cx="18" cy="114"/>
            </a:xfrm>
            <a:custGeom>
              <a:avLst/>
              <a:gdLst>
                <a:gd name="T0" fmla="*/ 0 w 18"/>
                <a:gd name="T1" fmla="*/ 0 h 114"/>
                <a:gd name="T2" fmla="*/ 0 w 18"/>
                <a:gd name="T3" fmla="*/ 44 h 114"/>
                <a:gd name="T4" fmla="*/ 17 w 18"/>
                <a:gd name="T5" fmla="*/ 113 h 114"/>
                <a:gd name="T6" fmla="*/ 15 w 18"/>
                <a:gd name="T7" fmla="*/ 82 h 114"/>
                <a:gd name="T8" fmla="*/ 0 w 18"/>
                <a:gd name="T9" fmla="*/ 0 h 114"/>
                <a:gd name="T10" fmla="*/ 0 w 18"/>
                <a:gd name="T11" fmla="*/ 0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14">
                  <a:moveTo>
                    <a:pt x="0" y="0"/>
                  </a:moveTo>
                  <a:lnTo>
                    <a:pt x="0" y="44"/>
                  </a:lnTo>
                  <a:lnTo>
                    <a:pt x="17" y="113"/>
                  </a:lnTo>
                  <a:lnTo>
                    <a:pt x="15" y="82"/>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45" name="Oval 216"/>
            <p:cNvSpPr>
              <a:spLocks noChangeArrowheads="1"/>
            </p:cNvSpPr>
            <p:nvPr/>
          </p:nvSpPr>
          <p:spPr bwMode="auto">
            <a:xfrm rot="-10560000">
              <a:off x="1180" y="691"/>
              <a:ext cx="48" cy="24"/>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46" name="AutoShape 217" descr="25 %"/>
            <p:cNvSpPr>
              <a:spLocks noChangeArrowheads="1"/>
            </p:cNvSpPr>
            <p:nvPr/>
          </p:nvSpPr>
          <p:spPr bwMode="auto">
            <a:xfrm flipV="1">
              <a:off x="1174" y="651"/>
              <a:ext cx="37" cy="14"/>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47" name="Freeform 218"/>
            <p:cNvSpPr>
              <a:spLocks/>
            </p:cNvSpPr>
            <p:nvPr/>
          </p:nvSpPr>
          <p:spPr bwMode="auto">
            <a:xfrm>
              <a:off x="1046" y="533"/>
              <a:ext cx="334" cy="98"/>
            </a:xfrm>
            <a:custGeom>
              <a:avLst/>
              <a:gdLst>
                <a:gd name="T0" fmla="*/ 0 w 334"/>
                <a:gd name="T1" fmla="*/ 57 h 98"/>
                <a:gd name="T2" fmla="*/ 7 w 334"/>
                <a:gd name="T3" fmla="*/ 19 h 98"/>
                <a:gd name="T4" fmla="*/ 18 w 334"/>
                <a:gd name="T5" fmla="*/ 8 h 98"/>
                <a:gd name="T6" fmla="*/ 89 w 334"/>
                <a:gd name="T7" fmla="*/ 0 h 98"/>
                <a:gd name="T8" fmla="*/ 162 w 334"/>
                <a:gd name="T9" fmla="*/ 0 h 98"/>
                <a:gd name="T10" fmla="*/ 229 w 334"/>
                <a:gd name="T11" fmla="*/ 6 h 98"/>
                <a:gd name="T12" fmla="*/ 305 w 334"/>
                <a:gd name="T13" fmla="*/ 30 h 98"/>
                <a:gd name="T14" fmla="*/ 316 w 334"/>
                <a:gd name="T15" fmla="*/ 69 h 98"/>
                <a:gd name="T16" fmla="*/ 326 w 334"/>
                <a:gd name="T17" fmla="*/ 76 h 98"/>
                <a:gd name="T18" fmla="*/ 333 w 334"/>
                <a:gd name="T19" fmla="*/ 97 h 98"/>
                <a:gd name="T20" fmla="*/ 185 w 334"/>
                <a:gd name="T21" fmla="*/ 95 h 98"/>
                <a:gd name="T22" fmla="*/ 158 w 334"/>
                <a:gd name="T23" fmla="*/ 93 h 98"/>
                <a:gd name="T24" fmla="*/ 154 w 334"/>
                <a:gd name="T25" fmla="*/ 82 h 98"/>
                <a:gd name="T26" fmla="*/ 130 w 334"/>
                <a:gd name="T27" fmla="*/ 82 h 98"/>
                <a:gd name="T28" fmla="*/ 123 w 334"/>
                <a:gd name="T29" fmla="*/ 91 h 98"/>
                <a:gd name="T30" fmla="*/ 4 w 334"/>
                <a:gd name="T31" fmla="*/ 89 h 98"/>
                <a:gd name="T32" fmla="*/ 2 w 334"/>
                <a:gd name="T33" fmla="*/ 65 h 98"/>
                <a:gd name="T34" fmla="*/ 4 w 334"/>
                <a:gd name="T35" fmla="*/ 57 h 98"/>
                <a:gd name="T36" fmla="*/ 0 w 334"/>
                <a:gd name="T37" fmla="*/ 57 h 98"/>
                <a:gd name="T38" fmla="*/ 0 w 334"/>
                <a:gd name="T39" fmla="*/ 57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4" h="98">
                  <a:moveTo>
                    <a:pt x="0" y="57"/>
                  </a:moveTo>
                  <a:lnTo>
                    <a:pt x="7" y="19"/>
                  </a:lnTo>
                  <a:lnTo>
                    <a:pt x="18" y="8"/>
                  </a:lnTo>
                  <a:lnTo>
                    <a:pt x="89" y="0"/>
                  </a:lnTo>
                  <a:lnTo>
                    <a:pt x="162" y="0"/>
                  </a:lnTo>
                  <a:lnTo>
                    <a:pt x="229" y="6"/>
                  </a:lnTo>
                  <a:lnTo>
                    <a:pt x="305" y="30"/>
                  </a:lnTo>
                  <a:lnTo>
                    <a:pt x="316" y="69"/>
                  </a:lnTo>
                  <a:lnTo>
                    <a:pt x="326" y="76"/>
                  </a:lnTo>
                  <a:lnTo>
                    <a:pt x="333" y="97"/>
                  </a:lnTo>
                  <a:lnTo>
                    <a:pt x="185" y="95"/>
                  </a:lnTo>
                  <a:lnTo>
                    <a:pt x="158" y="93"/>
                  </a:lnTo>
                  <a:lnTo>
                    <a:pt x="154" y="82"/>
                  </a:lnTo>
                  <a:lnTo>
                    <a:pt x="130" y="82"/>
                  </a:lnTo>
                  <a:lnTo>
                    <a:pt x="123" y="91"/>
                  </a:lnTo>
                  <a:lnTo>
                    <a:pt x="4" y="89"/>
                  </a:lnTo>
                  <a:lnTo>
                    <a:pt x="2" y="65"/>
                  </a:lnTo>
                  <a:lnTo>
                    <a:pt x="4" y="57"/>
                  </a:lnTo>
                  <a:lnTo>
                    <a:pt x="0" y="57"/>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48" name="Freeform 219"/>
            <p:cNvSpPr>
              <a:spLocks/>
            </p:cNvSpPr>
            <p:nvPr/>
          </p:nvSpPr>
          <p:spPr bwMode="auto">
            <a:xfrm>
              <a:off x="1275" y="539"/>
              <a:ext cx="92" cy="103"/>
            </a:xfrm>
            <a:custGeom>
              <a:avLst/>
              <a:gdLst>
                <a:gd name="T0" fmla="*/ 0 w 92"/>
                <a:gd name="T1" fmla="*/ 0 h 103"/>
                <a:gd name="T2" fmla="*/ 17 w 92"/>
                <a:gd name="T3" fmla="*/ 79 h 103"/>
                <a:gd name="T4" fmla="*/ 91 w 92"/>
                <a:gd name="T5" fmla="*/ 102 h 103"/>
                <a:gd name="T6" fmla="*/ 78 w 92"/>
                <a:gd name="T7" fmla="*/ 23 h 103"/>
                <a:gd name="T8" fmla="*/ 0 w 92"/>
                <a:gd name="T9" fmla="*/ 0 h 103"/>
                <a:gd name="T10" fmla="*/ 0 w 92"/>
                <a:gd name="T11" fmla="*/ 0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103">
                  <a:moveTo>
                    <a:pt x="0" y="0"/>
                  </a:moveTo>
                  <a:lnTo>
                    <a:pt x="17" y="79"/>
                  </a:lnTo>
                  <a:lnTo>
                    <a:pt x="91" y="102"/>
                  </a:lnTo>
                  <a:lnTo>
                    <a:pt x="78" y="23"/>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49" name="Freeform 220"/>
            <p:cNvSpPr>
              <a:spLocks/>
            </p:cNvSpPr>
            <p:nvPr/>
          </p:nvSpPr>
          <p:spPr bwMode="auto">
            <a:xfrm>
              <a:off x="1064" y="612"/>
              <a:ext cx="330" cy="94"/>
            </a:xfrm>
            <a:custGeom>
              <a:avLst/>
              <a:gdLst>
                <a:gd name="T0" fmla="*/ 0 w 330"/>
                <a:gd name="T1" fmla="*/ 56 h 94"/>
                <a:gd name="T2" fmla="*/ 4 w 330"/>
                <a:gd name="T3" fmla="*/ 18 h 94"/>
                <a:gd name="T4" fmla="*/ 17 w 330"/>
                <a:gd name="T5" fmla="*/ 8 h 94"/>
                <a:gd name="T6" fmla="*/ 87 w 330"/>
                <a:gd name="T7" fmla="*/ 0 h 94"/>
                <a:gd name="T8" fmla="*/ 159 w 330"/>
                <a:gd name="T9" fmla="*/ 0 h 94"/>
                <a:gd name="T10" fmla="*/ 230 w 330"/>
                <a:gd name="T11" fmla="*/ 6 h 94"/>
                <a:gd name="T12" fmla="*/ 300 w 330"/>
                <a:gd name="T13" fmla="*/ 29 h 94"/>
                <a:gd name="T14" fmla="*/ 314 w 330"/>
                <a:gd name="T15" fmla="*/ 69 h 94"/>
                <a:gd name="T16" fmla="*/ 324 w 330"/>
                <a:gd name="T17" fmla="*/ 75 h 94"/>
                <a:gd name="T18" fmla="*/ 329 w 330"/>
                <a:gd name="T19" fmla="*/ 93 h 94"/>
                <a:gd name="T20" fmla="*/ 184 w 330"/>
                <a:gd name="T21" fmla="*/ 93 h 94"/>
                <a:gd name="T22" fmla="*/ 165 w 330"/>
                <a:gd name="T23" fmla="*/ 93 h 94"/>
                <a:gd name="T24" fmla="*/ 151 w 330"/>
                <a:gd name="T25" fmla="*/ 81 h 94"/>
                <a:gd name="T26" fmla="*/ 127 w 330"/>
                <a:gd name="T27" fmla="*/ 81 h 94"/>
                <a:gd name="T28" fmla="*/ 114 w 330"/>
                <a:gd name="T29" fmla="*/ 93 h 94"/>
                <a:gd name="T30" fmla="*/ 0 w 330"/>
                <a:gd name="T31" fmla="*/ 93 h 94"/>
                <a:gd name="T32" fmla="*/ 0 w 330"/>
                <a:gd name="T33" fmla="*/ 64 h 94"/>
                <a:gd name="T34" fmla="*/ 0 w 330"/>
                <a:gd name="T35" fmla="*/ 56 h 94"/>
                <a:gd name="T36" fmla="*/ 0 w 330"/>
                <a:gd name="T37" fmla="*/ 56 h 94"/>
                <a:gd name="T38" fmla="*/ 0 w 330"/>
                <a:gd name="T39" fmla="*/ 56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0" h="94">
                  <a:moveTo>
                    <a:pt x="0" y="56"/>
                  </a:moveTo>
                  <a:lnTo>
                    <a:pt x="4" y="18"/>
                  </a:lnTo>
                  <a:lnTo>
                    <a:pt x="17" y="8"/>
                  </a:lnTo>
                  <a:lnTo>
                    <a:pt x="87" y="0"/>
                  </a:lnTo>
                  <a:lnTo>
                    <a:pt x="159" y="0"/>
                  </a:lnTo>
                  <a:lnTo>
                    <a:pt x="230" y="6"/>
                  </a:lnTo>
                  <a:lnTo>
                    <a:pt x="300" y="29"/>
                  </a:lnTo>
                  <a:lnTo>
                    <a:pt x="314" y="69"/>
                  </a:lnTo>
                  <a:lnTo>
                    <a:pt x="324" y="75"/>
                  </a:lnTo>
                  <a:lnTo>
                    <a:pt x="329" y="93"/>
                  </a:lnTo>
                  <a:lnTo>
                    <a:pt x="184" y="93"/>
                  </a:lnTo>
                  <a:lnTo>
                    <a:pt x="165" y="93"/>
                  </a:lnTo>
                  <a:lnTo>
                    <a:pt x="151" y="81"/>
                  </a:lnTo>
                  <a:lnTo>
                    <a:pt x="127" y="81"/>
                  </a:lnTo>
                  <a:lnTo>
                    <a:pt x="114" y="93"/>
                  </a:lnTo>
                  <a:lnTo>
                    <a:pt x="0" y="93"/>
                  </a:lnTo>
                  <a:lnTo>
                    <a:pt x="0" y="64"/>
                  </a:lnTo>
                  <a:lnTo>
                    <a:pt x="0" y="56"/>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50" name="Freeform 221"/>
            <p:cNvSpPr>
              <a:spLocks/>
            </p:cNvSpPr>
            <p:nvPr/>
          </p:nvSpPr>
          <p:spPr bwMode="auto">
            <a:xfrm>
              <a:off x="1053" y="540"/>
              <a:ext cx="32" cy="91"/>
            </a:xfrm>
            <a:custGeom>
              <a:avLst/>
              <a:gdLst>
                <a:gd name="T0" fmla="*/ 0 w 32"/>
                <a:gd name="T1" fmla="*/ 12 h 91"/>
                <a:gd name="T2" fmla="*/ 15 w 32"/>
                <a:gd name="T3" fmla="*/ 90 h 91"/>
                <a:gd name="T4" fmla="*/ 31 w 32"/>
                <a:gd name="T5" fmla="*/ 80 h 91"/>
                <a:gd name="T6" fmla="*/ 14 w 32"/>
                <a:gd name="T7" fmla="*/ 0 h 91"/>
                <a:gd name="T8" fmla="*/ 0 w 32"/>
                <a:gd name="T9" fmla="*/ 12 h 91"/>
                <a:gd name="T10" fmla="*/ 0 w 32"/>
                <a:gd name="T11" fmla="*/ 12 h 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91">
                  <a:moveTo>
                    <a:pt x="0" y="12"/>
                  </a:moveTo>
                  <a:lnTo>
                    <a:pt x="15" y="90"/>
                  </a:lnTo>
                  <a:lnTo>
                    <a:pt x="31" y="80"/>
                  </a:lnTo>
                  <a:lnTo>
                    <a:pt x="14" y="0"/>
                  </a:lnTo>
                  <a:lnTo>
                    <a:pt x="0" y="12"/>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51" name="Freeform 222" descr="25 %"/>
            <p:cNvSpPr>
              <a:spLocks/>
            </p:cNvSpPr>
            <p:nvPr/>
          </p:nvSpPr>
          <p:spPr bwMode="auto">
            <a:xfrm>
              <a:off x="1083" y="626"/>
              <a:ext cx="67" cy="40"/>
            </a:xfrm>
            <a:custGeom>
              <a:avLst/>
              <a:gdLst>
                <a:gd name="T0" fmla="*/ 1 w 67"/>
                <a:gd name="T1" fmla="*/ 22 h 40"/>
                <a:gd name="T2" fmla="*/ 6 w 67"/>
                <a:gd name="T3" fmla="*/ 10 h 40"/>
                <a:gd name="T4" fmla="*/ 66 w 67"/>
                <a:gd name="T5" fmla="*/ 0 h 40"/>
                <a:gd name="T6" fmla="*/ 66 w 67"/>
                <a:gd name="T7" fmla="*/ 39 h 40"/>
                <a:gd name="T8" fmla="*/ 0 w 67"/>
                <a:gd name="T9" fmla="*/ 39 h 40"/>
                <a:gd name="T10" fmla="*/ 0 w 67"/>
                <a:gd name="T11" fmla="*/ 21 h 40"/>
                <a:gd name="T12" fmla="*/ 1 w 67"/>
                <a:gd name="T13" fmla="*/ 22 h 40"/>
                <a:gd name="T14" fmla="*/ 1 w 67"/>
                <a:gd name="T15" fmla="*/ 22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40">
                  <a:moveTo>
                    <a:pt x="1" y="22"/>
                  </a:moveTo>
                  <a:lnTo>
                    <a:pt x="6" y="10"/>
                  </a:lnTo>
                  <a:lnTo>
                    <a:pt x="66" y="0"/>
                  </a:lnTo>
                  <a:lnTo>
                    <a:pt x="66" y="39"/>
                  </a:lnTo>
                  <a:lnTo>
                    <a:pt x="0" y="39"/>
                  </a:lnTo>
                  <a:lnTo>
                    <a:pt x="0" y="21"/>
                  </a:lnTo>
                  <a:lnTo>
                    <a:pt x="1" y="22"/>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52" name="Freeform 223" descr="25 %"/>
            <p:cNvSpPr>
              <a:spLocks/>
            </p:cNvSpPr>
            <p:nvPr/>
          </p:nvSpPr>
          <p:spPr bwMode="auto">
            <a:xfrm>
              <a:off x="1290" y="632"/>
              <a:ext cx="61" cy="34"/>
            </a:xfrm>
            <a:custGeom>
              <a:avLst/>
              <a:gdLst>
                <a:gd name="T0" fmla="*/ 59 w 61"/>
                <a:gd name="T1" fmla="*/ 19 h 34"/>
                <a:gd name="T2" fmla="*/ 46 w 61"/>
                <a:gd name="T3" fmla="*/ 10 h 34"/>
                <a:gd name="T4" fmla="*/ 0 w 61"/>
                <a:gd name="T5" fmla="*/ 0 h 34"/>
                <a:gd name="T6" fmla="*/ 0 w 61"/>
                <a:gd name="T7" fmla="*/ 33 h 34"/>
                <a:gd name="T8" fmla="*/ 60 w 61"/>
                <a:gd name="T9" fmla="*/ 33 h 34"/>
                <a:gd name="T10" fmla="*/ 60 w 61"/>
                <a:gd name="T11" fmla="*/ 20 h 34"/>
                <a:gd name="T12" fmla="*/ 59 w 61"/>
                <a:gd name="T13" fmla="*/ 19 h 34"/>
                <a:gd name="T14" fmla="*/ 59 w 61"/>
                <a:gd name="T15" fmla="*/ 1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34">
                  <a:moveTo>
                    <a:pt x="59" y="19"/>
                  </a:moveTo>
                  <a:lnTo>
                    <a:pt x="46" y="10"/>
                  </a:lnTo>
                  <a:lnTo>
                    <a:pt x="0" y="0"/>
                  </a:lnTo>
                  <a:lnTo>
                    <a:pt x="0" y="33"/>
                  </a:lnTo>
                  <a:lnTo>
                    <a:pt x="60" y="33"/>
                  </a:lnTo>
                  <a:lnTo>
                    <a:pt x="60" y="20"/>
                  </a:lnTo>
                  <a:lnTo>
                    <a:pt x="59" y="19"/>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53" name="AutoShape 224" descr="25 %"/>
            <p:cNvSpPr>
              <a:spLocks noChangeArrowheads="1"/>
            </p:cNvSpPr>
            <p:nvPr/>
          </p:nvSpPr>
          <p:spPr bwMode="auto">
            <a:xfrm flipV="1">
              <a:off x="1235" y="623"/>
              <a:ext cx="37" cy="81"/>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54" name="Freeform 225" descr="25 %"/>
            <p:cNvSpPr>
              <a:spLocks/>
            </p:cNvSpPr>
            <p:nvPr/>
          </p:nvSpPr>
          <p:spPr bwMode="auto">
            <a:xfrm>
              <a:off x="1053" y="570"/>
              <a:ext cx="12" cy="82"/>
            </a:xfrm>
            <a:custGeom>
              <a:avLst/>
              <a:gdLst>
                <a:gd name="T0" fmla="*/ 1 w 12"/>
                <a:gd name="T1" fmla="*/ 0 h 82"/>
                <a:gd name="T2" fmla="*/ 1 w 12"/>
                <a:gd name="T3" fmla="*/ 2 h 82"/>
                <a:gd name="T4" fmla="*/ 0 w 12"/>
                <a:gd name="T5" fmla="*/ 30 h 82"/>
                <a:gd name="T6" fmla="*/ 9 w 12"/>
                <a:gd name="T7" fmla="*/ 81 h 82"/>
                <a:gd name="T8" fmla="*/ 11 w 12"/>
                <a:gd name="T9" fmla="*/ 63 h 82"/>
                <a:gd name="T10" fmla="*/ 1 w 12"/>
                <a:gd name="T11" fmla="*/ 2 h 82"/>
                <a:gd name="T12" fmla="*/ 1 w 12"/>
                <a:gd name="T13" fmla="*/ 0 h 82"/>
                <a:gd name="T14" fmla="*/ 1 w 12"/>
                <a:gd name="T15" fmla="*/ 0 h 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82">
                  <a:moveTo>
                    <a:pt x="1" y="0"/>
                  </a:moveTo>
                  <a:lnTo>
                    <a:pt x="1" y="2"/>
                  </a:lnTo>
                  <a:lnTo>
                    <a:pt x="0" y="30"/>
                  </a:lnTo>
                  <a:lnTo>
                    <a:pt x="9" y="81"/>
                  </a:lnTo>
                  <a:lnTo>
                    <a:pt x="11" y="63"/>
                  </a:lnTo>
                  <a:lnTo>
                    <a:pt x="1" y="2"/>
                  </a:lnTo>
                  <a:lnTo>
                    <a:pt x="1" y="0"/>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55" name="Freeform 226"/>
            <p:cNvSpPr>
              <a:spLocks/>
            </p:cNvSpPr>
            <p:nvPr/>
          </p:nvSpPr>
          <p:spPr bwMode="auto">
            <a:xfrm>
              <a:off x="1351" y="561"/>
              <a:ext cx="29" cy="122"/>
            </a:xfrm>
            <a:custGeom>
              <a:avLst/>
              <a:gdLst>
                <a:gd name="T0" fmla="*/ 1 w 29"/>
                <a:gd name="T1" fmla="*/ 0 h 122"/>
                <a:gd name="T2" fmla="*/ 0 w 29"/>
                <a:gd name="T3" fmla="*/ 0 h 122"/>
                <a:gd name="T4" fmla="*/ 16 w 29"/>
                <a:gd name="T5" fmla="*/ 84 h 122"/>
                <a:gd name="T6" fmla="*/ 28 w 29"/>
                <a:gd name="T7" fmla="*/ 121 h 122"/>
                <a:gd name="T8" fmla="*/ 13 w 29"/>
                <a:gd name="T9" fmla="*/ 39 h 122"/>
                <a:gd name="T10" fmla="*/ 1 w 29"/>
                <a:gd name="T11" fmla="*/ 0 h 122"/>
                <a:gd name="T12" fmla="*/ 1 w 29"/>
                <a:gd name="T13" fmla="*/ 0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22">
                  <a:moveTo>
                    <a:pt x="1" y="0"/>
                  </a:moveTo>
                  <a:lnTo>
                    <a:pt x="0" y="0"/>
                  </a:lnTo>
                  <a:lnTo>
                    <a:pt x="16" y="84"/>
                  </a:lnTo>
                  <a:lnTo>
                    <a:pt x="28" y="121"/>
                  </a:lnTo>
                  <a:lnTo>
                    <a:pt x="13" y="39"/>
                  </a:lnTo>
                  <a:lnTo>
                    <a:pt x="1"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56" name="AutoShape 227" descr="25 %"/>
            <p:cNvSpPr>
              <a:spLocks noChangeArrowheads="1"/>
            </p:cNvSpPr>
            <p:nvPr/>
          </p:nvSpPr>
          <p:spPr bwMode="auto">
            <a:xfrm flipV="1">
              <a:off x="1163" y="644"/>
              <a:ext cx="57" cy="22"/>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sp>
        <p:nvSpPr>
          <p:cNvPr id="857" name="Line 229"/>
          <p:cNvSpPr>
            <a:spLocks noChangeShapeType="1"/>
          </p:cNvSpPr>
          <p:nvPr/>
        </p:nvSpPr>
        <p:spPr bwMode="auto">
          <a:xfrm>
            <a:off x="2726655" y="2862411"/>
            <a:ext cx="28575" cy="0"/>
          </a:xfrm>
          <a:prstGeom prst="line">
            <a:avLst/>
          </a:prstGeom>
          <a:noFill/>
          <a:ln w="317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58" name="Line 230"/>
          <p:cNvSpPr>
            <a:spLocks noChangeShapeType="1"/>
          </p:cNvSpPr>
          <p:nvPr/>
        </p:nvSpPr>
        <p:spPr bwMode="auto">
          <a:xfrm flipH="1">
            <a:off x="2759993" y="2857649"/>
            <a:ext cx="23812" cy="3175"/>
          </a:xfrm>
          <a:prstGeom prst="line">
            <a:avLst/>
          </a:prstGeom>
          <a:noFill/>
          <a:ln w="476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nvGrpSpPr>
          <p:cNvPr id="859" name="Group 245"/>
          <p:cNvGrpSpPr>
            <a:grpSpLocks/>
          </p:cNvGrpSpPr>
          <p:nvPr/>
        </p:nvGrpSpPr>
        <p:grpSpPr bwMode="auto">
          <a:xfrm>
            <a:off x="3361655" y="2662386"/>
            <a:ext cx="496888" cy="284163"/>
            <a:chOff x="1832" y="533"/>
            <a:chExt cx="347" cy="182"/>
          </a:xfrm>
        </p:grpSpPr>
        <p:sp>
          <p:nvSpPr>
            <p:cNvPr id="860" name="Freeform 231"/>
            <p:cNvSpPr>
              <a:spLocks/>
            </p:cNvSpPr>
            <p:nvPr/>
          </p:nvSpPr>
          <p:spPr bwMode="auto">
            <a:xfrm>
              <a:off x="2159" y="609"/>
              <a:ext cx="20" cy="96"/>
            </a:xfrm>
            <a:custGeom>
              <a:avLst/>
              <a:gdLst>
                <a:gd name="T0" fmla="*/ 5 w 20"/>
                <a:gd name="T1" fmla="*/ 15 h 96"/>
                <a:gd name="T2" fmla="*/ 0 w 20"/>
                <a:gd name="T3" fmla="*/ 0 h 96"/>
                <a:gd name="T4" fmla="*/ 15 w 20"/>
                <a:gd name="T5" fmla="*/ 78 h 96"/>
                <a:gd name="T6" fmla="*/ 19 w 20"/>
                <a:gd name="T7" fmla="*/ 95 h 96"/>
                <a:gd name="T8" fmla="*/ 6 w 20"/>
                <a:gd name="T9" fmla="*/ 22 h 96"/>
                <a:gd name="T10" fmla="*/ 5 w 20"/>
                <a:gd name="T11" fmla="*/ 15 h 96"/>
                <a:gd name="T12" fmla="*/ 5 w 20"/>
                <a:gd name="T13" fmla="*/ 1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6">
                  <a:moveTo>
                    <a:pt x="5" y="15"/>
                  </a:moveTo>
                  <a:lnTo>
                    <a:pt x="0" y="0"/>
                  </a:lnTo>
                  <a:lnTo>
                    <a:pt x="15" y="78"/>
                  </a:lnTo>
                  <a:lnTo>
                    <a:pt x="19" y="95"/>
                  </a:lnTo>
                  <a:lnTo>
                    <a:pt x="6" y="22"/>
                  </a:lnTo>
                  <a:lnTo>
                    <a:pt x="5" y="15"/>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61" name="Freeform 232"/>
            <p:cNvSpPr>
              <a:spLocks/>
            </p:cNvSpPr>
            <p:nvPr/>
          </p:nvSpPr>
          <p:spPr bwMode="auto">
            <a:xfrm>
              <a:off x="1832" y="588"/>
              <a:ext cx="19" cy="114"/>
            </a:xfrm>
            <a:custGeom>
              <a:avLst/>
              <a:gdLst>
                <a:gd name="T0" fmla="*/ 0 w 19"/>
                <a:gd name="T1" fmla="*/ 0 h 114"/>
                <a:gd name="T2" fmla="*/ 0 w 19"/>
                <a:gd name="T3" fmla="*/ 44 h 114"/>
                <a:gd name="T4" fmla="*/ 18 w 19"/>
                <a:gd name="T5" fmla="*/ 113 h 114"/>
                <a:gd name="T6" fmla="*/ 16 w 19"/>
                <a:gd name="T7" fmla="*/ 82 h 114"/>
                <a:gd name="T8" fmla="*/ 0 w 19"/>
                <a:gd name="T9" fmla="*/ 0 h 114"/>
                <a:gd name="T10" fmla="*/ 0 w 19"/>
                <a:gd name="T11" fmla="*/ 0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14">
                  <a:moveTo>
                    <a:pt x="0" y="0"/>
                  </a:moveTo>
                  <a:lnTo>
                    <a:pt x="0" y="44"/>
                  </a:lnTo>
                  <a:lnTo>
                    <a:pt x="18" y="113"/>
                  </a:lnTo>
                  <a:lnTo>
                    <a:pt x="16" y="82"/>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62" name="Oval 233"/>
            <p:cNvSpPr>
              <a:spLocks noChangeArrowheads="1"/>
            </p:cNvSpPr>
            <p:nvPr/>
          </p:nvSpPr>
          <p:spPr bwMode="auto">
            <a:xfrm rot="-10560000">
              <a:off x="1965" y="691"/>
              <a:ext cx="48" cy="24"/>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63" name="AutoShape 234" descr="25 %"/>
            <p:cNvSpPr>
              <a:spLocks noChangeArrowheads="1"/>
            </p:cNvSpPr>
            <p:nvPr/>
          </p:nvSpPr>
          <p:spPr bwMode="auto">
            <a:xfrm flipV="1">
              <a:off x="1958" y="651"/>
              <a:ext cx="38" cy="14"/>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64" name="Freeform 235"/>
            <p:cNvSpPr>
              <a:spLocks/>
            </p:cNvSpPr>
            <p:nvPr/>
          </p:nvSpPr>
          <p:spPr bwMode="auto">
            <a:xfrm>
              <a:off x="1832" y="533"/>
              <a:ext cx="333" cy="98"/>
            </a:xfrm>
            <a:custGeom>
              <a:avLst/>
              <a:gdLst>
                <a:gd name="T0" fmla="*/ 0 w 333"/>
                <a:gd name="T1" fmla="*/ 57 h 98"/>
                <a:gd name="T2" fmla="*/ 6 w 333"/>
                <a:gd name="T3" fmla="*/ 19 h 98"/>
                <a:gd name="T4" fmla="*/ 18 w 333"/>
                <a:gd name="T5" fmla="*/ 8 h 98"/>
                <a:gd name="T6" fmla="*/ 89 w 333"/>
                <a:gd name="T7" fmla="*/ 0 h 98"/>
                <a:gd name="T8" fmla="*/ 161 w 333"/>
                <a:gd name="T9" fmla="*/ 0 h 98"/>
                <a:gd name="T10" fmla="*/ 228 w 333"/>
                <a:gd name="T11" fmla="*/ 6 h 98"/>
                <a:gd name="T12" fmla="*/ 304 w 333"/>
                <a:gd name="T13" fmla="*/ 30 h 98"/>
                <a:gd name="T14" fmla="*/ 316 w 333"/>
                <a:gd name="T15" fmla="*/ 69 h 98"/>
                <a:gd name="T16" fmla="*/ 326 w 333"/>
                <a:gd name="T17" fmla="*/ 76 h 98"/>
                <a:gd name="T18" fmla="*/ 332 w 333"/>
                <a:gd name="T19" fmla="*/ 97 h 98"/>
                <a:gd name="T20" fmla="*/ 185 w 333"/>
                <a:gd name="T21" fmla="*/ 95 h 98"/>
                <a:gd name="T22" fmla="*/ 157 w 333"/>
                <a:gd name="T23" fmla="*/ 93 h 98"/>
                <a:gd name="T24" fmla="*/ 154 w 333"/>
                <a:gd name="T25" fmla="*/ 82 h 98"/>
                <a:gd name="T26" fmla="*/ 129 w 333"/>
                <a:gd name="T27" fmla="*/ 82 h 98"/>
                <a:gd name="T28" fmla="*/ 122 w 333"/>
                <a:gd name="T29" fmla="*/ 91 h 98"/>
                <a:gd name="T30" fmla="*/ 4 w 333"/>
                <a:gd name="T31" fmla="*/ 89 h 98"/>
                <a:gd name="T32" fmla="*/ 0 w 333"/>
                <a:gd name="T33" fmla="*/ 65 h 98"/>
                <a:gd name="T34" fmla="*/ 2 w 333"/>
                <a:gd name="T35" fmla="*/ 57 h 98"/>
                <a:gd name="T36" fmla="*/ 0 w 333"/>
                <a:gd name="T37" fmla="*/ 57 h 98"/>
                <a:gd name="T38" fmla="*/ 0 w 333"/>
                <a:gd name="T39" fmla="*/ 57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3" h="98">
                  <a:moveTo>
                    <a:pt x="0" y="57"/>
                  </a:moveTo>
                  <a:lnTo>
                    <a:pt x="6" y="19"/>
                  </a:lnTo>
                  <a:lnTo>
                    <a:pt x="18" y="8"/>
                  </a:lnTo>
                  <a:lnTo>
                    <a:pt x="89" y="0"/>
                  </a:lnTo>
                  <a:lnTo>
                    <a:pt x="161" y="0"/>
                  </a:lnTo>
                  <a:lnTo>
                    <a:pt x="228" y="6"/>
                  </a:lnTo>
                  <a:lnTo>
                    <a:pt x="304" y="30"/>
                  </a:lnTo>
                  <a:lnTo>
                    <a:pt x="316" y="69"/>
                  </a:lnTo>
                  <a:lnTo>
                    <a:pt x="326" y="76"/>
                  </a:lnTo>
                  <a:lnTo>
                    <a:pt x="332" y="97"/>
                  </a:lnTo>
                  <a:lnTo>
                    <a:pt x="185" y="95"/>
                  </a:lnTo>
                  <a:lnTo>
                    <a:pt x="157" y="93"/>
                  </a:lnTo>
                  <a:lnTo>
                    <a:pt x="154" y="82"/>
                  </a:lnTo>
                  <a:lnTo>
                    <a:pt x="129" y="82"/>
                  </a:lnTo>
                  <a:lnTo>
                    <a:pt x="122" y="91"/>
                  </a:lnTo>
                  <a:lnTo>
                    <a:pt x="4" y="89"/>
                  </a:lnTo>
                  <a:lnTo>
                    <a:pt x="0" y="65"/>
                  </a:lnTo>
                  <a:lnTo>
                    <a:pt x="2" y="57"/>
                  </a:lnTo>
                  <a:lnTo>
                    <a:pt x="0" y="57"/>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65" name="Freeform 236"/>
            <p:cNvSpPr>
              <a:spLocks/>
            </p:cNvSpPr>
            <p:nvPr/>
          </p:nvSpPr>
          <p:spPr bwMode="auto">
            <a:xfrm>
              <a:off x="2060" y="539"/>
              <a:ext cx="92" cy="103"/>
            </a:xfrm>
            <a:custGeom>
              <a:avLst/>
              <a:gdLst>
                <a:gd name="T0" fmla="*/ 0 w 92"/>
                <a:gd name="T1" fmla="*/ 0 h 103"/>
                <a:gd name="T2" fmla="*/ 17 w 92"/>
                <a:gd name="T3" fmla="*/ 79 h 103"/>
                <a:gd name="T4" fmla="*/ 91 w 92"/>
                <a:gd name="T5" fmla="*/ 102 h 103"/>
                <a:gd name="T6" fmla="*/ 78 w 92"/>
                <a:gd name="T7" fmla="*/ 23 h 103"/>
                <a:gd name="T8" fmla="*/ 0 w 92"/>
                <a:gd name="T9" fmla="*/ 0 h 103"/>
                <a:gd name="T10" fmla="*/ 0 w 92"/>
                <a:gd name="T11" fmla="*/ 0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103">
                  <a:moveTo>
                    <a:pt x="0" y="0"/>
                  </a:moveTo>
                  <a:lnTo>
                    <a:pt x="17" y="79"/>
                  </a:lnTo>
                  <a:lnTo>
                    <a:pt x="91" y="102"/>
                  </a:lnTo>
                  <a:lnTo>
                    <a:pt x="78" y="23"/>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66" name="Freeform 237"/>
            <p:cNvSpPr>
              <a:spLocks/>
            </p:cNvSpPr>
            <p:nvPr/>
          </p:nvSpPr>
          <p:spPr bwMode="auto">
            <a:xfrm>
              <a:off x="1848" y="612"/>
              <a:ext cx="331" cy="94"/>
            </a:xfrm>
            <a:custGeom>
              <a:avLst/>
              <a:gdLst>
                <a:gd name="T0" fmla="*/ 0 w 331"/>
                <a:gd name="T1" fmla="*/ 56 h 94"/>
                <a:gd name="T2" fmla="*/ 5 w 331"/>
                <a:gd name="T3" fmla="*/ 18 h 94"/>
                <a:gd name="T4" fmla="*/ 18 w 331"/>
                <a:gd name="T5" fmla="*/ 8 h 94"/>
                <a:gd name="T6" fmla="*/ 88 w 331"/>
                <a:gd name="T7" fmla="*/ 0 h 94"/>
                <a:gd name="T8" fmla="*/ 160 w 331"/>
                <a:gd name="T9" fmla="*/ 0 h 94"/>
                <a:gd name="T10" fmla="*/ 232 w 331"/>
                <a:gd name="T11" fmla="*/ 6 h 94"/>
                <a:gd name="T12" fmla="*/ 302 w 331"/>
                <a:gd name="T13" fmla="*/ 29 h 94"/>
                <a:gd name="T14" fmla="*/ 315 w 331"/>
                <a:gd name="T15" fmla="*/ 69 h 94"/>
                <a:gd name="T16" fmla="*/ 326 w 331"/>
                <a:gd name="T17" fmla="*/ 75 h 94"/>
                <a:gd name="T18" fmla="*/ 330 w 331"/>
                <a:gd name="T19" fmla="*/ 93 h 94"/>
                <a:gd name="T20" fmla="*/ 186 w 331"/>
                <a:gd name="T21" fmla="*/ 93 h 94"/>
                <a:gd name="T22" fmla="*/ 166 w 331"/>
                <a:gd name="T23" fmla="*/ 93 h 94"/>
                <a:gd name="T24" fmla="*/ 153 w 331"/>
                <a:gd name="T25" fmla="*/ 81 h 94"/>
                <a:gd name="T26" fmla="*/ 128 w 331"/>
                <a:gd name="T27" fmla="*/ 81 h 94"/>
                <a:gd name="T28" fmla="*/ 115 w 331"/>
                <a:gd name="T29" fmla="*/ 93 h 94"/>
                <a:gd name="T30" fmla="*/ 1 w 331"/>
                <a:gd name="T31" fmla="*/ 93 h 94"/>
                <a:gd name="T32" fmla="*/ 0 w 331"/>
                <a:gd name="T33" fmla="*/ 64 h 94"/>
                <a:gd name="T34" fmla="*/ 2 w 331"/>
                <a:gd name="T35" fmla="*/ 56 h 94"/>
                <a:gd name="T36" fmla="*/ 0 w 331"/>
                <a:gd name="T37" fmla="*/ 56 h 94"/>
                <a:gd name="T38" fmla="*/ 0 w 331"/>
                <a:gd name="T39" fmla="*/ 56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1" h="94">
                  <a:moveTo>
                    <a:pt x="0" y="56"/>
                  </a:moveTo>
                  <a:lnTo>
                    <a:pt x="5" y="18"/>
                  </a:lnTo>
                  <a:lnTo>
                    <a:pt x="18" y="8"/>
                  </a:lnTo>
                  <a:lnTo>
                    <a:pt x="88" y="0"/>
                  </a:lnTo>
                  <a:lnTo>
                    <a:pt x="160" y="0"/>
                  </a:lnTo>
                  <a:lnTo>
                    <a:pt x="232" y="6"/>
                  </a:lnTo>
                  <a:lnTo>
                    <a:pt x="302" y="29"/>
                  </a:lnTo>
                  <a:lnTo>
                    <a:pt x="315" y="69"/>
                  </a:lnTo>
                  <a:lnTo>
                    <a:pt x="326" y="75"/>
                  </a:lnTo>
                  <a:lnTo>
                    <a:pt x="330" y="93"/>
                  </a:lnTo>
                  <a:lnTo>
                    <a:pt x="186" y="93"/>
                  </a:lnTo>
                  <a:lnTo>
                    <a:pt x="166" y="93"/>
                  </a:lnTo>
                  <a:lnTo>
                    <a:pt x="153" y="81"/>
                  </a:lnTo>
                  <a:lnTo>
                    <a:pt x="128" y="81"/>
                  </a:lnTo>
                  <a:lnTo>
                    <a:pt x="115" y="93"/>
                  </a:lnTo>
                  <a:lnTo>
                    <a:pt x="1" y="93"/>
                  </a:lnTo>
                  <a:lnTo>
                    <a:pt x="0" y="64"/>
                  </a:lnTo>
                  <a:lnTo>
                    <a:pt x="2" y="56"/>
                  </a:lnTo>
                  <a:lnTo>
                    <a:pt x="0" y="56"/>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67" name="Freeform 238"/>
            <p:cNvSpPr>
              <a:spLocks/>
            </p:cNvSpPr>
            <p:nvPr/>
          </p:nvSpPr>
          <p:spPr bwMode="auto">
            <a:xfrm>
              <a:off x="1838" y="540"/>
              <a:ext cx="32" cy="91"/>
            </a:xfrm>
            <a:custGeom>
              <a:avLst/>
              <a:gdLst>
                <a:gd name="T0" fmla="*/ 0 w 32"/>
                <a:gd name="T1" fmla="*/ 12 h 91"/>
                <a:gd name="T2" fmla="*/ 15 w 32"/>
                <a:gd name="T3" fmla="*/ 90 h 91"/>
                <a:gd name="T4" fmla="*/ 31 w 32"/>
                <a:gd name="T5" fmla="*/ 80 h 91"/>
                <a:gd name="T6" fmla="*/ 14 w 32"/>
                <a:gd name="T7" fmla="*/ 0 h 91"/>
                <a:gd name="T8" fmla="*/ 0 w 32"/>
                <a:gd name="T9" fmla="*/ 12 h 91"/>
                <a:gd name="T10" fmla="*/ 0 w 32"/>
                <a:gd name="T11" fmla="*/ 12 h 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91">
                  <a:moveTo>
                    <a:pt x="0" y="12"/>
                  </a:moveTo>
                  <a:lnTo>
                    <a:pt x="15" y="90"/>
                  </a:lnTo>
                  <a:lnTo>
                    <a:pt x="31" y="80"/>
                  </a:lnTo>
                  <a:lnTo>
                    <a:pt x="14" y="0"/>
                  </a:lnTo>
                  <a:lnTo>
                    <a:pt x="0" y="12"/>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68" name="Freeform 239" descr="25 %"/>
            <p:cNvSpPr>
              <a:spLocks/>
            </p:cNvSpPr>
            <p:nvPr/>
          </p:nvSpPr>
          <p:spPr bwMode="auto">
            <a:xfrm>
              <a:off x="1868" y="626"/>
              <a:ext cx="68" cy="40"/>
            </a:xfrm>
            <a:custGeom>
              <a:avLst/>
              <a:gdLst>
                <a:gd name="T0" fmla="*/ 1 w 68"/>
                <a:gd name="T1" fmla="*/ 22 h 40"/>
                <a:gd name="T2" fmla="*/ 6 w 68"/>
                <a:gd name="T3" fmla="*/ 10 h 40"/>
                <a:gd name="T4" fmla="*/ 67 w 68"/>
                <a:gd name="T5" fmla="*/ 0 h 40"/>
                <a:gd name="T6" fmla="*/ 67 w 68"/>
                <a:gd name="T7" fmla="*/ 39 h 40"/>
                <a:gd name="T8" fmla="*/ 0 w 68"/>
                <a:gd name="T9" fmla="*/ 39 h 40"/>
                <a:gd name="T10" fmla="*/ 0 w 68"/>
                <a:gd name="T11" fmla="*/ 21 h 40"/>
                <a:gd name="T12" fmla="*/ 1 w 68"/>
                <a:gd name="T13" fmla="*/ 22 h 40"/>
                <a:gd name="T14" fmla="*/ 1 w 68"/>
                <a:gd name="T15" fmla="*/ 22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40">
                  <a:moveTo>
                    <a:pt x="1" y="22"/>
                  </a:moveTo>
                  <a:lnTo>
                    <a:pt x="6" y="10"/>
                  </a:lnTo>
                  <a:lnTo>
                    <a:pt x="67" y="0"/>
                  </a:lnTo>
                  <a:lnTo>
                    <a:pt x="67" y="39"/>
                  </a:lnTo>
                  <a:lnTo>
                    <a:pt x="0" y="39"/>
                  </a:lnTo>
                  <a:lnTo>
                    <a:pt x="0" y="21"/>
                  </a:lnTo>
                  <a:lnTo>
                    <a:pt x="1" y="22"/>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69" name="Freeform 240" descr="25 %"/>
            <p:cNvSpPr>
              <a:spLocks/>
            </p:cNvSpPr>
            <p:nvPr/>
          </p:nvSpPr>
          <p:spPr bwMode="auto">
            <a:xfrm>
              <a:off x="2076" y="632"/>
              <a:ext cx="60" cy="34"/>
            </a:xfrm>
            <a:custGeom>
              <a:avLst/>
              <a:gdLst>
                <a:gd name="T0" fmla="*/ 59 w 60"/>
                <a:gd name="T1" fmla="*/ 19 h 34"/>
                <a:gd name="T2" fmla="*/ 46 w 60"/>
                <a:gd name="T3" fmla="*/ 10 h 34"/>
                <a:gd name="T4" fmla="*/ 0 w 60"/>
                <a:gd name="T5" fmla="*/ 0 h 34"/>
                <a:gd name="T6" fmla="*/ 0 w 60"/>
                <a:gd name="T7" fmla="*/ 33 h 34"/>
                <a:gd name="T8" fmla="*/ 59 w 60"/>
                <a:gd name="T9" fmla="*/ 33 h 34"/>
                <a:gd name="T10" fmla="*/ 59 w 60"/>
                <a:gd name="T11" fmla="*/ 20 h 34"/>
                <a:gd name="T12" fmla="*/ 59 w 60"/>
                <a:gd name="T13" fmla="*/ 19 h 34"/>
                <a:gd name="T14" fmla="*/ 59 w 60"/>
                <a:gd name="T15" fmla="*/ 1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34">
                  <a:moveTo>
                    <a:pt x="59" y="19"/>
                  </a:moveTo>
                  <a:lnTo>
                    <a:pt x="46" y="10"/>
                  </a:lnTo>
                  <a:lnTo>
                    <a:pt x="0" y="0"/>
                  </a:lnTo>
                  <a:lnTo>
                    <a:pt x="0" y="33"/>
                  </a:lnTo>
                  <a:lnTo>
                    <a:pt x="59" y="33"/>
                  </a:lnTo>
                  <a:lnTo>
                    <a:pt x="59" y="20"/>
                  </a:lnTo>
                  <a:lnTo>
                    <a:pt x="59" y="19"/>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70" name="AutoShape 241" descr="25 %"/>
            <p:cNvSpPr>
              <a:spLocks noChangeArrowheads="1"/>
            </p:cNvSpPr>
            <p:nvPr/>
          </p:nvSpPr>
          <p:spPr bwMode="auto">
            <a:xfrm flipV="1">
              <a:off x="2020" y="623"/>
              <a:ext cx="37" cy="81"/>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71" name="Freeform 242" descr="25 %"/>
            <p:cNvSpPr>
              <a:spLocks/>
            </p:cNvSpPr>
            <p:nvPr/>
          </p:nvSpPr>
          <p:spPr bwMode="auto">
            <a:xfrm>
              <a:off x="1838" y="570"/>
              <a:ext cx="13" cy="82"/>
            </a:xfrm>
            <a:custGeom>
              <a:avLst/>
              <a:gdLst>
                <a:gd name="T0" fmla="*/ 2 w 13"/>
                <a:gd name="T1" fmla="*/ 0 h 82"/>
                <a:gd name="T2" fmla="*/ 2 w 13"/>
                <a:gd name="T3" fmla="*/ 2 h 82"/>
                <a:gd name="T4" fmla="*/ 0 w 13"/>
                <a:gd name="T5" fmla="*/ 30 h 82"/>
                <a:gd name="T6" fmla="*/ 10 w 13"/>
                <a:gd name="T7" fmla="*/ 81 h 82"/>
                <a:gd name="T8" fmla="*/ 12 w 13"/>
                <a:gd name="T9" fmla="*/ 63 h 82"/>
                <a:gd name="T10" fmla="*/ 2 w 13"/>
                <a:gd name="T11" fmla="*/ 2 h 82"/>
                <a:gd name="T12" fmla="*/ 2 w 13"/>
                <a:gd name="T13" fmla="*/ 0 h 82"/>
                <a:gd name="T14" fmla="*/ 2 w 13"/>
                <a:gd name="T15" fmla="*/ 0 h 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82">
                  <a:moveTo>
                    <a:pt x="2" y="0"/>
                  </a:moveTo>
                  <a:lnTo>
                    <a:pt x="2" y="2"/>
                  </a:lnTo>
                  <a:lnTo>
                    <a:pt x="0" y="30"/>
                  </a:lnTo>
                  <a:lnTo>
                    <a:pt x="10" y="81"/>
                  </a:lnTo>
                  <a:lnTo>
                    <a:pt x="12" y="63"/>
                  </a:lnTo>
                  <a:lnTo>
                    <a:pt x="2" y="2"/>
                  </a:lnTo>
                  <a:lnTo>
                    <a:pt x="2" y="0"/>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72" name="Freeform 243"/>
            <p:cNvSpPr>
              <a:spLocks/>
            </p:cNvSpPr>
            <p:nvPr/>
          </p:nvSpPr>
          <p:spPr bwMode="auto">
            <a:xfrm>
              <a:off x="2136" y="561"/>
              <a:ext cx="29" cy="122"/>
            </a:xfrm>
            <a:custGeom>
              <a:avLst/>
              <a:gdLst>
                <a:gd name="T0" fmla="*/ 2 w 29"/>
                <a:gd name="T1" fmla="*/ 0 h 122"/>
                <a:gd name="T2" fmla="*/ 0 w 29"/>
                <a:gd name="T3" fmla="*/ 0 h 122"/>
                <a:gd name="T4" fmla="*/ 17 w 29"/>
                <a:gd name="T5" fmla="*/ 84 h 122"/>
                <a:gd name="T6" fmla="*/ 28 w 29"/>
                <a:gd name="T7" fmla="*/ 121 h 122"/>
                <a:gd name="T8" fmla="*/ 14 w 29"/>
                <a:gd name="T9" fmla="*/ 39 h 122"/>
                <a:gd name="T10" fmla="*/ 2 w 29"/>
                <a:gd name="T11" fmla="*/ 0 h 122"/>
                <a:gd name="T12" fmla="*/ 2 w 29"/>
                <a:gd name="T13" fmla="*/ 0 h 1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22">
                  <a:moveTo>
                    <a:pt x="2" y="0"/>
                  </a:moveTo>
                  <a:lnTo>
                    <a:pt x="0" y="0"/>
                  </a:lnTo>
                  <a:lnTo>
                    <a:pt x="17" y="84"/>
                  </a:lnTo>
                  <a:lnTo>
                    <a:pt x="28" y="121"/>
                  </a:lnTo>
                  <a:lnTo>
                    <a:pt x="14" y="39"/>
                  </a:lnTo>
                  <a:lnTo>
                    <a:pt x="2"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73" name="AutoShape 244" descr="25 %"/>
            <p:cNvSpPr>
              <a:spLocks noChangeArrowheads="1"/>
            </p:cNvSpPr>
            <p:nvPr/>
          </p:nvSpPr>
          <p:spPr bwMode="auto">
            <a:xfrm flipV="1">
              <a:off x="1948" y="644"/>
              <a:ext cx="57" cy="22"/>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sp>
        <p:nvSpPr>
          <p:cNvPr id="874" name="Line 246"/>
          <p:cNvSpPr>
            <a:spLocks noChangeShapeType="1"/>
          </p:cNvSpPr>
          <p:nvPr/>
        </p:nvSpPr>
        <p:spPr bwMode="auto">
          <a:xfrm>
            <a:off x="3852193" y="2862411"/>
            <a:ext cx="30162" cy="0"/>
          </a:xfrm>
          <a:prstGeom prst="line">
            <a:avLst/>
          </a:prstGeom>
          <a:noFill/>
          <a:ln w="317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75" name="Line 247"/>
          <p:cNvSpPr>
            <a:spLocks noChangeShapeType="1"/>
          </p:cNvSpPr>
          <p:nvPr/>
        </p:nvSpPr>
        <p:spPr bwMode="auto">
          <a:xfrm flipH="1">
            <a:off x="3887118" y="2857649"/>
            <a:ext cx="25400" cy="3175"/>
          </a:xfrm>
          <a:prstGeom prst="line">
            <a:avLst/>
          </a:prstGeom>
          <a:noFill/>
          <a:ln w="476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nvGrpSpPr>
          <p:cNvPr id="876" name="Group 266"/>
          <p:cNvGrpSpPr>
            <a:grpSpLocks/>
          </p:cNvGrpSpPr>
          <p:nvPr/>
        </p:nvGrpSpPr>
        <p:grpSpPr bwMode="auto">
          <a:xfrm>
            <a:off x="3902993" y="2752874"/>
            <a:ext cx="444500" cy="161925"/>
            <a:chOff x="2210" y="591"/>
            <a:chExt cx="310" cy="104"/>
          </a:xfrm>
        </p:grpSpPr>
        <p:sp>
          <p:nvSpPr>
            <p:cNvPr id="877" name="Freeform 248"/>
            <p:cNvSpPr>
              <a:spLocks/>
            </p:cNvSpPr>
            <p:nvPr/>
          </p:nvSpPr>
          <p:spPr bwMode="auto">
            <a:xfrm>
              <a:off x="2290" y="591"/>
              <a:ext cx="104" cy="59"/>
            </a:xfrm>
            <a:custGeom>
              <a:avLst/>
              <a:gdLst>
                <a:gd name="T0" fmla="*/ 74 w 104"/>
                <a:gd name="T1" fmla="*/ 2 h 59"/>
                <a:gd name="T2" fmla="*/ 84 w 104"/>
                <a:gd name="T3" fmla="*/ 5 h 59"/>
                <a:gd name="T4" fmla="*/ 103 w 104"/>
                <a:gd name="T5" fmla="*/ 55 h 59"/>
                <a:gd name="T6" fmla="*/ 90 w 104"/>
                <a:gd name="T7" fmla="*/ 58 h 59"/>
                <a:gd name="T8" fmla="*/ 27 w 104"/>
                <a:gd name="T9" fmla="*/ 58 h 59"/>
                <a:gd name="T10" fmla="*/ 20 w 104"/>
                <a:gd name="T11" fmla="*/ 54 h 59"/>
                <a:gd name="T12" fmla="*/ 0 w 104"/>
                <a:gd name="T13" fmla="*/ 4 h 59"/>
                <a:gd name="T14" fmla="*/ 14 w 104"/>
                <a:gd name="T15" fmla="*/ 0 h 59"/>
                <a:gd name="T16" fmla="*/ 67 w 104"/>
                <a:gd name="T17" fmla="*/ 0 h 59"/>
                <a:gd name="T18" fmla="*/ 74 w 104"/>
                <a:gd name="T19" fmla="*/ 2 h 59"/>
                <a:gd name="T20" fmla="*/ 74 w 104"/>
                <a:gd name="T21" fmla="*/ 2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59">
                  <a:moveTo>
                    <a:pt x="74" y="2"/>
                  </a:moveTo>
                  <a:lnTo>
                    <a:pt x="84" y="5"/>
                  </a:lnTo>
                  <a:lnTo>
                    <a:pt x="103" y="55"/>
                  </a:lnTo>
                  <a:lnTo>
                    <a:pt x="90" y="58"/>
                  </a:lnTo>
                  <a:lnTo>
                    <a:pt x="27" y="58"/>
                  </a:lnTo>
                  <a:lnTo>
                    <a:pt x="20" y="54"/>
                  </a:lnTo>
                  <a:lnTo>
                    <a:pt x="0" y="4"/>
                  </a:lnTo>
                  <a:lnTo>
                    <a:pt x="14" y="0"/>
                  </a:lnTo>
                  <a:lnTo>
                    <a:pt x="67" y="0"/>
                  </a:lnTo>
                  <a:lnTo>
                    <a:pt x="74" y="2"/>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78" name="Freeform 249"/>
            <p:cNvSpPr>
              <a:spLocks/>
            </p:cNvSpPr>
            <p:nvPr/>
          </p:nvSpPr>
          <p:spPr bwMode="auto">
            <a:xfrm>
              <a:off x="2272" y="596"/>
              <a:ext cx="37" cy="68"/>
            </a:xfrm>
            <a:custGeom>
              <a:avLst/>
              <a:gdLst>
                <a:gd name="T0" fmla="*/ 0 w 37"/>
                <a:gd name="T1" fmla="*/ 13 h 68"/>
                <a:gd name="T2" fmla="*/ 14 w 37"/>
                <a:gd name="T3" fmla="*/ 67 h 68"/>
                <a:gd name="T4" fmla="*/ 36 w 37"/>
                <a:gd name="T5" fmla="*/ 50 h 68"/>
                <a:gd name="T6" fmla="*/ 18 w 37"/>
                <a:gd name="T7" fmla="*/ 0 h 68"/>
                <a:gd name="T8" fmla="*/ 3 w 37"/>
                <a:gd name="T9" fmla="*/ 9 h 68"/>
                <a:gd name="T10" fmla="*/ 0 w 37"/>
                <a:gd name="T11" fmla="*/ 13 h 68"/>
                <a:gd name="T12" fmla="*/ 0 w 37"/>
                <a:gd name="T13" fmla="*/ 13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68">
                  <a:moveTo>
                    <a:pt x="0" y="13"/>
                  </a:moveTo>
                  <a:lnTo>
                    <a:pt x="14" y="67"/>
                  </a:lnTo>
                  <a:lnTo>
                    <a:pt x="36" y="50"/>
                  </a:lnTo>
                  <a:lnTo>
                    <a:pt x="18" y="0"/>
                  </a:lnTo>
                  <a:lnTo>
                    <a:pt x="3" y="9"/>
                  </a:lnTo>
                  <a:lnTo>
                    <a:pt x="0" y="13"/>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79" name="Freeform 250"/>
            <p:cNvSpPr>
              <a:spLocks/>
            </p:cNvSpPr>
            <p:nvPr/>
          </p:nvSpPr>
          <p:spPr bwMode="auto">
            <a:xfrm>
              <a:off x="2378" y="597"/>
              <a:ext cx="51" cy="70"/>
            </a:xfrm>
            <a:custGeom>
              <a:avLst/>
              <a:gdLst>
                <a:gd name="T0" fmla="*/ 21 w 51"/>
                <a:gd name="T1" fmla="*/ 8 h 70"/>
                <a:gd name="T2" fmla="*/ 50 w 51"/>
                <a:gd name="T3" fmla="*/ 69 h 70"/>
                <a:gd name="T4" fmla="*/ 35 w 51"/>
                <a:gd name="T5" fmla="*/ 57 h 70"/>
                <a:gd name="T6" fmla="*/ 18 w 51"/>
                <a:gd name="T7" fmla="*/ 49 h 70"/>
                <a:gd name="T8" fmla="*/ 0 w 51"/>
                <a:gd name="T9" fmla="*/ 0 h 70"/>
                <a:gd name="T10" fmla="*/ 19 w 51"/>
                <a:gd name="T11" fmla="*/ 7 h 70"/>
                <a:gd name="T12" fmla="*/ 21 w 51"/>
                <a:gd name="T13" fmla="*/ 8 h 70"/>
                <a:gd name="T14" fmla="*/ 21 w 51"/>
                <a:gd name="T15" fmla="*/ 8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70">
                  <a:moveTo>
                    <a:pt x="21" y="8"/>
                  </a:moveTo>
                  <a:lnTo>
                    <a:pt x="50" y="69"/>
                  </a:lnTo>
                  <a:lnTo>
                    <a:pt x="35" y="57"/>
                  </a:lnTo>
                  <a:lnTo>
                    <a:pt x="18" y="49"/>
                  </a:lnTo>
                  <a:lnTo>
                    <a:pt x="0" y="0"/>
                  </a:lnTo>
                  <a:lnTo>
                    <a:pt x="19" y="7"/>
                  </a:lnTo>
                  <a:lnTo>
                    <a:pt x="21" y="8"/>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80" name="Freeform 251"/>
            <p:cNvSpPr>
              <a:spLocks/>
            </p:cNvSpPr>
            <p:nvPr/>
          </p:nvSpPr>
          <p:spPr bwMode="auto">
            <a:xfrm>
              <a:off x="2216" y="606"/>
              <a:ext cx="73" cy="60"/>
            </a:xfrm>
            <a:custGeom>
              <a:avLst/>
              <a:gdLst>
                <a:gd name="T0" fmla="*/ 56 w 73"/>
                <a:gd name="T1" fmla="*/ 0 h 60"/>
                <a:gd name="T2" fmla="*/ 5 w 73"/>
                <a:gd name="T3" fmla="*/ 3 h 60"/>
                <a:gd name="T4" fmla="*/ 0 w 73"/>
                <a:gd name="T5" fmla="*/ 8 h 60"/>
                <a:gd name="T6" fmla="*/ 12 w 73"/>
                <a:gd name="T7" fmla="*/ 53 h 60"/>
                <a:gd name="T8" fmla="*/ 21 w 73"/>
                <a:gd name="T9" fmla="*/ 59 h 60"/>
                <a:gd name="T10" fmla="*/ 72 w 73"/>
                <a:gd name="T11" fmla="*/ 59 h 60"/>
                <a:gd name="T12" fmla="*/ 72 w 73"/>
                <a:gd name="T13" fmla="*/ 55 h 60"/>
                <a:gd name="T14" fmla="*/ 56 w 73"/>
                <a:gd name="T15" fmla="*/ 0 h 60"/>
                <a:gd name="T16" fmla="*/ 56 w 73"/>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60">
                  <a:moveTo>
                    <a:pt x="56" y="0"/>
                  </a:moveTo>
                  <a:lnTo>
                    <a:pt x="5" y="3"/>
                  </a:lnTo>
                  <a:lnTo>
                    <a:pt x="0" y="8"/>
                  </a:lnTo>
                  <a:lnTo>
                    <a:pt x="12" y="53"/>
                  </a:lnTo>
                  <a:lnTo>
                    <a:pt x="21" y="59"/>
                  </a:lnTo>
                  <a:lnTo>
                    <a:pt x="72" y="59"/>
                  </a:lnTo>
                  <a:lnTo>
                    <a:pt x="72" y="55"/>
                  </a:lnTo>
                  <a:lnTo>
                    <a:pt x="56" y="0"/>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81" name="Freeform 252"/>
            <p:cNvSpPr>
              <a:spLocks/>
            </p:cNvSpPr>
            <p:nvPr/>
          </p:nvSpPr>
          <p:spPr bwMode="auto">
            <a:xfrm>
              <a:off x="2400" y="607"/>
              <a:ext cx="117" cy="59"/>
            </a:xfrm>
            <a:custGeom>
              <a:avLst/>
              <a:gdLst>
                <a:gd name="T0" fmla="*/ 116 w 117"/>
                <a:gd name="T1" fmla="*/ 49 h 59"/>
                <a:gd name="T2" fmla="*/ 105 w 117"/>
                <a:gd name="T3" fmla="*/ 57 h 59"/>
                <a:gd name="T4" fmla="*/ 28 w 117"/>
                <a:gd name="T5" fmla="*/ 58 h 59"/>
                <a:gd name="T6" fmla="*/ 21 w 117"/>
                <a:gd name="T7" fmla="*/ 44 h 59"/>
                <a:gd name="T8" fmla="*/ 0 w 117"/>
                <a:gd name="T9" fmla="*/ 0 h 59"/>
                <a:gd name="T10" fmla="*/ 10 w 117"/>
                <a:gd name="T11" fmla="*/ 1 h 59"/>
                <a:gd name="T12" fmla="*/ 80 w 117"/>
                <a:gd name="T13" fmla="*/ 5 h 59"/>
                <a:gd name="T14" fmla="*/ 90 w 117"/>
                <a:gd name="T15" fmla="*/ 11 h 59"/>
                <a:gd name="T16" fmla="*/ 114 w 117"/>
                <a:gd name="T17" fmla="*/ 43 h 59"/>
                <a:gd name="T18" fmla="*/ 116 w 117"/>
                <a:gd name="T19" fmla="*/ 49 h 59"/>
                <a:gd name="T20" fmla="*/ 116 w 117"/>
                <a:gd name="T21" fmla="*/ 49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 h="59">
                  <a:moveTo>
                    <a:pt x="116" y="49"/>
                  </a:moveTo>
                  <a:lnTo>
                    <a:pt x="105" y="57"/>
                  </a:lnTo>
                  <a:lnTo>
                    <a:pt x="28" y="58"/>
                  </a:lnTo>
                  <a:lnTo>
                    <a:pt x="21" y="44"/>
                  </a:lnTo>
                  <a:lnTo>
                    <a:pt x="0" y="0"/>
                  </a:lnTo>
                  <a:lnTo>
                    <a:pt x="10" y="1"/>
                  </a:lnTo>
                  <a:lnTo>
                    <a:pt x="80" y="5"/>
                  </a:lnTo>
                  <a:lnTo>
                    <a:pt x="90" y="11"/>
                  </a:lnTo>
                  <a:lnTo>
                    <a:pt x="114" y="43"/>
                  </a:lnTo>
                  <a:lnTo>
                    <a:pt x="116" y="49"/>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82" name="Freeform 253"/>
            <p:cNvSpPr>
              <a:spLocks/>
            </p:cNvSpPr>
            <p:nvPr/>
          </p:nvSpPr>
          <p:spPr bwMode="auto">
            <a:xfrm>
              <a:off x="2210" y="614"/>
              <a:ext cx="28" cy="79"/>
            </a:xfrm>
            <a:custGeom>
              <a:avLst/>
              <a:gdLst>
                <a:gd name="T0" fmla="*/ 6 w 28"/>
                <a:gd name="T1" fmla="*/ 0 h 79"/>
                <a:gd name="T2" fmla="*/ 0 w 28"/>
                <a:gd name="T3" fmla="*/ 21 h 79"/>
                <a:gd name="T4" fmla="*/ 12 w 28"/>
                <a:gd name="T5" fmla="*/ 64 h 79"/>
                <a:gd name="T6" fmla="*/ 21 w 28"/>
                <a:gd name="T7" fmla="*/ 78 h 79"/>
                <a:gd name="T8" fmla="*/ 27 w 28"/>
                <a:gd name="T9" fmla="*/ 51 h 79"/>
                <a:gd name="T10" fmla="*/ 20 w 28"/>
                <a:gd name="T11" fmla="*/ 44 h 79"/>
                <a:gd name="T12" fmla="*/ 6 w 28"/>
                <a:gd name="T13" fmla="*/ 0 h 79"/>
                <a:gd name="T14" fmla="*/ 6 w 28"/>
                <a:gd name="T15" fmla="*/ 0 h 79"/>
                <a:gd name="T16" fmla="*/ 6 w 28"/>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79">
                  <a:moveTo>
                    <a:pt x="6" y="0"/>
                  </a:moveTo>
                  <a:lnTo>
                    <a:pt x="0" y="21"/>
                  </a:lnTo>
                  <a:lnTo>
                    <a:pt x="12" y="64"/>
                  </a:lnTo>
                  <a:lnTo>
                    <a:pt x="21" y="78"/>
                  </a:lnTo>
                  <a:lnTo>
                    <a:pt x="27" y="51"/>
                  </a:lnTo>
                  <a:lnTo>
                    <a:pt x="20" y="44"/>
                  </a:lnTo>
                  <a:lnTo>
                    <a:pt x="6" y="0"/>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83" name="Line 254"/>
            <p:cNvSpPr>
              <a:spLocks noChangeShapeType="1"/>
            </p:cNvSpPr>
            <p:nvPr/>
          </p:nvSpPr>
          <p:spPr bwMode="auto">
            <a:xfrm>
              <a:off x="2505" y="665"/>
              <a:ext cx="2" cy="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84" name="Line 255"/>
            <p:cNvSpPr>
              <a:spLocks noChangeShapeType="1"/>
            </p:cNvSpPr>
            <p:nvPr/>
          </p:nvSpPr>
          <p:spPr bwMode="auto">
            <a:xfrm flipH="1">
              <a:off x="2292" y="666"/>
              <a:ext cx="0" cy="2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85" name="Line 256"/>
            <p:cNvSpPr>
              <a:spLocks noChangeShapeType="1"/>
            </p:cNvSpPr>
            <p:nvPr/>
          </p:nvSpPr>
          <p:spPr bwMode="auto">
            <a:xfrm>
              <a:off x="2355" y="653"/>
              <a:ext cx="0" cy="4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86" name="Line 257"/>
            <p:cNvSpPr>
              <a:spLocks noChangeShapeType="1"/>
            </p:cNvSpPr>
            <p:nvPr/>
          </p:nvSpPr>
          <p:spPr bwMode="auto">
            <a:xfrm>
              <a:off x="2358" y="653"/>
              <a:ext cx="0" cy="4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87" name="Line 258"/>
            <p:cNvSpPr>
              <a:spLocks noChangeShapeType="1"/>
            </p:cNvSpPr>
            <p:nvPr/>
          </p:nvSpPr>
          <p:spPr bwMode="auto">
            <a:xfrm>
              <a:off x="2424" y="666"/>
              <a:ext cx="0" cy="2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88" name="Freeform 259"/>
            <p:cNvSpPr>
              <a:spLocks/>
            </p:cNvSpPr>
            <p:nvPr/>
          </p:nvSpPr>
          <p:spPr bwMode="auto">
            <a:xfrm>
              <a:off x="2210" y="631"/>
              <a:ext cx="61" cy="60"/>
            </a:xfrm>
            <a:custGeom>
              <a:avLst/>
              <a:gdLst>
                <a:gd name="T0" fmla="*/ 0 w 61"/>
                <a:gd name="T1" fmla="*/ 0 h 60"/>
                <a:gd name="T2" fmla="*/ 14 w 61"/>
                <a:gd name="T3" fmla="*/ 46 h 60"/>
                <a:gd name="T4" fmla="*/ 21 w 61"/>
                <a:gd name="T5" fmla="*/ 57 h 60"/>
                <a:gd name="T6" fmla="*/ 60 w 61"/>
                <a:gd name="T7" fmla="*/ 59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60">
                  <a:moveTo>
                    <a:pt x="0" y="0"/>
                  </a:moveTo>
                  <a:lnTo>
                    <a:pt x="14" y="46"/>
                  </a:lnTo>
                  <a:lnTo>
                    <a:pt x="21" y="57"/>
                  </a:lnTo>
                  <a:lnTo>
                    <a:pt x="60" y="59"/>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89" name="Freeform 260"/>
            <p:cNvSpPr>
              <a:spLocks/>
            </p:cNvSpPr>
            <p:nvPr/>
          </p:nvSpPr>
          <p:spPr bwMode="auto">
            <a:xfrm>
              <a:off x="2311" y="691"/>
              <a:ext cx="127" cy="2"/>
            </a:xfrm>
            <a:custGeom>
              <a:avLst/>
              <a:gdLst>
                <a:gd name="T0" fmla="*/ 0 w 127"/>
                <a:gd name="T1" fmla="*/ 0 h 2"/>
                <a:gd name="T2" fmla="*/ 44 w 127"/>
                <a:gd name="T3" fmla="*/ 1 h 2"/>
                <a:gd name="T4" fmla="*/ 112 w 127"/>
                <a:gd name="T5" fmla="*/ 1 h 2"/>
                <a:gd name="T6" fmla="*/ 126 w 127"/>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 h="2">
                  <a:moveTo>
                    <a:pt x="0" y="0"/>
                  </a:moveTo>
                  <a:lnTo>
                    <a:pt x="44" y="1"/>
                  </a:lnTo>
                  <a:lnTo>
                    <a:pt x="112" y="1"/>
                  </a:lnTo>
                  <a:lnTo>
                    <a:pt x="126" y="1"/>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90" name="Freeform 261"/>
            <p:cNvSpPr>
              <a:spLocks/>
            </p:cNvSpPr>
            <p:nvPr/>
          </p:nvSpPr>
          <p:spPr bwMode="auto">
            <a:xfrm>
              <a:off x="2487" y="678"/>
              <a:ext cx="32" cy="13"/>
            </a:xfrm>
            <a:custGeom>
              <a:avLst/>
              <a:gdLst>
                <a:gd name="T0" fmla="*/ 0 w 32"/>
                <a:gd name="T1" fmla="*/ 12 h 13"/>
                <a:gd name="T2" fmla="*/ 19 w 32"/>
                <a:gd name="T3" fmla="*/ 9 h 13"/>
                <a:gd name="T4" fmla="*/ 31 w 32"/>
                <a:gd name="T5" fmla="*/ 0 h 13"/>
                <a:gd name="T6" fmla="*/ 0 60000 65536"/>
                <a:gd name="T7" fmla="*/ 0 60000 65536"/>
                <a:gd name="T8" fmla="*/ 0 60000 65536"/>
              </a:gdLst>
              <a:ahLst/>
              <a:cxnLst>
                <a:cxn ang="T6">
                  <a:pos x="T0" y="T1"/>
                </a:cxn>
                <a:cxn ang="T7">
                  <a:pos x="T2" y="T3"/>
                </a:cxn>
                <a:cxn ang="T8">
                  <a:pos x="T4" y="T5"/>
                </a:cxn>
              </a:cxnLst>
              <a:rect l="0" t="0" r="r" b="b"/>
              <a:pathLst>
                <a:path w="32" h="13">
                  <a:moveTo>
                    <a:pt x="0" y="12"/>
                  </a:moveTo>
                  <a:lnTo>
                    <a:pt x="19" y="9"/>
                  </a:lnTo>
                  <a:lnTo>
                    <a:pt x="31" y="0"/>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91" name="Oval 262"/>
            <p:cNvSpPr>
              <a:spLocks noChangeArrowheads="1"/>
            </p:cNvSpPr>
            <p:nvPr/>
          </p:nvSpPr>
          <p:spPr bwMode="auto">
            <a:xfrm rot="-10500000">
              <a:off x="2277" y="684"/>
              <a:ext cx="27" cy="8"/>
            </a:xfrm>
            <a:prstGeom prst="ellipse">
              <a:avLst/>
            </a:prstGeom>
            <a:solidFill>
              <a:srgbClr val="FF0000">
                <a:alpha val="38039"/>
              </a:srgbClr>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92" name="Oval 263"/>
            <p:cNvSpPr>
              <a:spLocks noChangeArrowheads="1"/>
            </p:cNvSpPr>
            <p:nvPr/>
          </p:nvSpPr>
          <p:spPr bwMode="auto">
            <a:xfrm rot="-10500000">
              <a:off x="2446" y="684"/>
              <a:ext cx="26" cy="8"/>
            </a:xfrm>
            <a:prstGeom prst="ellipse">
              <a:avLst/>
            </a:prstGeom>
            <a:solidFill>
              <a:srgbClr val="FF0000">
                <a:alpha val="38039"/>
              </a:srgbClr>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93" name="Freeform 264"/>
            <p:cNvSpPr>
              <a:spLocks/>
            </p:cNvSpPr>
            <p:nvPr/>
          </p:nvSpPr>
          <p:spPr bwMode="auto">
            <a:xfrm>
              <a:off x="2230" y="645"/>
              <a:ext cx="290" cy="50"/>
            </a:xfrm>
            <a:custGeom>
              <a:avLst/>
              <a:gdLst>
                <a:gd name="T0" fmla="*/ 7 w 290"/>
                <a:gd name="T1" fmla="*/ 17 h 50"/>
                <a:gd name="T2" fmla="*/ 0 w 290"/>
                <a:gd name="T3" fmla="*/ 47 h 50"/>
                <a:gd name="T4" fmla="*/ 39 w 290"/>
                <a:gd name="T5" fmla="*/ 48 h 50"/>
                <a:gd name="T6" fmla="*/ 45 w 290"/>
                <a:gd name="T7" fmla="*/ 43 h 50"/>
                <a:gd name="T8" fmla="*/ 54 w 290"/>
                <a:gd name="T9" fmla="*/ 42 h 50"/>
                <a:gd name="T10" fmla="*/ 71 w 290"/>
                <a:gd name="T11" fmla="*/ 41 h 50"/>
                <a:gd name="T12" fmla="*/ 80 w 290"/>
                <a:gd name="T13" fmla="*/ 45 h 50"/>
                <a:gd name="T14" fmla="*/ 88 w 290"/>
                <a:gd name="T15" fmla="*/ 49 h 50"/>
                <a:gd name="T16" fmla="*/ 206 w 290"/>
                <a:gd name="T17" fmla="*/ 49 h 50"/>
                <a:gd name="T18" fmla="*/ 212 w 290"/>
                <a:gd name="T19" fmla="*/ 40 h 50"/>
                <a:gd name="T20" fmla="*/ 221 w 290"/>
                <a:gd name="T21" fmla="*/ 37 h 50"/>
                <a:gd name="T22" fmla="*/ 235 w 290"/>
                <a:gd name="T23" fmla="*/ 36 h 50"/>
                <a:gd name="T24" fmla="*/ 247 w 290"/>
                <a:gd name="T25" fmla="*/ 39 h 50"/>
                <a:gd name="T26" fmla="*/ 256 w 290"/>
                <a:gd name="T27" fmla="*/ 42 h 50"/>
                <a:gd name="T28" fmla="*/ 260 w 290"/>
                <a:gd name="T29" fmla="*/ 47 h 50"/>
                <a:gd name="T30" fmla="*/ 278 w 290"/>
                <a:gd name="T31" fmla="*/ 44 h 50"/>
                <a:gd name="T32" fmla="*/ 289 w 290"/>
                <a:gd name="T33" fmla="*/ 35 h 50"/>
                <a:gd name="T34" fmla="*/ 287 w 290"/>
                <a:gd name="T35" fmla="*/ 24 h 50"/>
                <a:gd name="T36" fmla="*/ 285 w 290"/>
                <a:gd name="T37" fmla="*/ 11 h 50"/>
                <a:gd name="T38" fmla="*/ 275 w 290"/>
                <a:gd name="T39" fmla="*/ 19 h 50"/>
                <a:gd name="T40" fmla="*/ 198 w 290"/>
                <a:gd name="T41" fmla="*/ 19 h 50"/>
                <a:gd name="T42" fmla="*/ 186 w 290"/>
                <a:gd name="T43" fmla="*/ 9 h 50"/>
                <a:gd name="T44" fmla="*/ 166 w 290"/>
                <a:gd name="T45" fmla="*/ 2 h 50"/>
                <a:gd name="T46" fmla="*/ 163 w 290"/>
                <a:gd name="T47" fmla="*/ 2 h 50"/>
                <a:gd name="T48" fmla="*/ 152 w 290"/>
                <a:gd name="T49" fmla="*/ 5 h 50"/>
                <a:gd name="T50" fmla="*/ 86 w 290"/>
                <a:gd name="T51" fmla="*/ 3 h 50"/>
                <a:gd name="T52" fmla="*/ 79 w 290"/>
                <a:gd name="T53" fmla="*/ 0 h 50"/>
                <a:gd name="T54" fmla="*/ 57 w 290"/>
                <a:gd name="T55" fmla="*/ 18 h 50"/>
                <a:gd name="T56" fmla="*/ 7 w 290"/>
                <a:gd name="T57" fmla="*/ 16 h 50"/>
                <a:gd name="T58" fmla="*/ 7 w 290"/>
                <a:gd name="T59" fmla="*/ 17 h 50"/>
                <a:gd name="T60" fmla="*/ 7 w 290"/>
                <a:gd name="T61" fmla="*/ 17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90" h="50">
                  <a:moveTo>
                    <a:pt x="7" y="17"/>
                  </a:moveTo>
                  <a:lnTo>
                    <a:pt x="0" y="47"/>
                  </a:lnTo>
                  <a:lnTo>
                    <a:pt x="39" y="48"/>
                  </a:lnTo>
                  <a:lnTo>
                    <a:pt x="45" y="43"/>
                  </a:lnTo>
                  <a:lnTo>
                    <a:pt x="54" y="42"/>
                  </a:lnTo>
                  <a:lnTo>
                    <a:pt x="71" y="41"/>
                  </a:lnTo>
                  <a:lnTo>
                    <a:pt x="80" y="45"/>
                  </a:lnTo>
                  <a:lnTo>
                    <a:pt x="88" y="49"/>
                  </a:lnTo>
                  <a:lnTo>
                    <a:pt x="206" y="49"/>
                  </a:lnTo>
                  <a:lnTo>
                    <a:pt x="212" y="40"/>
                  </a:lnTo>
                  <a:lnTo>
                    <a:pt x="221" y="37"/>
                  </a:lnTo>
                  <a:lnTo>
                    <a:pt x="235" y="36"/>
                  </a:lnTo>
                  <a:lnTo>
                    <a:pt x="247" y="39"/>
                  </a:lnTo>
                  <a:lnTo>
                    <a:pt x="256" y="42"/>
                  </a:lnTo>
                  <a:lnTo>
                    <a:pt x="260" y="47"/>
                  </a:lnTo>
                  <a:lnTo>
                    <a:pt x="278" y="44"/>
                  </a:lnTo>
                  <a:lnTo>
                    <a:pt x="289" y="35"/>
                  </a:lnTo>
                  <a:lnTo>
                    <a:pt x="287" y="24"/>
                  </a:lnTo>
                  <a:lnTo>
                    <a:pt x="285" y="11"/>
                  </a:lnTo>
                  <a:lnTo>
                    <a:pt x="275" y="19"/>
                  </a:lnTo>
                  <a:lnTo>
                    <a:pt x="198" y="19"/>
                  </a:lnTo>
                  <a:lnTo>
                    <a:pt x="186" y="9"/>
                  </a:lnTo>
                  <a:lnTo>
                    <a:pt x="166" y="2"/>
                  </a:lnTo>
                  <a:lnTo>
                    <a:pt x="163" y="2"/>
                  </a:lnTo>
                  <a:lnTo>
                    <a:pt x="152" y="5"/>
                  </a:lnTo>
                  <a:lnTo>
                    <a:pt x="86" y="3"/>
                  </a:lnTo>
                  <a:lnTo>
                    <a:pt x="79" y="0"/>
                  </a:lnTo>
                  <a:lnTo>
                    <a:pt x="57" y="18"/>
                  </a:lnTo>
                  <a:lnTo>
                    <a:pt x="7" y="16"/>
                  </a:lnTo>
                  <a:lnTo>
                    <a:pt x="7" y="17"/>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94" name="Freeform 265"/>
            <p:cNvSpPr>
              <a:spLocks/>
            </p:cNvSpPr>
            <p:nvPr/>
          </p:nvSpPr>
          <p:spPr bwMode="auto">
            <a:xfrm>
              <a:off x="2292" y="651"/>
              <a:ext cx="134" cy="18"/>
            </a:xfrm>
            <a:custGeom>
              <a:avLst/>
              <a:gdLst>
                <a:gd name="T0" fmla="*/ 133 w 134"/>
                <a:gd name="T1" fmla="*/ 17 h 18"/>
                <a:gd name="T2" fmla="*/ 0 w 134"/>
                <a:gd name="T3" fmla="*/ 17 h 18"/>
                <a:gd name="T4" fmla="*/ 21 w 134"/>
                <a:gd name="T5" fmla="*/ 1 h 18"/>
                <a:gd name="T6" fmla="*/ 102 w 134"/>
                <a:gd name="T7" fmla="*/ 0 h 18"/>
                <a:gd name="T8" fmla="*/ 117 w 134"/>
                <a:gd name="T9" fmla="*/ 7 h 18"/>
                <a:gd name="T10" fmla="*/ 133 w 134"/>
                <a:gd name="T11" fmla="*/ 17 h 18"/>
                <a:gd name="T12" fmla="*/ 133 w 134"/>
                <a:gd name="T13" fmla="*/ 1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18">
                  <a:moveTo>
                    <a:pt x="133" y="17"/>
                  </a:moveTo>
                  <a:lnTo>
                    <a:pt x="0" y="17"/>
                  </a:lnTo>
                  <a:lnTo>
                    <a:pt x="21" y="1"/>
                  </a:lnTo>
                  <a:lnTo>
                    <a:pt x="102" y="0"/>
                  </a:lnTo>
                  <a:lnTo>
                    <a:pt x="117" y="7"/>
                  </a:lnTo>
                  <a:lnTo>
                    <a:pt x="133" y="17"/>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grpSp>
      <p:grpSp>
        <p:nvGrpSpPr>
          <p:cNvPr id="895" name="Group 286"/>
          <p:cNvGrpSpPr>
            <a:grpSpLocks/>
          </p:cNvGrpSpPr>
          <p:nvPr/>
        </p:nvGrpSpPr>
        <p:grpSpPr bwMode="auto">
          <a:xfrm>
            <a:off x="2777455" y="2752874"/>
            <a:ext cx="442913" cy="177800"/>
            <a:chOff x="1425" y="591"/>
            <a:chExt cx="309" cy="114"/>
          </a:xfrm>
        </p:grpSpPr>
        <p:sp>
          <p:nvSpPr>
            <p:cNvPr id="896" name="Oval 267"/>
            <p:cNvSpPr>
              <a:spLocks noChangeArrowheads="1"/>
            </p:cNvSpPr>
            <p:nvPr/>
          </p:nvSpPr>
          <p:spPr bwMode="auto">
            <a:xfrm rot="-10680000">
              <a:off x="1656" y="684"/>
              <a:ext cx="44" cy="21"/>
            </a:xfrm>
            <a:prstGeom prst="ellipse">
              <a:avLst/>
            </a:prstGeom>
            <a:solidFill>
              <a:srgbClr val="FF0000">
                <a:alpha val="38039"/>
              </a:srgbClr>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897" name="Freeform 268"/>
            <p:cNvSpPr>
              <a:spLocks/>
            </p:cNvSpPr>
            <p:nvPr/>
          </p:nvSpPr>
          <p:spPr bwMode="auto">
            <a:xfrm>
              <a:off x="1505" y="591"/>
              <a:ext cx="104" cy="59"/>
            </a:xfrm>
            <a:custGeom>
              <a:avLst/>
              <a:gdLst>
                <a:gd name="T0" fmla="*/ 74 w 104"/>
                <a:gd name="T1" fmla="*/ 2 h 59"/>
                <a:gd name="T2" fmla="*/ 85 w 104"/>
                <a:gd name="T3" fmla="*/ 5 h 59"/>
                <a:gd name="T4" fmla="*/ 103 w 104"/>
                <a:gd name="T5" fmla="*/ 55 h 59"/>
                <a:gd name="T6" fmla="*/ 89 w 104"/>
                <a:gd name="T7" fmla="*/ 58 h 59"/>
                <a:gd name="T8" fmla="*/ 27 w 104"/>
                <a:gd name="T9" fmla="*/ 58 h 59"/>
                <a:gd name="T10" fmla="*/ 19 w 104"/>
                <a:gd name="T11" fmla="*/ 54 h 59"/>
                <a:gd name="T12" fmla="*/ 0 w 104"/>
                <a:gd name="T13" fmla="*/ 4 h 59"/>
                <a:gd name="T14" fmla="*/ 14 w 104"/>
                <a:gd name="T15" fmla="*/ 0 h 59"/>
                <a:gd name="T16" fmla="*/ 66 w 104"/>
                <a:gd name="T17" fmla="*/ 0 h 59"/>
                <a:gd name="T18" fmla="*/ 74 w 104"/>
                <a:gd name="T19" fmla="*/ 2 h 59"/>
                <a:gd name="T20" fmla="*/ 74 w 104"/>
                <a:gd name="T21" fmla="*/ 2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59">
                  <a:moveTo>
                    <a:pt x="74" y="2"/>
                  </a:moveTo>
                  <a:lnTo>
                    <a:pt x="85" y="5"/>
                  </a:lnTo>
                  <a:lnTo>
                    <a:pt x="103" y="55"/>
                  </a:lnTo>
                  <a:lnTo>
                    <a:pt x="89" y="58"/>
                  </a:lnTo>
                  <a:lnTo>
                    <a:pt x="27" y="58"/>
                  </a:lnTo>
                  <a:lnTo>
                    <a:pt x="19" y="54"/>
                  </a:lnTo>
                  <a:lnTo>
                    <a:pt x="0" y="4"/>
                  </a:lnTo>
                  <a:lnTo>
                    <a:pt x="14" y="0"/>
                  </a:lnTo>
                  <a:lnTo>
                    <a:pt x="66" y="0"/>
                  </a:lnTo>
                  <a:lnTo>
                    <a:pt x="74" y="2"/>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98" name="Freeform 269"/>
            <p:cNvSpPr>
              <a:spLocks/>
            </p:cNvSpPr>
            <p:nvPr/>
          </p:nvSpPr>
          <p:spPr bwMode="auto">
            <a:xfrm>
              <a:off x="1487" y="596"/>
              <a:ext cx="36" cy="68"/>
            </a:xfrm>
            <a:custGeom>
              <a:avLst/>
              <a:gdLst>
                <a:gd name="T0" fmla="*/ 0 w 36"/>
                <a:gd name="T1" fmla="*/ 13 h 68"/>
                <a:gd name="T2" fmla="*/ 14 w 36"/>
                <a:gd name="T3" fmla="*/ 67 h 68"/>
                <a:gd name="T4" fmla="*/ 35 w 36"/>
                <a:gd name="T5" fmla="*/ 50 h 68"/>
                <a:gd name="T6" fmla="*/ 18 w 36"/>
                <a:gd name="T7" fmla="*/ 0 h 68"/>
                <a:gd name="T8" fmla="*/ 3 w 36"/>
                <a:gd name="T9" fmla="*/ 9 h 68"/>
                <a:gd name="T10" fmla="*/ 0 w 36"/>
                <a:gd name="T11" fmla="*/ 13 h 68"/>
                <a:gd name="T12" fmla="*/ 0 w 36"/>
                <a:gd name="T13" fmla="*/ 13 h 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8">
                  <a:moveTo>
                    <a:pt x="0" y="13"/>
                  </a:moveTo>
                  <a:lnTo>
                    <a:pt x="14" y="67"/>
                  </a:lnTo>
                  <a:lnTo>
                    <a:pt x="35" y="50"/>
                  </a:lnTo>
                  <a:lnTo>
                    <a:pt x="18" y="0"/>
                  </a:lnTo>
                  <a:lnTo>
                    <a:pt x="3" y="9"/>
                  </a:lnTo>
                  <a:lnTo>
                    <a:pt x="0" y="13"/>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899" name="Freeform 270"/>
            <p:cNvSpPr>
              <a:spLocks/>
            </p:cNvSpPr>
            <p:nvPr/>
          </p:nvSpPr>
          <p:spPr bwMode="auto">
            <a:xfrm>
              <a:off x="1592" y="597"/>
              <a:ext cx="51" cy="70"/>
            </a:xfrm>
            <a:custGeom>
              <a:avLst/>
              <a:gdLst>
                <a:gd name="T0" fmla="*/ 21 w 51"/>
                <a:gd name="T1" fmla="*/ 8 h 70"/>
                <a:gd name="T2" fmla="*/ 50 w 51"/>
                <a:gd name="T3" fmla="*/ 69 h 70"/>
                <a:gd name="T4" fmla="*/ 36 w 51"/>
                <a:gd name="T5" fmla="*/ 57 h 70"/>
                <a:gd name="T6" fmla="*/ 18 w 51"/>
                <a:gd name="T7" fmla="*/ 49 h 70"/>
                <a:gd name="T8" fmla="*/ 0 w 51"/>
                <a:gd name="T9" fmla="*/ 0 h 70"/>
                <a:gd name="T10" fmla="*/ 20 w 51"/>
                <a:gd name="T11" fmla="*/ 7 h 70"/>
                <a:gd name="T12" fmla="*/ 21 w 51"/>
                <a:gd name="T13" fmla="*/ 8 h 70"/>
                <a:gd name="T14" fmla="*/ 21 w 51"/>
                <a:gd name="T15" fmla="*/ 8 h 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70">
                  <a:moveTo>
                    <a:pt x="21" y="8"/>
                  </a:moveTo>
                  <a:lnTo>
                    <a:pt x="50" y="69"/>
                  </a:lnTo>
                  <a:lnTo>
                    <a:pt x="36" y="57"/>
                  </a:lnTo>
                  <a:lnTo>
                    <a:pt x="18" y="49"/>
                  </a:lnTo>
                  <a:lnTo>
                    <a:pt x="0" y="0"/>
                  </a:lnTo>
                  <a:lnTo>
                    <a:pt x="20" y="7"/>
                  </a:lnTo>
                  <a:lnTo>
                    <a:pt x="21" y="8"/>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00" name="Freeform 271"/>
            <p:cNvSpPr>
              <a:spLocks/>
            </p:cNvSpPr>
            <p:nvPr/>
          </p:nvSpPr>
          <p:spPr bwMode="auto">
            <a:xfrm>
              <a:off x="1431" y="606"/>
              <a:ext cx="73" cy="60"/>
            </a:xfrm>
            <a:custGeom>
              <a:avLst/>
              <a:gdLst>
                <a:gd name="T0" fmla="*/ 56 w 73"/>
                <a:gd name="T1" fmla="*/ 0 h 60"/>
                <a:gd name="T2" fmla="*/ 4 w 73"/>
                <a:gd name="T3" fmla="*/ 3 h 60"/>
                <a:gd name="T4" fmla="*/ 0 w 73"/>
                <a:gd name="T5" fmla="*/ 8 h 60"/>
                <a:gd name="T6" fmla="*/ 13 w 73"/>
                <a:gd name="T7" fmla="*/ 53 h 60"/>
                <a:gd name="T8" fmla="*/ 21 w 73"/>
                <a:gd name="T9" fmla="*/ 59 h 60"/>
                <a:gd name="T10" fmla="*/ 72 w 73"/>
                <a:gd name="T11" fmla="*/ 59 h 60"/>
                <a:gd name="T12" fmla="*/ 72 w 73"/>
                <a:gd name="T13" fmla="*/ 55 h 60"/>
                <a:gd name="T14" fmla="*/ 56 w 73"/>
                <a:gd name="T15" fmla="*/ 0 h 60"/>
                <a:gd name="T16" fmla="*/ 56 w 73"/>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60">
                  <a:moveTo>
                    <a:pt x="56" y="0"/>
                  </a:moveTo>
                  <a:lnTo>
                    <a:pt x="4" y="3"/>
                  </a:lnTo>
                  <a:lnTo>
                    <a:pt x="0" y="8"/>
                  </a:lnTo>
                  <a:lnTo>
                    <a:pt x="13" y="53"/>
                  </a:lnTo>
                  <a:lnTo>
                    <a:pt x="21" y="59"/>
                  </a:lnTo>
                  <a:lnTo>
                    <a:pt x="72" y="59"/>
                  </a:lnTo>
                  <a:lnTo>
                    <a:pt x="72" y="55"/>
                  </a:lnTo>
                  <a:lnTo>
                    <a:pt x="56" y="0"/>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01" name="Freeform 272"/>
            <p:cNvSpPr>
              <a:spLocks/>
            </p:cNvSpPr>
            <p:nvPr/>
          </p:nvSpPr>
          <p:spPr bwMode="auto">
            <a:xfrm>
              <a:off x="1615" y="607"/>
              <a:ext cx="117" cy="59"/>
            </a:xfrm>
            <a:custGeom>
              <a:avLst/>
              <a:gdLst>
                <a:gd name="T0" fmla="*/ 116 w 117"/>
                <a:gd name="T1" fmla="*/ 49 h 59"/>
                <a:gd name="T2" fmla="*/ 105 w 117"/>
                <a:gd name="T3" fmla="*/ 57 h 59"/>
                <a:gd name="T4" fmla="*/ 27 w 117"/>
                <a:gd name="T5" fmla="*/ 58 h 59"/>
                <a:gd name="T6" fmla="*/ 21 w 117"/>
                <a:gd name="T7" fmla="*/ 44 h 59"/>
                <a:gd name="T8" fmla="*/ 0 w 117"/>
                <a:gd name="T9" fmla="*/ 0 h 59"/>
                <a:gd name="T10" fmla="*/ 10 w 117"/>
                <a:gd name="T11" fmla="*/ 1 h 59"/>
                <a:gd name="T12" fmla="*/ 79 w 117"/>
                <a:gd name="T13" fmla="*/ 5 h 59"/>
                <a:gd name="T14" fmla="*/ 90 w 117"/>
                <a:gd name="T15" fmla="*/ 11 h 59"/>
                <a:gd name="T16" fmla="*/ 114 w 117"/>
                <a:gd name="T17" fmla="*/ 43 h 59"/>
                <a:gd name="T18" fmla="*/ 116 w 117"/>
                <a:gd name="T19" fmla="*/ 49 h 59"/>
                <a:gd name="T20" fmla="*/ 116 w 117"/>
                <a:gd name="T21" fmla="*/ 49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 h="59">
                  <a:moveTo>
                    <a:pt x="116" y="49"/>
                  </a:moveTo>
                  <a:lnTo>
                    <a:pt x="105" y="57"/>
                  </a:lnTo>
                  <a:lnTo>
                    <a:pt x="27" y="58"/>
                  </a:lnTo>
                  <a:lnTo>
                    <a:pt x="21" y="44"/>
                  </a:lnTo>
                  <a:lnTo>
                    <a:pt x="0" y="0"/>
                  </a:lnTo>
                  <a:lnTo>
                    <a:pt x="10" y="1"/>
                  </a:lnTo>
                  <a:lnTo>
                    <a:pt x="79" y="5"/>
                  </a:lnTo>
                  <a:lnTo>
                    <a:pt x="90" y="11"/>
                  </a:lnTo>
                  <a:lnTo>
                    <a:pt x="114" y="43"/>
                  </a:lnTo>
                  <a:lnTo>
                    <a:pt x="116" y="49"/>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02" name="Oval 273"/>
            <p:cNvSpPr>
              <a:spLocks noChangeArrowheads="1"/>
            </p:cNvSpPr>
            <p:nvPr/>
          </p:nvSpPr>
          <p:spPr bwMode="auto">
            <a:xfrm rot="-10500000">
              <a:off x="1499" y="684"/>
              <a:ext cx="27" cy="8"/>
            </a:xfrm>
            <a:prstGeom prst="ellipse">
              <a:avLst/>
            </a:prstGeom>
            <a:solidFill>
              <a:srgbClr val="FF0000">
                <a:alpha val="38039"/>
              </a:srgbClr>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03" name="Freeform 274"/>
            <p:cNvSpPr>
              <a:spLocks/>
            </p:cNvSpPr>
            <p:nvPr/>
          </p:nvSpPr>
          <p:spPr bwMode="auto">
            <a:xfrm>
              <a:off x="1425" y="614"/>
              <a:ext cx="28" cy="79"/>
            </a:xfrm>
            <a:custGeom>
              <a:avLst/>
              <a:gdLst>
                <a:gd name="T0" fmla="*/ 6 w 28"/>
                <a:gd name="T1" fmla="*/ 0 h 79"/>
                <a:gd name="T2" fmla="*/ 0 w 28"/>
                <a:gd name="T3" fmla="*/ 21 h 79"/>
                <a:gd name="T4" fmla="*/ 12 w 28"/>
                <a:gd name="T5" fmla="*/ 64 h 79"/>
                <a:gd name="T6" fmla="*/ 21 w 28"/>
                <a:gd name="T7" fmla="*/ 78 h 79"/>
                <a:gd name="T8" fmla="*/ 27 w 28"/>
                <a:gd name="T9" fmla="*/ 51 h 79"/>
                <a:gd name="T10" fmla="*/ 19 w 28"/>
                <a:gd name="T11" fmla="*/ 44 h 79"/>
                <a:gd name="T12" fmla="*/ 6 w 28"/>
                <a:gd name="T13" fmla="*/ 0 h 79"/>
                <a:gd name="T14" fmla="*/ 6 w 28"/>
                <a:gd name="T15" fmla="*/ 0 h 79"/>
                <a:gd name="T16" fmla="*/ 6 w 28"/>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79">
                  <a:moveTo>
                    <a:pt x="6" y="0"/>
                  </a:moveTo>
                  <a:lnTo>
                    <a:pt x="0" y="21"/>
                  </a:lnTo>
                  <a:lnTo>
                    <a:pt x="12" y="64"/>
                  </a:lnTo>
                  <a:lnTo>
                    <a:pt x="21" y="78"/>
                  </a:lnTo>
                  <a:lnTo>
                    <a:pt x="27" y="51"/>
                  </a:lnTo>
                  <a:lnTo>
                    <a:pt x="19" y="44"/>
                  </a:lnTo>
                  <a:lnTo>
                    <a:pt x="6" y="0"/>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04" name="Line 275"/>
            <p:cNvSpPr>
              <a:spLocks noChangeShapeType="1"/>
            </p:cNvSpPr>
            <p:nvPr/>
          </p:nvSpPr>
          <p:spPr bwMode="auto">
            <a:xfrm>
              <a:off x="1720" y="665"/>
              <a:ext cx="2" cy="25"/>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05" name="Line 276"/>
            <p:cNvSpPr>
              <a:spLocks noChangeShapeType="1"/>
            </p:cNvSpPr>
            <p:nvPr/>
          </p:nvSpPr>
          <p:spPr bwMode="auto">
            <a:xfrm flipH="1">
              <a:off x="1507" y="666"/>
              <a:ext cx="1" cy="2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06" name="Line 277"/>
            <p:cNvSpPr>
              <a:spLocks noChangeShapeType="1"/>
            </p:cNvSpPr>
            <p:nvPr/>
          </p:nvSpPr>
          <p:spPr bwMode="auto">
            <a:xfrm>
              <a:off x="1570" y="653"/>
              <a:ext cx="0" cy="4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07" name="Line 278"/>
            <p:cNvSpPr>
              <a:spLocks noChangeShapeType="1"/>
            </p:cNvSpPr>
            <p:nvPr/>
          </p:nvSpPr>
          <p:spPr bwMode="auto">
            <a:xfrm>
              <a:off x="1572" y="653"/>
              <a:ext cx="0" cy="4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08" name="Line 279"/>
            <p:cNvSpPr>
              <a:spLocks noChangeShapeType="1"/>
            </p:cNvSpPr>
            <p:nvPr/>
          </p:nvSpPr>
          <p:spPr bwMode="auto">
            <a:xfrm>
              <a:off x="1638" y="666"/>
              <a:ext cx="0" cy="27"/>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09" name="Freeform 280"/>
            <p:cNvSpPr>
              <a:spLocks/>
            </p:cNvSpPr>
            <p:nvPr/>
          </p:nvSpPr>
          <p:spPr bwMode="auto">
            <a:xfrm>
              <a:off x="1425" y="631"/>
              <a:ext cx="62" cy="60"/>
            </a:xfrm>
            <a:custGeom>
              <a:avLst/>
              <a:gdLst>
                <a:gd name="T0" fmla="*/ 0 w 62"/>
                <a:gd name="T1" fmla="*/ 0 h 60"/>
                <a:gd name="T2" fmla="*/ 13 w 62"/>
                <a:gd name="T3" fmla="*/ 46 h 60"/>
                <a:gd name="T4" fmla="*/ 21 w 62"/>
                <a:gd name="T5" fmla="*/ 57 h 60"/>
                <a:gd name="T6" fmla="*/ 61 w 62"/>
                <a:gd name="T7" fmla="*/ 59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60">
                  <a:moveTo>
                    <a:pt x="0" y="0"/>
                  </a:moveTo>
                  <a:lnTo>
                    <a:pt x="13" y="46"/>
                  </a:lnTo>
                  <a:lnTo>
                    <a:pt x="21" y="57"/>
                  </a:lnTo>
                  <a:lnTo>
                    <a:pt x="61" y="59"/>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10" name="Freeform 281"/>
            <p:cNvSpPr>
              <a:spLocks/>
            </p:cNvSpPr>
            <p:nvPr/>
          </p:nvSpPr>
          <p:spPr bwMode="auto">
            <a:xfrm>
              <a:off x="1702" y="678"/>
              <a:ext cx="31" cy="13"/>
            </a:xfrm>
            <a:custGeom>
              <a:avLst/>
              <a:gdLst>
                <a:gd name="T0" fmla="*/ 0 w 31"/>
                <a:gd name="T1" fmla="*/ 12 h 13"/>
                <a:gd name="T2" fmla="*/ 19 w 31"/>
                <a:gd name="T3" fmla="*/ 9 h 13"/>
                <a:gd name="T4" fmla="*/ 30 w 31"/>
                <a:gd name="T5" fmla="*/ 0 h 13"/>
                <a:gd name="T6" fmla="*/ 0 60000 65536"/>
                <a:gd name="T7" fmla="*/ 0 60000 65536"/>
                <a:gd name="T8" fmla="*/ 0 60000 65536"/>
              </a:gdLst>
              <a:ahLst/>
              <a:cxnLst>
                <a:cxn ang="T6">
                  <a:pos x="T0" y="T1"/>
                </a:cxn>
                <a:cxn ang="T7">
                  <a:pos x="T2" y="T3"/>
                </a:cxn>
                <a:cxn ang="T8">
                  <a:pos x="T4" y="T5"/>
                </a:cxn>
              </a:cxnLst>
              <a:rect l="0" t="0" r="r" b="b"/>
              <a:pathLst>
                <a:path w="31" h="13">
                  <a:moveTo>
                    <a:pt x="0" y="12"/>
                  </a:moveTo>
                  <a:lnTo>
                    <a:pt x="19" y="9"/>
                  </a:lnTo>
                  <a:lnTo>
                    <a:pt x="30" y="0"/>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11" name="Freeform 282"/>
            <p:cNvSpPr>
              <a:spLocks/>
            </p:cNvSpPr>
            <p:nvPr/>
          </p:nvSpPr>
          <p:spPr bwMode="auto">
            <a:xfrm>
              <a:off x="1526" y="691"/>
              <a:ext cx="126" cy="2"/>
            </a:xfrm>
            <a:custGeom>
              <a:avLst/>
              <a:gdLst>
                <a:gd name="T0" fmla="*/ 0 w 126"/>
                <a:gd name="T1" fmla="*/ 0 h 2"/>
                <a:gd name="T2" fmla="*/ 44 w 126"/>
                <a:gd name="T3" fmla="*/ 1 h 2"/>
                <a:gd name="T4" fmla="*/ 112 w 126"/>
                <a:gd name="T5" fmla="*/ 1 h 2"/>
                <a:gd name="T6" fmla="*/ 125 w 126"/>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2">
                  <a:moveTo>
                    <a:pt x="0" y="0"/>
                  </a:moveTo>
                  <a:lnTo>
                    <a:pt x="44" y="1"/>
                  </a:lnTo>
                  <a:lnTo>
                    <a:pt x="112" y="1"/>
                  </a:lnTo>
                  <a:lnTo>
                    <a:pt x="125" y="1"/>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12" name="Oval 283"/>
            <p:cNvSpPr>
              <a:spLocks noChangeArrowheads="1"/>
            </p:cNvSpPr>
            <p:nvPr/>
          </p:nvSpPr>
          <p:spPr bwMode="auto">
            <a:xfrm rot="-10620000">
              <a:off x="1657" y="683"/>
              <a:ext cx="37" cy="7"/>
            </a:xfrm>
            <a:prstGeom prst="ellipse">
              <a:avLst/>
            </a:prstGeom>
            <a:solidFill>
              <a:srgbClr val="FF0000">
                <a:alpha val="38039"/>
              </a:srgbClr>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13" name="Freeform 284"/>
            <p:cNvSpPr>
              <a:spLocks/>
            </p:cNvSpPr>
            <p:nvPr/>
          </p:nvSpPr>
          <p:spPr bwMode="auto">
            <a:xfrm>
              <a:off x="1444" y="645"/>
              <a:ext cx="290" cy="50"/>
            </a:xfrm>
            <a:custGeom>
              <a:avLst/>
              <a:gdLst>
                <a:gd name="T0" fmla="*/ 8 w 290"/>
                <a:gd name="T1" fmla="*/ 17 h 50"/>
                <a:gd name="T2" fmla="*/ 0 w 290"/>
                <a:gd name="T3" fmla="*/ 47 h 50"/>
                <a:gd name="T4" fmla="*/ 40 w 290"/>
                <a:gd name="T5" fmla="*/ 48 h 50"/>
                <a:gd name="T6" fmla="*/ 46 w 290"/>
                <a:gd name="T7" fmla="*/ 43 h 50"/>
                <a:gd name="T8" fmla="*/ 55 w 290"/>
                <a:gd name="T9" fmla="*/ 42 h 50"/>
                <a:gd name="T10" fmla="*/ 71 w 290"/>
                <a:gd name="T11" fmla="*/ 41 h 50"/>
                <a:gd name="T12" fmla="*/ 80 w 290"/>
                <a:gd name="T13" fmla="*/ 45 h 50"/>
                <a:gd name="T14" fmla="*/ 89 w 290"/>
                <a:gd name="T15" fmla="*/ 49 h 50"/>
                <a:gd name="T16" fmla="*/ 207 w 290"/>
                <a:gd name="T17" fmla="*/ 49 h 50"/>
                <a:gd name="T18" fmla="*/ 213 w 290"/>
                <a:gd name="T19" fmla="*/ 40 h 50"/>
                <a:gd name="T20" fmla="*/ 222 w 290"/>
                <a:gd name="T21" fmla="*/ 37 h 50"/>
                <a:gd name="T22" fmla="*/ 235 w 290"/>
                <a:gd name="T23" fmla="*/ 36 h 50"/>
                <a:gd name="T24" fmla="*/ 248 w 290"/>
                <a:gd name="T25" fmla="*/ 39 h 50"/>
                <a:gd name="T26" fmla="*/ 256 w 290"/>
                <a:gd name="T27" fmla="*/ 42 h 50"/>
                <a:gd name="T28" fmla="*/ 261 w 290"/>
                <a:gd name="T29" fmla="*/ 47 h 50"/>
                <a:gd name="T30" fmla="*/ 279 w 290"/>
                <a:gd name="T31" fmla="*/ 44 h 50"/>
                <a:gd name="T32" fmla="*/ 289 w 290"/>
                <a:gd name="T33" fmla="*/ 35 h 50"/>
                <a:gd name="T34" fmla="*/ 288 w 290"/>
                <a:gd name="T35" fmla="*/ 24 h 50"/>
                <a:gd name="T36" fmla="*/ 286 w 290"/>
                <a:gd name="T37" fmla="*/ 11 h 50"/>
                <a:gd name="T38" fmla="*/ 276 w 290"/>
                <a:gd name="T39" fmla="*/ 19 h 50"/>
                <a:gd name="T40" fmla="*/ 198 w 290"/>
                <a:gd name="T41" fmla="*/ 19 h 50"/>
                <a:gd name="T42" fmla="*/ 186 w 290"/>
                <a:gd name="T43" fmla="*/ 9 h 50"/>
                <a:gd name="T44" fmla="*/ 167 w 290"/>
                <a:gd name="T45" fmla="*/ 2 h 50"/>
                <a:gd name="T46" fmla="*/ 164 w 290"/>
                <a:gd name="T47" fmla="*/ 2 h 50"/>
                <a:gd name="T48" fmla="*/ 152 w 290"/>
                <a:gd name="T49" fmla="*/ 5 h 50"/>
                <a:gd name="T50" fmla="*/ 87 w 290"/>
                <a:gd name="T51" fmla="*/ 3 h 50"/>
                <a:gd name="T52" fmla="*/ 80 w 290"/>
                <a:gd name="T53" fmla="*/ 0 h 50"/>
                <a:gd name="T54" fmla="*/ 57 w 290"/>
                <a:gd name="T55" fmla="*/ 18 h 50"/>
                <a:gd name="T56" fmla="*/ 8 w 290"/>
                <a:gd name="T57" fmla="*/ 16 h 50"/>
                <a:gd name="T58" fmla="*/ 8 w 290"/>
                <a:gd name="T59" fmla="*/ 17 h 50"/>
                <a:gd name="T60" fmla="*/ 8 w 290"/>
                <a:gd name="T61" fmla="*/ 17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90" h="50">
                  <a:moveTo>
                    <a:pt x="8" y="17"/>
                  </a:moveTo>
                  <a:lnTo>
                    <a:pt x="0" y="47"/>
                  </a:lnTo>
                  <a:lnTo>
                    <a:pt x="40" y="48"/>
                  </a:lnTo>
                  <a:lnTo>
                    <a:pt x="46" y="43"/>
                  </a:lnTo>
                  <a:lnTo>
                    <a:pt x="55" y="42"/>
                  </a:lnTo>
                  <a:lnTo>
                    <a:pt x="71" y="41"/>
                  </a:lnTo>
                  <a:lnTo>
                    <a:pt x="80" y="45"/>
                  </a:lnTo>
                  <a:lnTo>
                    <a:pt x="89" y="49"/>
                  </a:lnTo>
                  <a:lnTo>
                    <a:pt x="207" y="49"/>
                  </a:lnTo>
                  <a:lnTo>
                    <a:pt x="213" y="40"/>
                  </a:lnTo>
                  <a:lnTo>
                    <a:pt x="222" y="37"/>
                  </a:lnTo>
                  <a:lnTo>
                    <a:pt x="235" y="36"/>
                  </a:lnTo>
                  <a:lnTo>
                    <a:pt x="248" y="39"/>
                  </a:lnTo>
                  <a:lnTo>
                    <a:pt x="256" y="42"/>
                  </a:lnTo>
                  <a:lnTo>
                    <a:pt x="261" y="47"/>
                  </a:lnTo>
                  <a:lnTo>
                    <a:pt x="279" y="44"/>
                  </a:lnTo>
                  <a:lnTo>
                    <a:pt x="289" y="35"/>
                  </a:lnTo>
                  <a:lnTo>
                    <a:pt x="288" y="24"/>
                  </a:lnTo>
                  <a:lnTo>
                    <a:pt x="286" y="11"/>
                  </a:lnTo>
                  <a:lnTo>
                    <a:pt x="276" y="19"/>
                  </a:lnTo>
                  <a:lnTo>
                    <a:pt x="198" y="19"/>
                  </a:lnTo>
                  <a:lnTo>
                    <a:pt x="186" y="9"/>
                  </a:lnTo>
                  <a:lnTo>
                    <a:pt x="167" y="2"/>
                  </a:lnTo>
                  <a:lnTo>
                    <a:pt x="164" y="2"/>
                  </a:lnTo>
                  <a:lnTo>
                    <a:pt x="152" y="5"/>
                  </a:lnTo>
                  <a:lnTo>
                    <a:pt x="87" y="3"/>
                  </a:lnTo>
                  <a:lnTo>
                    <a:pt x="80" y="0"/>
                  </a:lnTo>
                  <a:lnTo>
                    <a:pt x="57" y="18"/>
                  </a:lnTo>
                  <a:lnTo>
                    <a:pt x="8" y="16"/>
                  </a:lnTo>
                  <a:lnTo>
                    <a:pt x="8" y="17"/>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14" name="Freeform 285"/>
            <p:cNvSpPr>
              <a:spLocks/>
            </p:cNvSpPr>
            <p:nvPr/>
          </p:nvSpPr>
          <p:spPr bwMode="auto">
            <a:xfrm>
              <a:off x="1507" y="651"/>
              <a:ext cx="134" cy="18"/>
            </a:xfrm>
            <a:custGeom>
              <a:avLst/>
              <a:gdLst>
                <a:gd name="T0" fmla="*/ 133 w 134"/>
                <a:gd name="T1" fmla="*/ 17 h 18"/>
                <a:gd name="T2" fmla="*/ 0 w 134"/>
                <a:gd name="T3" fmla="*/ 17 h 18"/>
                <a:gd name="T4" fmla="*/ 21 w 134"/>
                <a:gd name="T5" fmla="*/ 1 h 18"/>
                <a:gd name="T6" fmla="*/ 102 w 134"/>
                <a:gd name="T7" fmla="*/ 0 h 18"/>
                <a:gd name="T8" fmla="*/ 117 w 134"/>
                <a:gd name="T9" fmla="*/ 7 h 18"/>
                <a:gd name="T10" fmla="*/ 133 w 134"/>
                <a:gd name="T11" fmla="*/ 17 h 18"/>
                <a:gd name="T12" fmla="*/ 133 w 134"/>
                <a:gd name="T13" fmla="*/ 1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18">
                  <a:moveTo>
                    <a:pt x="133" y="17"/>
                  </a:moveTo>
                  <a:lnTo>
                    <a:pt x="0" y="17"/>
                  </a:lnTo>
                  <a:lnTo>
                    <a:pt x="21" y="1"/>
                  </a:lnTo>
                  <a:lnTo>
                    <a:pt x="102" y="0"/>
                  </a:lnTo>
                  <a:lnTo>
                    <a:pt x="117" y="7"/>
                  </a:lnTo>
                  <a:lnTo>
                    <a:pt x="133" y="17"/>
                  </a:lnTo>
                </a:path>
              </a:pathLst>
            </a:custGeom>
            <a:solidFill>
              <a:srgbClr val="FF0000">
                <a:alpha val="38039"/>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grpSp>
      <p:grpSp>
        <p:nvGrpSpPr>
          <p:cNvPr id="915" name="Group 322"/>
          <p:cNvGrpSpPr>
            <a:grpSpLocks/>
          </p:cNvGrpSpPr>
          <p:nvPr/>
        </p:nvGrpSpPr>
        <p:grpSpPr bwMode="auto">
          <a:xfrm>
            <a:off x="2207543" y="5545286"/>
            <a:ext cx="984250" cy="284163"/>
            <a:chOff x="1028" y="2110"/>
            <a:chExt cx="687" cy="182"/>
          </a:xfrm>
        </p:grpSpPr>
        <p:sp>
          <p:nvSpPr>
            <p:cNvPr id="916" name="Freeform 288"/>
            <p:cNvSpPr>
              <a:spLocks/>
            </p:cNvSpPr>
            <p:nvPr/>
          </p:nvSpPr>
          <p:spPr bwMode="auto">
            <a:xfrm>
              <a:off x="1355" y="2186"/>
              <a:ext cx="20" cy="96"/>
            </a:xfrm>
            <a:custGeom>
              <a:avLst/>
              <a:gdLst>
                <a:gd name="T0" fmla="*/ 5 w 20"/>
                <a:gd name="T1" fmla="*/ 15 h 96"/>
                <a:gd name="T2" fmla="*/ 0 w 20"/>
                <a:gd name="T3" fmla="*/ 0 h 96"/>
                <a:gd name="T4" fmla="*/ 16 w 20"/>
                <a:gd name="T5" fmla="*/ 78 h 96"/>
                <a:gd name="T6" fmla="*/ 19 w 20"/>
                <a:gd name="T7" fmla="*/ 95 h 96"/>
                <a:gd name="T8" fmla="*/ 5 w 20"/>
                <a:gd name="T9" fmla="*/ 22 h 96"/>
                <a:gd name="T10" fmla="*/ 5 w 20"/>
                <a:gd name="T11" fmla="*/ 15 h 96"/>
                <a:gd name="T12" fmla="*/ 5 w 20"/>
                <a:gd name="T13" fmla="*/ 1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6">
                  <a:moveTo>
                    <a:pt x="5" y="15"/>
                  </a:moveTo>
                  <a:lnTo>
                    <a:pt x="0" y="0"/>
                  </a:lnTo>
                  <a:lnTo>
                    <a:pt x="16" y="78"/>
                  </a:lnTo>
                  <a:lnTo>
                    <a:pt x="19" y="95"/>
                  </a:lnTo>
                  <a:lnTo>
                    <a:pt x="5" y="22"/>
                  </a:lnTo>
                  <a:lnTo>
                    <a:pt x="5" y="15"/>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17" name="Freeform 289"/>
            <p:cNvSpPr>
              <a:spLocks/>
            </p:cNvSpPr>
            <p:nvPr/>
          </p:nvSpPr>
          <p:spPr bwMode="auto">
            <a:xfrm>
              <a:off x="1029" y="2166"/>
              <a:ext cx="18" cy="113"/>
            </a:xfrm>
            <a:custGeom>
              <a:avLst/>
              <a:gdLst>
                <a:gd name="T0" fmla="*/ 0 w 18"/>
                <a:gd name="T1" fmla="*/ 0 h 113"/>
                <a:gd name="T2" fmla="*/ 0 w 18"/>
                <a:gd name="T3" fmla="*/ 43 h 113"/>
                <a:gd name="T4" fmla="*/ 17 w 18"/>
                <a:gd name="T5" fmla="*/ 112 h 113"/>
                <a:gd name="T6" fmla="*/ 15 w 18"/>
                <a:gd name="T7" fmla="*/ 81 h 113"/>
                <a:gd name="T8" fmla="*/ 0 w 18"/>
                <a:gd name="T9" fmla="*/ 0 h 113"/>
                <a:gd name="T10" fmla="*/ 0 w 18"/>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13">
                  <a:moveTo>
                    <a:pt x="0" y="0"/>
                  </a:moveTo>
                  <a:lnTo>
                    <a:pt x="0" y="43"/>
                  </a:lnTo>
                  <a:lnTo>
                    <a:pt x="17" y="112"/>
                  </a:lnTo>
                  <a:lnTo>
                    <a:pt x="15" y="81"/>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18" name="Oval 290"/>
            <p:cNvSpPr>
              <a:spLocks noChangeArrowheads="1"/>
            </p:cNvSpPr>
            <p:nvPr/>
          </p:nvSpPr>
          <p:spPr bwMode="auto">
            <a:xfrm rot="-10500000">
              <a:off x="1162" y="2268"/>
              <a:ext cx="47" cy="24"/>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19" name="AutoShape 291" descr="25 %"/>
            <p:cNvSpPr>
              <a:spLocks noChangeArrowheads="1"/>
            </p:cNvSpPr>
            <p:nvPr/>
          </p:nvSpPr>
          <p:spPr bwMode="auto">
            <a:xfrm flipV="1">
              <a:off x="1155" y="2228"/>
              <a:ext cx="38" cy="14"/>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20" name="Freeform 292"/>
            <p:cNvSpPr>
              <a:spLocks/>
            </p:cNvSpPr>
            <p:nvPr/>
          </p:nvSpPr>
          <p:spPr bwMode="auto">
            <a:xfrm>
              <a:off x="1028" y="2110"/>
              <a:ext cx="333" cy="97"/>
            </a:xfrm>
            <a:custGeom>
              <a:avLst/>
              <a:gdLst>
                <a:gd name="T0" fmla="*/ 0 w 333"/>
                <a:gd name="T1" fmla="*/ 57 h 97"/>
                <a:gd name="T2" fmla="*/ 6 w 333"/>
                <a:gd name="T3" fmla="*/ 20 h 97"/>
                <a:gd name="T4" fmla="*/ 18 w 333"/>
                <a:gd name="T5" fmla="*/ 8 h 97"/>
                <a:gd name="T6" fmla="*/ 88 w 333"/>
                <a:gd name="T7" fmla="*/ 0 h 97"/>
                <a:gd name="T8" fmla="*/ 161 w 333"/>
                <a:gd name="T9" fmla="*/ 0 h 97"/>
                <a:gd name="T10" fmla="*/ 229 w 333"/>
                <a:gd name="T11" fmla="*/ 6 h 97"/>
                <a:gd name="T12" fmla="*/ 304 w 333"/>
                <a:gd name="T13" fmla="*/ 30 h 97"/>
                <a:gd name="T14" fmla="*/ 317 w 333"/>
                <a:gd name="T15" fmla="*/ 69 h 97"/>
                <a:gd name="T16" fmla="*/ 326 w 333"/>
                <a:gd name="T17" fmla="*/ 76 h 97"/>
                <a:gd name="T18" fmla="*/ 332 w 333"/>
                <a:gd name="T19" fmla="*/ 96 h 97"/>
                <a:gd name="T20" fmla="*/ 184 w 333"/>
                <a:gd name="T21" fmla="*/ 95 h 97"/>
                <a:gd name="T22" fmla="*/ 157 w 333"/>
                <a:gd name="T23" fmla="*/ 93 h 97"/>
                <a:gd name="T24" fmla="*/ 154 w 333"/>
                <a:gd name="T25" fmla="*/ 82 h 97"/>
                <a:gd name="T26" fmla="*/ 129 w 333"/>
                <a:gd name="T27" fmla="*/ 82 h 97"/>
                <a:gd name="T28" fmla="*/ 122 w 333"/>
                <a:gd name="T29" fmla="*/ 91 h 97"/>
                <a:gd name="T30" fmla="*/ 4 w 333"/>
                <a:gd name="T31" fmla="*/ 90 h 97"/>
                <a:gd name="T32" fmla="*/ 1 w 333"/>
                <a:gd name="T33" fmla="*/ 64 h 97"/>
                <a:gd name="T34" fmla="*/ 3 w 333"/>
                <a:gd name="T35" fmla="*/ 57 h 97"/>
                <a:gd name="T36" fmla="*/ 0 w 333"/>
                <a:gd name="T37" fmla="*/ 57 h 97"/>
                <a:gd name="T38" fmla="*/ 0 w 333"/>
                <a:gd name="T39" fmla="*/ 57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3" h="97">
                  <a:moveTo>
                    <a:pt x="0" y="57"/>
                  </a:moveTo>
                  <a:lnTo>
                    <a:pt x="6" y="20"/>
                  </a:lnTo>
                  <a:lnTo>
                    <a:pt x="18" y="8"/>
                  </a:lnTo>
                  <a:lnTo>
                    <a:pt x="88" y="0"/>
                  </a:lnTo>
                  <a:lnTo>
                    <a:pt x="161" y="0"/>
                  </a:lnTo>
                  <a:lnTo>
                    <a:pt x="229" y="6"/>
                  </a:lnTo>
                  <a:lnTo>
                    <a:pt x="304" y="30"/>
                  </a:lnTo>
                  <a:lnTo>
                    <a:pt x="317" y="69"/>
                  </a:lnTo>
                  <a:lnTo>
                    <a:pt x="326" y="76"/>
                  </a:lnTo>
                  <a:lnTo>
                    <a:pt x="332" y="96"/>
                  </a:lnTo>
                  <a:lnTo>
                    <a:pt x="184" y="95"/>
                  </a:lnTo>
                  <a:lnTo>
                    <a:pt x="157" y="93"/>
                  </a:lnTo>
                  <a:lnTo>
                    <a:pt x="154" y="82"/>
                  </a:lnTo>
                  <a:lnTo>
                    <a:pt x="129" y="82"/>
                  </a:lnTo>
                  <a:lnTo>
                    <a:pt x="122" y="91"/>
                  </a:lnTo>
                  <a:lnTo>
                    <a:pt x="4" y="90"/>
                  </a:lnTo>
                  <a:lnTo>
                    <a:pt x="1" y="64"/>
                  </a:lnTo>
                  <a:lnTo>
                    <a:pt x="3" y="57"/>
                  </a:lnTo>
                  <a:lnTo>
                    <a:pt x="0" y="57"/>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21" name="Freeform 293"/>
            <p:cNvSpPr>
              <a:spLocks/>
            </p:cNvSpPr>
            <p:nvPr/>
          </p:nvSpPr>
          <p:spPr bwMode="auto">
            <a:xfrm>
              <a:off x="1257" y="2116"/>
              <a:ext cx="92" cy="103"/>
            </a:xfrm>
            <a:custGeom>
              <a:avLst/>
              <a:gdLst>
                <a:gd name="T0" fmla="*/ 0 w 92"/>
                <a:gd name="T1" fmla="*/ 0 h 103"/>
                <a:gd name="T2" fmla="*/ 16 w 92"/>
                <a:gd name="T3" fmla="*/ 78 h 103"/>
                <a:gd name="T4" fmla="*/ 91 w 92"/>
                <a:gd name="T5" fmla="*/ 102 h 103"/>
                <a:gd name="T6" fmla="*/ 77 w 92"/>
                <a:gd name="T7" fmla="*/ 23 h 103"/>
                <a:gd name="T8" fmla="*/ 0 w 92"/>
                <a:gd name="T9" fmla="*/ 0 h 103"/>
                <a:gd name="T10" fmla="*/ 0 w 92"/>
                <a:gd name="T11" fmla="*/ 0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103">
                  <a:moveTo>
                    <a:pt x="0" y="0"/>
                  </a:moveTo>
                  <a:lnTo>
                    <a:pt x="16" y="78"/>
                  </a:lnTo>
                  <a:lnTo>
                    <a:pt x="91" y="102"/>
                  </a:lnTo>
                  <a:lnTo>
                    <a:pt x="77" y="23"/>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22" name="Freeform 294"/>
            <p:cNvSpPr>
              <a:spLocks/>
            </p:cNvSpPr>
            <p:nvPr/>
          </p:nvSpPr>
          <p:spPr bwMode="auto">
            <a:xfrm>
              <a:off x="1045" y="2188"/>
              <a:ext cx="330" cy="95"/>
            </a:xfrm>
            <a:custGeom>
              <a:avLst/>
              <a:gdLst>
                <a:gd name="T0" fmla="*/ 0 w 330"/>
                <a:gd name="T1" fmla="*/ 56 h 95"/>
                <a:gd name="T2" fmla="*/ 5 w 330"/>
                <a:gd name="T3" fmla="*/ 20 h 95"/>
                <a:gd name="T4" fmla="*/ 17 w 330"/>
                <a:gd name="T5" fmla="*/ 9 h 95"/>
                <a:gd name="T6" fmla="*/ 87 w 330"/>
                <a:gd name="T7" fmla="*/ 0 h 95"/>
                <a:gd name="T8" fmla="*/ 159 w 330"/>
                <a:gd name="T9" fmla="*/ 0 h 95"/>
                <a:gd name="T10" fmla="*/ 231 w 330"/>
                <a:gd name="T11" fmla="*/ 8 h 95"/>
                <a:gd name="T12" fmla="*/ 301 w 330"/>
                <a:gd name="T13" fmla="*/ 30 h 95"/>
                <a:gd name="T14" fmla="*/ 314 w 330"/>
                <a:gd name="T15" fmla="*/ 71 h 95"/>
                <a:gd name="T16" fmla="*/ 324 w 330"/>
                <a:gd name="T17" fmla="*/ 76 h 95"/>
                <a:gd name="T18" fmla="*/ 329 w 330"/>
                <a:gd name="T19" fmla="*/ 93 h 95"/>
                <a:gd name="T20" fmla="*/ 184 w 330"/>
                <a:gd name="T21" fmla="*/ 93 h 95"/>
                <a:gd name="T22" fmla="*/ 165 w 330"/>
                <a:gd name="T23" fmla="*/ 93 h 95"/>
                <a:gd name="T24" fmla="*/ 152 w 330"/>
                <a:gd name="T25" fmla="*/ 83 h 95"/>
                <a:gd name="T26" fmla="*/ 127 w 330"/>
                <a:gd name="T27" fmla="*/ 83 h 95"/>
                <a:gd name="T28" fmla="*/ 115 w 330"/>
                <a:gd name="T29" fmla="*/ 94 h 95"/>
                <a:gd name="T30" fmla="*/ 1 w 330"/>
                <a:gd name="T31" fmla="*/ 94 h 95"/>
                <a:gd name="T32" fmla="*/ 0 w 330"/>
                <a:gd name="T33" fmla="*/ 65 h 95"/>
                <a:gd name="T34" fmla="*/ 1 w 330"/>
                <a:gd name="T35" fmla="*/ 58 h 95"/>
                <a:gd name="T36" fmla="*/ 0 w 330"/>
                <a:gd name="T37" fmla="*/ 56 h 95"/>
                <a:gd name="T38" fmla="*/ 0 w 330"/>
                <a:gd name="T39" fmla="*/ 56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0" h="95">
                  <a:moveTo>
                    <a:pt x="0" y="56"/>
                  </a:moveTo>
                  <a:lnTo>
                    <a:pt x="5" y="20"/>
                  </a:lnTo>
                  <a:lnTo>
                    <a:pt x="17" y="9"/>
                  </a:lnTo>
                  <a:lnTo>
                    <a:pt x="87" y="0"/>
                  </a:lnTo>
                  <a:lnTo>
                    <a:pt x="159" y="0"/>
                  </a:lnTo>
                  <a:lnTo>
                    <a:pt x="231" y="8"/>
                  </a:lnTo>
                  <a:lnTo>
                    <a:pt x="301" y="30"/>
                  </a:lnTo>
                  <a:lnTo>
                    <a:pt x="314" y="71"/>
                  </a:lnTo>
                  <a:lnTo>
                    <a:pt x="324" y="76"/>
                  </a:lnTo>
                  <a:lnTo>
                    <a:pt x="329" y="93"/>
                  </a:lnTo>
                  <a:lnTo>
                    <a:pt x="184" y="93"/>
                  </a:lnTo>
                  <a:lnTo>
                    <a:pt x="165" y="93"/>
                  </a:lnTo>
                  <a:lnTo>
                    <a:pt x="152" y="83"/>
                  </a:lnTo>
                  <a:lnTo>
                    <a:pt x="127" y="83"/>
                  </a:lnTo>
                  <a:lnTo>
                    <a:pt x="115" y="94"/>
                  </a:lnTo>
                  <a:lnTo>
                    <a:pt x="1" y="94"/>
                  </a:lnTo>
                  <a:lnTo>
                    <a:pt x="0" y="65"/>
                  </a:lnTo>
                  <a:lnTo>
                    <a:pt x="1" y="58"/>
                  </a:lnTo>
                  <a:lnTo>
                    <a:pt x="0" y="56"/>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23" name="Freeform 295"/>
            <p:cNvSpPr>
              <a:spLocks/>
            </p:cNvSpPr>
            <p:nvPr/>
          </p:nvSpPr>
          <p:spPr bwMode="auto">
            <a:xfrm>
              <a:off x="1035" y="2116"/>
              <a:ext cx="32" cy="91"/>
            </a:xfrm>
            <a:custGeom>
              <a:avLst/>
              <a:gdLst>
                <a:gd name="T0" fmla="*/ 0 w 32"/>
                <a:gd name="T1" fmla="*/ 14 h 91"/>
                <a:gd name="T2" fmla="*/ 15 w 32"/>
                <a:gd name="T3" fmla="*/ 90 h 91"/>
                <a:gd name="T4" fmla="*/ 31 w 32"/>
                <a:gd name="T5" fmla="*/ 80 h 91"/>
                <a:gd name="T6" fmla="*/ 13 w 32"/>
                <a:gd name="T7" fmla="*/ 0 h 91"/>
                <a:gd name="T8" fmla="*/ 0 w 32"/>
                <a:gd name="T9" fmla="*/ 14 h 91"/>
                <a:gd name="T10" fmla="*/ 0 w 32"/>
                <a:gd name="T11" fmla="*/ 14 h 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91">
                  <a:moveTo>
                    <a:pt x="0" y="14"/>
                  </a:moveTo>
                  <a:lnTo>
                    <a:pt x="15" y="90"/>
                  </a:lnTo>
                  <a:lnTo>
                    <a:pt x="31" y="80"/>
                  </a:lnTo>
                  <a:lnTo>
                    <a:pt x="13" y="0"/>
                  </a:lnTo>
                  <a:lnTo>
                    <a:pt x="0" y="14"/>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24" name="Freeform 296" descr="25 %"/>
            <p:cNvSpPr>
              <a:spLocks/>
            </p:cNvSpPr>
            <p:nvPr/>
          </p:nvSpPr>
          <p:spPr bwMode="auto">
            <a:xfrm>
              <a:off x="1064" y="2203"/>
              <a:ext cx="68" cy="40"/>
            </a:xfrm>
            <a:custGeom>
              <a:avLst/>
              <a:gdLst>
                <a:gd name="T0" fmla="*/ 2 w 68"/>
                <a:gd name="T1" fmla="*/ 22 h 40"/>
                <a:gd name="T2" fmla="*/ 7 w 68"/>
                <a:gd name="T3" fmla="*/ 10 h 40"/>
                <a:gd name="T4" fmla="*/ 67 w 68"/>
                <a:gd name="T5" fmla="*/ 0 h 40"/>
                <a:gd name="T6" fmla="*/ 67 w 68"/>
                <a:gd name="T7" fmla="*/ 39 h 40"/>
                <a:gd name="T8" fmla="*/ 0 w 68"/>
                <a:gd name="T9" fmla="*/ 39 h 40"/>
                <a:gd name="T10" fmla="*/ 0 w 68"/>
                <a:gd name="T11" fmla="*/ 21 h 40"/>
                <a:gd name="T12" fmla="*/ 2 w 68"/>
                <a:gd name="T13" fmla="*/ 22 h 40"/>
                <a:gd name="T14" fmla="*/ 2 w 68"/>
                <a:gd name="T15" fmla="*/ 22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40">
                  <a:moveTo>
                    <a:pt x="2" y="22"/>
                  </a:moveTo>
                  <a:lnTo>
                    <a:pt x="7" y="10"/>
                  </a:lnTo>
                  <a:lnTo>
                    <a:pt x="67" y="0"/>
                  </a:lnTo>
                  <a:lnTo>
                    <a:pt x="67" y="39"/>
                  </a:lnTo>
                  <a:lnTo>
                    <a:pt x="0" y="39"/>
                  </a:lnTo>
                  <a:lnTo>
                    <a:pt x="0" y="21"/>
                  </a:lnTo>
                  <a:lnTo>
                    <a:pt x="2" y="22"/>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25" name="Freeform 297" descr="25 %"/>
            <p:cNvSpPr>
              <a:spLocks/>
            </p:cNvSpPr>
            <p:nvPr/>
          </p:nvSpPr>
          <p:spPr bwMode="auto">
            <a:xfrm>
              <a:off x="1271" y="2209"/>
              <a:ext cx="62" cy="34"/>
            </a:xfrm>
            <a:custGeom>
              <a:avLst/>
              <a:gdLst>
                <a:gd name="T0" fmla="*/ 60 w 62"/>
                <a:gd name="T1" fmla="*/ 19 h 34"/>
                <a:gd name="T2" fmla="*/ 47 w 62"/>
                <a:gd name="T3" fmla="*/ 11 h 34"/>
                <a:gd name="T4" fmla="*/ 1 w 62"/>
                <a:gd name="T5" fmla="*/ 0 h 34"/>
                <a:gd name="T6" fmla="*/ 0 w 62"/>
                <a:gd name="T7" fmla="*/ 33 h 34"/>
                <a:gd name="T8" fmla="*/ 61 w 62"/>
                <a:gd name="T9" fmla="*/ 33 h 34"/>
                <a:gd name="T10" fmla="*/ 61 w 62"/>
                <a:gd name="T11" fmla="*/ 20 h 34"/>
                <a:gd name="T12" fmla="*/ 60 w 62"/>
                <a:gd name="T13" fmla="*/ 19 h 34"/>
                <a:gd name="T14" fmla="*/ 60 w 62"/>
                <a:gd name="T15" fmla="*/ 1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34">
                  <a:moveTo>
                    <a:pt x="60" y="19"/>
                  </a:moveTo>
                  <a:lnTo>
                    <a:pt x="47" y="11"/>
                  </a:lnTo>
                  <a:lnTo>
                    <a:pt x="1" y="0"/>
                  </a:lnTo>
                  <a:lnTo>
                    <a:pt x="0" y="33"/>
                  </a:lnTo>
                  <a:lnTo>
                    <a:pt x="61" y="33"/>
                  </a:lnTo>
                  <a:lnTo>
                    <a:pt x="61" y="20"/>
                  </a:lnTo>
                  <a:lnTo>
                    <a:pt x="60" y="19"/>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26" name="AutoShape 298" descr="25 %"/>
            <p:cNvSpPr>
              <a:spLocks noChangeArrowheads="1"/>
            </p:cNvSpPr>
            <p:nvPr/>
          </p:nvSpPr>
          <p:spPr bwMode="auto">
            <a:xfrm flipV="1">
              <a:off x="1216" y="2200"/>
              <a:ext cx="38" cy="80"/>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27" name="Freeform 299" descr="25 %"/>
            <p:cNvSpPr>
              <a:spLocks/>
            </p:cNvSpPr>
            <p:nvPr/>
          </p:nvSpPr>
          <p:spPr bwMode="auto">
            <a:xfrm>
              <a:off x="1034" y="2148"/>
              <a:ext cx="13" cy="81"/>
            </a:xfrm>
            <a:custGeom>
              <a:avLst/>
              <a:gdLst>
                <a:gd name="T0" fmla="*/ 2 w 13"/>
                <a:gd name="T1" fmla="*/ 0 h 81"/>
                <a:gd name="T2" fmla="*/ 2 w 13"/>
                <a:gd name="T3" fmla="*/ 0 h 81"/>
                <a:gd name="T4" fmla="*/ 0 w 13"/>
                <a:gd name="T5" fmla="*/ 29 h 81"/>
                <a:gd name="T6" fmla="*/ 10 w 13"/>
                <a:gd name="T7" fmla="*/ 80 h 81"/>
                <a:gd name="T8" fmla="*/ 12 w 13"/>
                <a:gd name="T9" fmla="*/ 62 h 81"/>
                <a:gd name="T10" fmla="*/ 2 w 13"/>
                <a:gd name="T11" fmla="*/ 0 h 81"/>
                <a:gd name="T12" fmla="*/ 2 w 13"/>
                <a:gd name="T13" fmla="*/ 0 h 81"/>
                <a:gd name="T14" fmla="*/ 2 w 13"/>
                <a:gd name="T15" fmla="*/ 0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81">
                  <a:moveTo>
                    <a:pt x="2" y="0"/>
                  </a:moveTo>
                  <a:lnTo>
                    <a:pt x="2" y="0"/>
                  </a:lnTo>
                  <a:lnTo>
                    <a:pt x="0" y="29"/>
                  </a:lnTo>
                  <a:lnTo>
                    <a:pt x="10" y="80"/>
                  </a:lnTo>
                  <a:lnTo>
                    <a:pt x="12" y="62"/>
                  </a:lnTo>
                  <a:lnTo>
                    <a:pt x="2" y="0"/>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28" name="Freeform 300"/>
            <p:cNvSpPr>
              <a:spLocks/>
            </p:cNvSpPr>
            <p:nvPr/>
          </p:nvSpPr>
          <p:spPr bwMode="auto">
            <a:xfrm>
              <a:off x="1332" y="2137"/>
              <a:ext cx="29" cy="124"/>
            </a:xfrm>
            <a:custGeom>
              <a:avLst/>
              <a:gdLst>
                <a:gd name="T0" fmla="*/ 2 w 29"/>
                <a:gd name="T1" fmla="*/ 0 h 124"/>
                <a:gd name="T2" fmla="*/ 0 w 29"/>
                <a:gd name="T3" fmla="*/ 0 h 124"/>
                <a:gd name="T4" fmla="*/ 16 w 29"/>
                <a:gd name="T5" fmla="*/ 85 h 124"/>
                <a:gd name="T6" fmla="*/ 28 w 29"/>
                <a:gd name="T7" fmla="*/ 123 h 124"/>
                <a:gd name="T8" fmla="*/ 14 w 29"/>
                <a:gd name="T9" fmla="*/ 41 h 124"/>
                <a:gd name="T10" fmla="*/ 2 w 29"/>
                <a:gd name="T11" fmla="*/ 0 h 124"/>
                <a:gd name="T12" fmla="*/ 2 w 29"/>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24">
                  <a:moveTo>
                    <a:pt x="2" y="0"/>
                  </a:moveTo>
                  <a:lnTo>
                    <a:pt x="0" y="0"/>
                  </a:lnTo>
                  <a:lnTo>
                    <a:pt x="16" y="85"/>
                  </a:lnTo>
                  <a:lnTo>
                    <a:pt x="28" y="123"/>
                  </a:lnTo>
                  <a:lnTo>
                    <a:pt x="14" y="41"/>
                  </a:lnTo>
                  <a:lnTo>
                    <a:pt x="2"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29" name="AutoShape 301" descr="25 %"/>
            <p:cNvSpPr>
              <a:spLocks noChangeArrowheads="1"/>
            </p:cNvSpPr>
            <p:nvPr/>
          </p:nvSpPr>
          <p:spPr bwMode="auto">
            <a:xfrm flipV="1">
              <a:off x="1144" y="2221"/>
              <a:ext cx="57" cy="21"/>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30" name="Line 302"/>
            <p:cNvSpPr>
              <a:spLocks noChangeShapeType="1"/>
            </p:cNvSpPr>
            <p:nvPr/>
          </p:nvSpPr>
          <p:spPr bwMode="auto">
            <a:xfrm>
              <a:off x="1372" y="2238"/>
              <a:ext cx="19" cy="0"/>
            </a:xfrm>
            <a:prstGeom prst="line">
              <a:avLst/>
            </a:prstGeom>
            <a:noFill/>
            <a:ln w="317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31" name="Freeform 303"/>
            <p:cNvSpPr>
              <a:spLocks/>
            </p:cNvSpPr>
            <p:nvPr/>
          </p:nvSpPr>
          <p:spPr bwMode="auto">
            <a:xfrm>
              <a:off x="1426" y="2222"/>
              <a:ext cx="289" cy="50"/>
            </a:xfrm>
            <a:custGeom>
              <a:avLst/>
              <a:gdLst>
                <a:gd name="T0" fmla="*/ 7 w 289"/>
                <a:gd name="T1" fmla="*/ 16 h 50"/>
                <a:gd name="T2" fmla="*/ 0 w 289"/>
                <a:gd name="T3" fmla="*/ 47 h 50"/>
                <a:gd name="T4" fmla="*/ 39 w 289"/>
                <a:gd name="T5" fmla="*/ 47 h 50"/>
                <a:gd name="T6" fmla="*/ 45 w 289"/>
                <a:gd name="T7" fmla="*/ 44 h 50"/>
                <a:gd name="T8" fmla="*/ 54 w 289"/>
                <a:gd name="T9" fmla="*/ 42 h 50"/>
                <a:gd name="T10" fmla="*/ 70 w 289"/>
                <a:gd name="T11" fmla="*/ 41 h 50"/>
                <a:gd name="T12" fmla="*/ 80 w 289"/>
                <a:gd name="T13" fmla="*/ 46 h 50"/>
                <a:gd name="T14" fmla="*/ 88 w 289"/>
                <a:gd name="T15" fmla="*/ 49 h 50"/>
                <a:gd name="T16" fmla="*/ 206 w 289"/>
                <a:gd name="T17" fmla="*/ 49 h 50"/>
                <a:gd name="T18" fmla="*/ 212 w 289"/>
                <a:gd name="T19" fmla="*/ 39 h 50"/>
                <a:gd name="T20" fmla="*/ 221 w 289"/>
                <a:gd name="T21" fmla="*/ 37 h 50"/>
                <a:gd name="T22" fmla="*/ 235 w 289"/>
                <a:gd name="T23" fmla="*/ 37 h 50"/>
                <a:gd name="T24" fmla="*/ 246 w 289"/>
                <a:gd name="T25" fmla="*/ 39 h 50"/>
                <a:gd name="T26" fmla="*/ 256 w 289"/>
                <a:gd name="T27" fmla="*/ 42 h 50"/>
                <a:gd name="T28" fmla="*/ 261 w 289"/>
                <a:gd name="T29" fmla="*/ 47 h 50"/>
                <a:gd name="T30" fmla="*/ 279 w 289"/>
                <a:gd name="T31" fmla="*/ 44 h 50"/>
                <a:gd name="T32" fmla="*/ 288 w 289"/>
                <a:gd name="T33" fmla="*/ 35 h 50"/>
                <a:gd name="T34" fmla="*/ 288 w 289"/>
                <a:gd name="T35" fmla="*/ 25 h 50"/>
                <a:gd name="T36" fmla="*/ 286 w 289"/>
                <a:gd name="T37" fmla="*/ 11 h 50"/>
                <a:gd name="T38" fmla="*/ 275 w 289"/>
                <a:gd name="T39" fmla="*/ 19 h 50"/>
                <a:gd name="T40" fmla="*/ 199 w 289"/>
                <a:gd name="T41" fmla="*/ 19 h 50"/>
                <a:gd name="T42" fmla="*/ 186 w 289"/>
                <a:gd name="T43" fmla="*/ 10 h 50"/>
                <a:gd name="T44" fmla="*/ 166 w 289"/>
                <a:gd name="T45" fmla="*/ 2 h 50"/>
                <a:gd name="T46" fmla="*/ 164 w 289"/>
                <a:gd name="T47" fmla="*/ 2 h 50"/>
                <a:gd name="T48" fmla="*/ 152 w 289"/>
                <a:gd name="T49" fmla="*/ 4 h 50"/>
                <a:gd name="T50" fmla="*/ 86 w 289"/>
                <a:gd name="T51" fmla="*/ 3 h 50"/>
                <a:gd name="T52" fmla="*/ 79 w 289"/>
                <a:gd name="T53" fmla="*/ 0 h 50"/>
                <a:gd name="T54" fmla="*/ 58 w 289"/>
                <a:gd name="T55" fmla="*/ 18 h 50"/>
                <a:gd name="T56" fmla="*/ 7 w 289"/>
                <a:gd name="T57" fmla="*/ 16 h 50"/>
                <a:gd name="T58" fmla="*/ 7 w 289"/>
                <a:gd name="T59" fmla="*/ 16 h 50"/>
                <a:gd name="T60" fmla="*/ 7 w 289"/>
                <a:gd name="T61" fmla="*/ 16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9" h="50">
                  <a:moveTo>
                    <a:pt x="7" y="16"/>
                  </a:moveTo>
                  <a:lnTo>
                    <a:pt x="0" y="47"/>
                  </a:lnTo>
                  <a:lnTo>
                    <a:pt x="39" y="47"/>
                  </a:lnTo>
                  <a:lnTo>
                    <a:pt x="45" y="44"/>
                  </a:lnTo>
                  <a:lnTo>
                    <a:pt x="54" y="42"/>
                  </a:lnTo>
                  <a:lnTo>
                    <a:pt x="70" y="41"/>
                  </a:lnTo>
                  <a:lnTo>
                    <a:pt x="80" y="46"/>
                  </a:lnTo>
                  <a:lnTo>
                    <a:pt x="88" y="49"/>
                  </a:lnTo>
                  <a:lnTo>
                    <a:pt x="206" y="49"/>
                  </a:lnTo>
                  <a:lnTo>
                    <a:pt x="212" y="39"/>
                  </a:lnTo>
                  <a:lnTo>
                    <a:pt x="221" y="37"/>
                  </a:lnTo>
                  <a:lnTo>
                    <a:pt x="235" y="37"/>
                  </a:lnTo>
                  <a:lnTo>
                    <a:pt x="246" y="39"/>
                  </a:lnTo>
                  <a:lnTo>
                    <a:pt x="256" y="42"/>
                  </a:lnTo>
                  <a:lnTo>
                    <a:pt x="261" y="47"/>
                  </a:lnTo>
                  <a:lnTo>
                    <a:pt x="279" y="44"/>
                  </a:lnTo>
                  <a:lnTo>
                    <a:pt x="288" y="35"/>
                  </a:lnTo>
                  <a:lnTo>
                    <a:pt x="288" y="25"/>
                  </a:lnTo>
                  <a:lnTo>
                    <a:pt x="286" y="11"/>
                  </a:lnTo>
                  <a:lnTo>
                    <a:pt x="275" y="19"/>
                  </a:lnTo>
                  <a:lnTo>
                    <a:pt x="199" y="19"/>
                  </a:lnTo>
                  <a:lnTo>
                    <a:pt x="186" y="10"/>
                  </a:lnTo>
                  <a:lnTo>
                    <a:pt x="166" y="2"/>
                  </a:lnTo>
                  <a:lnTo>
                    <a:pt x="164" y="2"/>
                  </a:lnTo>
                  <a:lnTo>
                    <a:pt x="152" y="4"/>
                  </a:lnTo>
                  <a:lnTo>
                    <a:pt x="86" y="3"/>
                  </a:lnTo>
                  <a:lnTo>
                    <a:pt x="79" y="0"/>
                  </a:lnTo>
                  <a:lnTo>
                    <a:pt x="58" y="18"/>
                  </a:lnTo>
                  <a:lnTo>
                    <a:pt x="7" y="16"/>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32" name="Freeform 304"/>
            <p:cNvSpPr>
              <a:spLocks/>
            </p:cNvSpPr>
            <p:nvPr/>
          </p:nvSpPr>
          <p:spPr bwMode="auto">
            <a:xfrm>
              <a:off x="1487" y="2168"/>
              <a:ext cx="104" cy="59"/>
            </a:xfrm>
            <a:custGeom>
              <a:avLst/>
              <a:gdLst>
                <a:gd name="T0" fmla="*/ 74 w 104"/>
                <a:gd name="T1" fmla="*/ 2 h 59"/>
                <a:gd name="T2" fmla="*/ 84 w 104"/>
                <a:gd name="T3" fmla="*/ 5 h 59"/>
                <a:gd name="T4" fmla="*/ 103 w 104"/>
                <a:gd name="T5" fmla="*/ 56 h 59"/>
                <a:gd name="T6" fmla="*/ 89 w 104"/>
                <a:gd name="T7" fmla="*/ 58 h 59"/>
                <a:gd name="T8" fmla="*/ 25 w 104"/>
                <a:gd name="T9" fmla="*/ 58 h 59"/>
                <a:gd name="T10" fmla="*/ 19 w 104"/>
                <a:gd name="T11" fmla="*/ 55 h 59"/>
                <a:gd name="T12" fmla="*/ 0 w 104"/>
                <a:gd name="T13" fmla="*/ 4 h 59"/>
                <a:gd name="T14" fmla="*/ 13 w 104"/>
                <a:gd name="T15" fmla="*/ 0 h 59"/>
                <a:gd name="T16" fmla="*/ 66 w 104"/>
                <a:gd name="T17" fmla="*/ 0 h 59"/>
                <a:gd name="T18" fmla="*/ 74 w 104"/>
                <a:gd name="T19" fmla="*/ 2 h 59"/>
                <a:gd name="T20" fmla="*/ 74 w 104"/>
                <a:gd name="T21" fmla="*/ 2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59">
                  <a:moveTo>
                    <a:pt x="74" y="2"/>
                  </a:moveTo>
                  <a:lnTo>
                    <a:pt x="84" y="5"/>
                  </a:lnTo>
                  <a:lnTo>
                    <a:pt x="103" y="56"/>
                  </a:lnTo>
                  <a:lnTo>
                    <a:pt x="89" y="58"/>
                  </a:lnTo>
                  <a:lnTo>
                    <a:pt x="25" y="58"/>
                  </a:lnTo>
                  <a:lnTo>
                    <a:pt x="19" y="55"/>
                  </a:lnTo>
                  <a:lnTo>
                    <a:pt x="0" y="4"/>
                  </a:lnTo>
                  <a:lnTo>
                    <a:pt x="13" y="0"/>
                  </a:lnTo>
                  <a:lnTo>
                    <a:pt x="66" y="0"/>
                  </a:lnTo>
                  <a:lnTo>
                    <a:pt x="74" y="2"/>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33" name="Freeform 305"/>
            <p:cNvSpPr>
              <a:spLocks/>
            </p:cNvSpPr>
            <p:nvPr/>
          </p:nvSpPr>
          <p:spPr bwMode="auto">
            <a:xfrm>
              <a:off x="1468" y="2172"/>
              <a:ext cx="38" cy="69"/>
            </a:xfrm>
            <a:custGeom>
              <a:avLst/>
              <a:gdLst>
                <a:gd name="T0" fmla="*/ 0 w 38"/>
                <a:gd name="T1" fmla="*/ 14 h 69"/>
                <a:gd name="T2" fmla="*/ 14 w 38"/>
                <a:gd name="T3" fmla="*/ 68 h 69"/>
                <a:gd name="T4" fmla="*/ 37 w 38"/>
                <a:gd name="T5" fmla="*/ 52 h 69"/>
                <a:gd name="T6" fmla="*/ 18 w 38"/>
                <a:gd name="T7" fmla="*/ 0 h 69"/>
                <a:gd name="T8" fmla="*/ 4 w 38"/>
                <a:gd name="T9" fmla="*/ 10 h 69"/>
                <a:gd name="T10" fmla="*/ 0 w 38"/>
                <a:gd name="T11" fmla="*/ 14 h 69"/>
                <a:gd name="T12" fmla="*/ 0 w 38"/>
                <a:gd name="T13" fmla="*/ 14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69">
                  <a:moveTo>
                    <a:pt x="0" y="14"/>
                  </a:moveTo>
                  <a:lnTo>
                    <a:pt x="14" y="68"/>
                  </a:lnTo>
                  <a:lnTo>
                    <a:pt x="37" y="52"/>
                  </a:lnTo>
                  <a:lnTo>
                    <a:pt x="18" y="0"/>
                  </a:lnTo>
                  <a:lnTo>
                    <a:pt x="4" y="10"/>
                  </a:lnTo>
                  <a:lnTo>
                    <a:pt x="0" y="14"/>
                  </a:lnTo>
                </a:path>
              </a:pathLst>
            </a:custGeom>
            <a:solidFill>
              <a:srgbClr val="810000"/>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34" name="Freeform 306"/>
            <p:cNvSpPr>
              <a:spLocks/>
            </p:cNvSpPr>
            <p:nvPr/>
          </p:nvSpPr>
          <p:spPr bwMode="auto">
            <a:xfrm>
              <a:off x="1574" y="2174"/>
              <a:ext cx="52" cy="71"/>
            </a:xfrm>
            <a:custGeom>
              <a:avLst/>
              <a:gdLst>
                <a:gd name="T0" fmla="*/ 20 w 52"/>
                <a:gd name="T1" fmla="*/ 8 h 71"/>
                <a:gd name="T2" fmla="*/ 51 w 52"/>
                <a:gd name="T3" fmla="*/ 70 h 71"/>
                <a:gd name="T4" fmla="*/ 36 w 52"/>
                <a:gd name="T5" fmla="*/ 58 h 71"/>
                <a:gd name="T6" fmla="*/ 18 w 52"/>
                <a:gd name="T7" fmla="*/ 50 h 71"/>
                <a:gd name="T8" fmla="*/ 0 w 52"/>
                <a:gd name="T9" fmla="*/ 0 h 71"/>
                <a:gd name="T10" fmla="*/ 20 w 52"/>
                <a:gd name="T11" fmla="*/ 7 h 71"/>
                <a:gd name="T12" fmla="*/ 20 w 52"/>
                <a:gd name="T13" fmla="*/ 8 h 71"/>
                <a:gd name="T14" fmla="*/ 20 w 52"/>
                <a:gd name="T15" fmla="*/ 8 h 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71">
                  <a:moveTo>
                    <a:pt x="20" y="8"/>
                  </a:moveTo>
                  <a:lnTo>
                    <a:pt x="51" y="70"/>
                  </a:lnTo>
                  <a:lnTo>
                    <a:pt x="36" y="58"/>
                  </a:lnTo>
                  <a:lnTo>
                    <a:pt x="18" y="50"/>
                  </a:lnTo>
                  <a:lnTo>
                    <a:pt x="0" y="0"/>
                  </a:lnTo>
                  <a:lnTo>
                    <a:pt x="20" y="7"/>
                  </a:lnTo>
                  <a:lnTo>
                    <a:pt x="20" y="8"/>
                  </a:lnTo>
                </a:path>
              </a:pathLst>
            </a:custGeom>
            <a:solidFill>
              <a:srgbClr val="810000"/>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35" name="Freeform 307"/>
            <p:cNvSpPr>
              <a:spLocks/>
            </p:cNvSpPr>
            <p:nvPr/>
          </p:nvSpPr>
          <p:spPr bwMode="auto">
            <a:xfrm>
              <a:off x="1488" y="2228"/>
              <a:ext cx="134" cy="17"/>
            </a:xfrm>
            <a:custGeom>
              <a:avLst/>
              <a:gdLst>
                <a:gd name="T0" fmla="*/ 133 w 134"/>
                <a:gd name="T1" fmla="*/ 16 h 17"/>
                <a:gd name="T2" fmla="*/ 0 w 134"/>
                <a:gd name="T3" fmla="*/ 16 h 17"/>
                <a:gd name="T4" fmla="*/ 22 w 134"/>
                <a:gd name="T5" fmla="*/ 1 h 17"/>
                <a:gd name="T6" fmla="*/ 102 w 134"/>
                <a:gd name="T7" fmla="*/ 0 h 17"/>
                <a:gd name="T8" fmla="*/ 118 w 134"/>
                <a:gd name="T9" fmla="*/ 7 h 17"/>
                <a:gd name="T10" fmla="*/ 133 w 134"/>
                <a:gd name="T11" fmla="*/ 16 h 17"/>
                <a:gd name="T12" fmla="*/ 133 w 134"/>
                <a:gd name="T13" fmla="*/ 1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17">
                  <a:moveTo>
                    <a:pt x="133" y="16"/>
                  </a:moveTo>
                  <a:lnTo>
                    <a:pt x="0" y="16"/>
                  </a:lnTo>
                  <a:lnTo>
                    <a:pt x="22" y="1"/>
                  </a:lnTo>
                  <a:lnTo>
                    <a:pt x="102" y="0"/>
                  </a:lnTo>
                  <a:lnTo>
                    <a:pt x="118" y="7"/>
                  </a:lnTo>
                  <a:lnTo>
                    <a:pt x="133" y="16"/>
                  </a:lnTo>
                </a:path>
              </a:pathLst>
            </a:custGeom>
            <a:solidFill>
              <a:srgbClr val="810000"/>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36" name="Freeform 308"/>
            <p:cNvSpPr>
              <a:spLocks/>
            </p:cNvSpPr>
            <p:nvPr/>
          </p:nvSpPr>
          <p:spPr bwMode="auto">
            <a:xfrm>
              <a:off x="1412" y="2184"/>
              <a:ext cx="73" cy="59"/>
            </a:xfrm>
            <a:custGeom>
              <a:avLst/>
              <a:gdLst>
                <a:gd name="T0" fmla="*/ 56 w 73"/>
                <a:gd name="T1" fmla="*/ 0 h 59"/>
                <a:gd name="T2" fmla="*/ 4 w 73"/>
                <a:gd name="T3" fmla="*/ 2 h 59"/>
                <a:gd name="T4" fmla="*/ 0 w 73"/>
                <a:gd name="T5" fmla="*/ 7 h 59"/>
                <a:gd name="T6" fmla="*/ 13 w 73"/>
                <a:gd name="T7" fmla="*/ 52 h 59"/>
                <a:gd name="T8" fmla="*/ 20 w 73"/>
                <a:gd name="T9" fmla="*/ 58 h 59"/>
                <a:gd name="T10" fmla="*/ 72 w 73"/>
                <a:gd name="T11" fmla="*/ 58 h 59"/>
                <a:gd name="T12" fmla="*/ 72 w 73"/>
                <a:gd name="T13" fmla="*/ 54 h 59"/>
                <a:gd name="T14" fmla="*/ 56 w 73"/>
                <a:gd name="T15" fmla="*/ 0 h 59"/>
                <a:gd name="T16" fmla="*/ 56 w 73"/>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59">
                  <a:moveTo>
                    <a:pt x="56" y="0"/>
                  </a:moveTo>
                  <a:lnTo>
                    <a:pt x="4" y="2"/>
                  </a:lnTo>
                  <a:lnTo>
                    <a:pt x="0" y="7"/>
                  </a:lnTo>
                  <a:lnTo>
                    <a:pt x="13" y="52"/>
                  </a:lnTo>
                  <a:lnTo>
                    <a:pt x="20" y="58"/>
                  </a:lnTo>
                  <a:lnTo>
                    <a:pt x="72" y="58"/>
                  </a:lnTo>
                  <a:lnTo>
                    <a:pt x="72" y="54"/>
                  </a:lnTo>
                  <a:lnTo>
                    <a:pt x="56"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37" name="Freeform 309"/>
            <p:cNvSpPr>
              <a:spLocks/>
            </p:cNvSpPr>
            <p:nvPr/>
          </p:nvSpPr>
          <p:spPr bwMode="auto">
            <a:xfrm>
              <a:off x="1595" y="2184"/>
              <a:ext cx="118" cy="59"/>
            </a:xfrm>
            <a:custGeom>
              <a:avLst/>
              <a:gdLst>
                <a:gd name="T0" fmla="*/ 117 w 118"/>
                <a:gd name="T1" fmla="*/ 49 h 59"/>
                <a:gd name="T2" fmla="*/ 106 w 118"/>
                <a:gd name="T3" fmla="*/ 57 h 59"/>
                <a:gd name="T4" fmla="*/ 30 w 118"/>
                <a:gd name="T5" fmla="*/ 58 h 59"/>
                <a:gd name="T6" fmla="*/ 21 w 118"/>
                <a:gd name="T7" fmla="*/ 44 h 59"/>
                <a:gd name="T8" fmla="*/ 0 w 118"/>
                <a:gd name="T9" fmla="*/ 0 h 59"/>
                <a:gd name="T10" fmla="*/ 11 w 118"/>
                <a:gd name="T11" fmla="*/ 1 h 59"/>
                <a:gd name="T12" fmla="*/ 80 w 118"/>
                <a:gd name="T13" fmla="*/ 6 h 59"/>
                <a:gd name="T14" fmla="*/ 91 w 118"/>
                <a:gd name="T15" fmla="*/ 12 h 59"/>
                <a:gd name="T16" fmla="*/ 115 w 118"/>
                <a:gd name="T17" fmla="*/ 44 h 59"/>
                <a:gd name="T18" fmla="*/ 117 w 118"/>
                <a:gd name="T19" fmla="*/ 49 h 59"/>
                <a:gd name="T20" fmla="*/ 117 w 118"/>
                <a:gd name="T21" fmla="*/ 49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 h="59">
                  <a:moveTo>
                    <a:pt x="117" y="49"/>
                  </a:moveTo>
                  <a:lnTo>
                    <a:pt x="106" y="57"/>
                  </a:lnTo>
                  <a:lnTo>
                    <a:pt x="30" y="58"/>
                  </a:lnTo>
                  <a:lnTo>
                    <a:pt x="21" y="44"/>
                  </a:lnTo>
                  <a:lnTo>
                    <a:pt x="0" y="0"/>
                  </a:lnTo>
                  <a:lnTo>
                    <a:pt x="11" y="1"/>
                  </a:lnTo>
                  <a:lnTo>
                    <a:pt x="80" y="6"/>
                  </a:lnTo>
                  <a:lnTo>
                    <a:pt x="91" y="12"/>
                  </a:lnTo>
                  <a:lnTo>
                    <a:pt x="115" y="44"/>
                  </a:lnTo>
                  <a:lnTo>
                    <a:pt x="117" y="49"/>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38" name="Oval 310"/>
            <p:cNvSpPr>
              <a:spLocks noChangeArrowheads="1"/>
            </p:cNvSpPr>
            <p:nvPr/>
          </p:nvSpPr>
          <p:spPr bwMode="auto">
            <a:xfrm rot="-10560000">
              <a:off x="1467" y="2266"/>
              <a:ext cx="43" cy="20"/>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39" name="Oval 311"/>
            <p:cNvSpPr>
              <a:spLocks noChangeArrowheads="1"/>
            </p:cNvSpPr>
            <p:nvPr/>
          </p:nvSpPr>
          <p:spPr bwMode="auto">
            <a:xfrm rot="-10620000">
              <a:off x="1638" y="2260"/>
              <a:ext cx="44" cy="22"/>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40" name="Line 312"/>
            <p:cNvSpPr>
              <a:spLocks noChangeShapeType="1"/>
            </p:cNvSpPr>
            <p:nvPr/>
          </p:nvSpPr>
          <p:spPr bwMode="auto">
            <a:xfrm flipH="1">
              <a:off x="1395" y="2235"/>
              <a:ext cx="16" cy="2"/>
            </a:xfrm>
            <a:prstGeom prst="line">
              <a:avLst/>
            </a:prstGeom>
            <a:noFill/>
            <a:ln w="476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41" name="Freeform 313"/>
            <p:cNvSpPr>
              <a:spLocks/>
            </p:cNvSpPr>
            <p:nvPr/>
          </p:nvSpPr>
          <p:spPr bwMode="auto">
            <a:xfrm>
              <a:off x="1406" y="2191"/>
              <a:ext cx="29" cy="79"/>
            </a:xfrm>
            <a:custGeom>
              <a:avLst/>
              <a:gdLst>
                <a:gd name="T0" fmla="*/ 6 w 29"/>
                <a:gd name="T1" fmla="*/ 0 h 79"/>
                <a:gd name="T2" fmla="*/ 0 w 29"/>
                <a:gd name="T3" fmla="*/ 21 h 79"/>
                <a:gd name="T4" fmla="*/ 13 w 29"/>
                <a:gd name="T5" fmla="*/ 64 h 79"/>
                <a:gd name="T6" fmla="*/ 21 w 29"/>
                <a:gd name="T7" fmla="*/ 78 h 79"/>
                <a:gd name="T8" fmla="*/ 28 w 29"/>
                <a:gd name="T9" fmla="*/ 51 h 79"/>
                <a:gd name="T10" fmla="*/ 20 w 29"/>
                <a:gd name="T11" fmla="*/ 44 h 79"/>
                <a:gd name="T12" fmla="*/ 6 w 29"/>
                <a:gd name="T13" fmla="*/ 0 h 79"/>
                <a:gd name="T14" fmla="*/ 6 w 29"/>
                <a:gd name="T15" fmla="*/ 0 h 79"/>
                <a:gd name="T16" fmla="*/ 6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79">
                  <a:moveTo>
                    <a:pt x="6" y="0"/>
                  </a:moveTo>
                  <a:lnTo>
                    <a:pt x="0" y="21"/>
                  </a:lnTo>
                  <a:lnTo>
                    <a:pt x="13" y="64"/>
                  </a:lnTo>
                  <a:lnTo>
                    <a:pt x="21" y="78"/>
                  </a:lnTo>
                  <a:lnTo>
                    <a:pt x="28" y="51"/>
                  </a:lnTo>
                  <a:lnTo>
                    <a:pt x="20" y="44"/>
                  </a:lnTo>
                  <a:lnTo>
                    <a:pt x="6"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42" name="Line 314"/>
            <p:cNvSpPr>
              <a:spLocks noChangeShapeType="1"/>
            </p:cNvSpPr>
            <p:nvPr/>
          </p:nvSpPr>
          <p:spPr bwMode="auto">
            <a:xfrm>
              <a:off x="1701" y="2242"/>
              <a:ext cx="3" cy="24"/>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43" name="Line 315"/>
            <p:cNvSpPr>
              <a:spLocks noChangeShapeType="1"/>
            </p:cNvSpPr>
            <p:nvPr/>
          </p:nvSpPr>
          <p:spPr bwMode="auto">
            <a:xfrm flipH="1">
              <a:off x="1488" y="2244"/>
              <a:ext cx="1" cy="19"/>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44" name="Line 316"/>
            <p:cNvSpPr>
              <a:spLocks noChangeShapeType="1"/>
            </p:cNvSpPr>
            <p:nvPr/>
          </p:nvSpPr>
          <p:spPr bwMode="auto">
            <a:xfrm>
              <a:off x="1552" y="2229"/>
              <a:ext cx="0" cy="41"/>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45" name="Line 317"/>
            <p:cNvSpPr>
              <a:spLocks noChangeShapeType="1"/>
            </p:cNvSpPr>
            <p:nvPr/>
          </p:nvSpPr>
          <p:spPr bwMode="auto">
            <a:xfrm>
              <a:off x="1553" y="2229"/>
              <a:ext cx="0" cy="41"/>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46" name="Line 318"/>
            <p:cNvSpPr>
              <a:spLocks noChangeShapeType="1"/>
            </p:cNvSpPr>
            <p:nvPr/>
          </p:nvSpPr>
          <p:spPr bwMode="auto">
            <a:xfrm>
              <a:off x="1620" y="2244"/>
              <a:ext cx="0" cy="26"/>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47" name="Freeform 319"/>
            <p:cNvSpPr>
              <a:spLocks/>
            </p:cNvSpPr>
            <p:nvPr/>
          </p:nvSpPr>
          <p:spPr bwMode="auto">
            <a:xfrm>
              <a:off x="1406" y="2208"/>
              <a:ext cx="62" cy="59"/>
            </a:xfrm>
            <a:custGeom>
              <a:avLst/>
              <a:gdLst>
                <a:gd name="T0" fmla="*/ 0 w 62"/>
                <a:gd name="T1" fmla="*/ 0 h 59"/>
                <a:gd name="T2" fmla="*/ 13 w 62"/>
                <a:gd name="T3" fmla="*/ 46 h 59"/>
                <a:gd name="T4" fmla="*/ 22 w 62"/>
                <a:gd name="T5" fmla="*/ 57 h 59"/>
                <a:gd name="T6" fmla="*/ 61 w 62"/>
                <a:gd name="T7" fmla="*/ 58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59">
                  <a:moveTo>
                    <a:pt x="0" y="0"/>
                  </a:moveTo>
                  <a:lnTo>
                    <a:pt x="13" y="46"/>
                  </a:lnTo>
                  <a:lnTo>
                    <a:pt x="22" y="57"/>
                  </a:lnTo>
                  <a:lnTo>
                    <a:pt x="61" y="58"/>
                  </a:lnTo>
                </a:path>
              </a:pathLst>
            </a:custGeom>
            <a:noFill/>
            <a:ln w="19050"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48" name="Freeform 320"/>
            <p:cNvSpPr>
              <a:spLocks/>
            </p:cNvSpPr>
            <p:nvPr/>
          </p:nvSpPr>
          <p:spPr bwMode="auto">
            <a:xfrm>
              <a:off x="1508" y="2268"/>
              <a:ext cx="126" cy="2"/>
            </a:xfrm>
            <a:custGeom>
              <a:avLst/>
              <a:gdLst>
                <a:gd name="T0" fmla="*/ 0 w 126"/>
                <a:gd name="T1" fmla="*/ 0 h 2"/>
                <a:gd name="T2" fmla="*/ 44 w 126"/>
                <a:gd name="T3" fmla="*/ 1 h 2"/>
                <a:gd name="T4" fmla="*/ 112 w 126"/>
                <a:gd name="T5" fmla="*/ 1 h 2"/>
                <a:gd name="T6" fmla="*/ 125 w 126"/>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2">
                  <a:moveTo>
                    <a:pt x="0" y="0"/>
                  </a:moveTo>
                  <a:lnTo>
                    <a:pt x="44" y="1"/>
                  </a:lnTo>
                  <a:lnTo>
                    <a:pt x="112" y="1"/>
                  </a:lnTo>
                  <a:lnTo>
                    <a:pt x="125" y="1"/>
                  </a:lnTo>
                </a:path>
              </a:pathLst>
            </a:custGeom>
            <a:noFill/>
            <a:ln w="19050"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49" name="Freeform 321"/>
            <p:cNvSpPr>
              <a:spLocks/>
            </p:cNvSpPr>
            <p:nvPr/>
          </p:nvSpPr>
          <p:spPr bwMode="auto">
            <a:xfrm>
              <a:off x="1684" y="2254"/>
              <a:ext cx="31" cy="13"/>
            </a:xfrm>
            <a:custGeom>
              <a:avLst/>
              <a:gdLst>
                <a:gd name="T0" fmla="*/ 0 w 31"/>
                <a:gd name="T1" fmla="*/ 12 h 13"/>
                <a:gd name="T2" fmla="*/ 19 w 31"/>
                <a:gd name="T3" fmla="*/ 10 h 13"/>
                <a:gd name="T4" fmla="*/ 30 w 31"/>
                <a:gd name="T5" fmla="*/ 0 h 13"/>
                <a:gd name="T6" fmla="*/ 0 60000 65536"/>
                <a:gd name="T7" fmla="*/ 0 60000 65536"/>
                <a:gd name="T8" fmla="*/ 0 60000 65536"/>
              </a:gdLst>
              <a:ahLst/>
              <a:cxnLst>
                <a:cxn ang="T6">
                  <a:pos x="T0" y="T1"/>
                </a:cxn>
                <a:cxn ang="T7">
                  <a:pos x="T2" y="T3"/>
                </a:cxn>
                <a:cxn ang="T8">
                  <a:pos x="T4" y="T5"/>
                </a:cxn>
              </a:cxnLst>
              <a:rect l="0" t="0" r="r" b="b"/>
              <a:pathLst>
                <a:path w="31" h="13">
                  <a:moveTo>
                    <a:pt x="0" y="12"/>
                  </a:moveTo>
                  <a:lnTo>
                    <a:pt x="19" y="10"/>
                  </a:lnTo>
                  <a:lnTo>
                    <a:pt x="30" y="0"/>
                  </a:lnTo>
                </a:path>
              </a:pathLst>
            </a:custGeom>
            <a:noFill/>
            <a:ln w="19050"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grpSp>
      <p:grpSp>
        <p:nvGrpSpPr>
          <p:cNvPr id="950" name="Group 357"/>
          <p:cNvGrpSpPr>
            <a:grpSpLocks/>
          </p:cNvGrpSpPr>
          <p:nvPr/>
        </p:nvGrpSpPr>
        <p:grpSpPr bwMode="auto">
          <a:xfrm>
            <a:off x="3277518" y="5545286"/>
            <a:ext cx="984250" cy="284163"/>
            <a:chOff x="1774" y="2110"/>
            <a:chExt cx="687" cy="182"/>
          </a:xfrm>
        </p:grpSpPr>
        <p:sp>
          <p:nvSpPr>
            <p:cNvPr id="951" name="Freeform 323"/>
            <p:cNvSpPr>
              <a:spLocks/>
            </p:cNvSpPr>
            <p:nvPr/>
          </p:nvSpPr>
          <p:spPr bwMode="auto">
            <a:xfrm>
              <a:off x="2101" y="2186"/>
              <a:ext cx="21" cy="96"/>
            </a:xfrm>
            <a:custGeom>
              <a:avLst/>
              <a:gdLst>
                <a:gd name="T0" fmla="*/ 5 w 21"/>
                <a:gd name="T1" fmla="*/ 15 h 96"/>
                <a:gd name="T2" fmla="*/ 0 w 21"/>
                <a:gd name="T3" fmla="*/ 0 h 96"/>
                <a:gd name="T4" fmla="*/ 15 w 21"/>
                <a:gd name="T5" fmla="*/ 78 h 96"/>
                <a:gd name="T6" fmla="*/ 20 w 21"/>
                <a:gd name="T7" fmla="*/ 95 h 96"/>
                <a:gd name="T8" fmla="*/ 5 w 21"/>
                <a:gd name="T9" fmla="*/ 22 h 96"/>
                <a:gd name="T10" fmla="*/ 5 w 21"/>
                <a:gd name="T11" fmla="*/ 15 h 96"/>
                <a:gd name="T12" fmla="*/ 5 w 21"/>
                <a:gd name="T13" fmla="*/ 1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96">
                  <a:moveTo>
                    <a:pt x="5" y="15"/>
                  </a:moveTo>
                  <a:lnTo>
                    <a:pt x="0" y="0"/>
                  </a:lnTo>
                  <a:lnTo>
                    <a:pt x="15" y="78"/>
                  </a:lnTo>
                  <a:lnTo>
                    <a:pt x="20" y="95"/>
                  </a:lnTo>
                  <a:lnTo>
                    <a:pt x="5" y="22"/>
                  </a:lnTo>
                  <a:lnTo>
                    <a:pt x="5" y="15"/>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52" name="Freeform 324"/>
            <p:cNvSpPr>
              <a:spLocks/>
            </p:cNvSpPr>
            <p:nvPr/>
          </p:nvSpPr>
          <p:spPr bwMode="auto">
            <a:xfrm>
              <a:off x="1775" y="2166"/>
              <a:ext cx="18" cy="113"/>
            </a:xfrm>
            <a:custGeom>
              <a:avLst/>
              <a:gdLst>
                <a:gd name="T0" fmla="*/ 0 w 18"/>
                <a:gd name="T1" fmla="*/ 0 h 113"/>
                <a:gd name="T2" fmla="*/ 0 w 18"/>
                <a:gd name="T3" fmla="*/ 43 h 113"/>
                <a:gd name="T4" fmla="*/ 17 w 18"/>
                <a:gd name="T5" fmla="*/ 112 h 113"/>
                <a:gd name="T6" fmla="*/ 15 w 18"/>
                <a:gd name="T7" fmla="*/ 81 h 113"/>
                <a:gd name="T8" fmla="*/ 0 w 18"/>
                <a:gd name="T9" fmla="*/ 0 h 113"/>
                <a:gd name="T10" fmla="*/ 0 w 18"/>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13">
                  <a:moveTo>
                    <a:pt x="0" y="0"/>
                  </a:moveTo>
                  <a:lnTo>
                    <a:pt x="0" y="43"/>
                  </a:lnTo>
                  <a:lnTo>
                    <a:pt x="17" y="112"/>
                  </a:lnTo>
                  <a:lnTo>
                    <a:pt x="15" y="81"/>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53" name="Oval 325"/>
            <p:cNvSpPr>
              <a:spLocks noChangeArrowheads="1"/>
            </p:cNvSpPr>
            <p:nvPr/>
          </p:nvSpPr>
          <p:spPr bwMode="auto">
            <a:xfrm rot="-10500000">
              <a:off x="1908" y="2268"/>
              <a:ext cx="48" cy="24"/>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54" name="AutoShape 326" descr="25 %"/>
            <p:cNvSpPr>
              <a:spLocks noChangeArrowheads="1"/>
            </p:cNvSpPr>
            <p:nvPr/>
          </p:nvSpPr>
          <p:spPr bwMode="auto">
            <a:xfrm flipV="1">
              <a:off x="1901" y="2228"/>
              <a:ext cx="38" cy="14"/>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55" name="Freeform 327"/>
            <p:cNvSpPr>
              <a:spLocks/>
            </p:cNvSpPr>
            <p:nvPr/>
          </p:nvSpPr>
          <p:spPr bwMode="auto">
            <a:xfrm>
              <a:off x="1774" y="2110"/>
              <a:ext cx="333" cy="97"/>
            </a:xfrm>
            <a:custGeom>
              <a:avLst/>
              <a:gdLst>
                <a:gd name="T0" fmla="*/ 0 w 333"/>
                <a:gd name="T1" fmla="*/ 57 h 97"/>
                <a:gd name="T2" fmla="*/ 6 w 333"/>
                <a:gd name="T3" fmla="*/ 20 h 97"/>
                <a:gd name="T4" fmla="*/ 18 w 333"/>
                <a:gd name="T5" fmla="*/ 8 h 97"/>
                <a:gd name="T6" fmla="*/ 89 w 333"/>
                <a:gd name="T7" fmla="*/ 0 h 97"/>
                <a:gd name="T8" fmla="*/ 161 w 333"/>
                <a:gd name="T9" fmla="*/ 0 h 97"/>
                <a:gd name="T10" fmla="*/ 229 w 333"/>
                <a:gd name="T11" fmla="*/ 6 h 97"/>
                <a:gd name="T12" fmla="*/ 304 w 333"/>
                <a:gd name="T13" fmla="*/ 30 h 97"/>
                <a:gd name="T14" fmla="*/ 316 w 333"/>
                <a:gd name="T15" fmla="*/ 69 h 97"/>
                <a:gd name="T16" fmla="*/ 326 w 333"/>
                <a:gd name="T17" fmla="*/ 76 h 97"/>
                <a:gd name="T18" fmla="*/ 332 w 333"/>
                <a:gd name="T19" fmla="*/ 96 h 97"/>
                <a:gd name="T20" fmla="*/ 184 w 333"/>
                <a:gd name="T21" fmla="*/ 95 h 97"/>
                <a:gd name="T22" fmla="*/ 158 w 333"/>
                <a:gd name="T23" fmla="*/ 93 h 97"/>
                <a:gd name="T24" fmla="*/ 154 w 333"/>
                <a:gd name="T25" fmla="*/ 82 h 97"/>
                <a:gd name="T26" fmla="*/ 130 w 333"/>
                <a:gd name="T27" fmla="*/ 82 h 97"/>
                <a:gd name="T28" fmla="*/ 122 w 333"/>
                <a:gd name="T29" fmla="*/ 91 h 97"/>
                <a:gd name="T30" fmla="*/ 4 w 333"/>
                <a:gd name="T31" fmla="*/ 90 h 97"/>
                <a:gd name="T32" fmla="*/ 1 w 333"/>
                <a:gd name="T33" fmla="*/ 64 h 97"/>
                <a:gd name="T34" fmla="*/ 3 w 333"/>
                <a:gd name="T35" fmla="*/ 57 h 97"/>
                <a:gd name="T36" fmla="*/ 0 w 333"/>
                <a:gd name="T37" fmla="*/ 57 h 97"/>
                <a:gd name="T38" fmla="*/ 0 w 333"/>
                <a:gd name="T39" fmla="*/ 57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3" h="97">
                  <a:moveTo>
                    <a:pt x="0" y="57"/>
                  </a:moveTo>
                  <a:lnTo>
                    <a:pt x="6" y="20"/>
                  </a:lnTo>
                  <a:lnTo>
                    <a:pt x="18" y="8"/>
                  </a:lnTo>
                  <a:lnTo>
                    <a:pt x="89" y="0"/>
                  </a:lnTo>
                  <a:lnTo>
                    <a:pt x="161" y="0"/>
                  </a:lnTo>
                  <a:lnTo>
                    <a:pt x="229" y="6"/>
                  </a:lnTo>
                  <a:lnTo>
                    <a:pt x="304" y="30"/>
                  </a:lnTo>
                  <a:lnTo>
                    <a:pt x="316" y="69"/>
                  </a:lnTo>
                  <a:lnTo>
                    <a:pt x="326" y="76"/>
                  </a:lnTo>
                  <a:lnTo>
                    <a:pt x="332" y="96"/>
                  </a:lnTo>
                  <a:lnTo>
                    <a:pt x="184" y="95"/>
                  </a:lnTo>
                  <a:lnTo>
                    <a:pt x="158" y="93"/>
                  </a:lnTo>
                  <a:lnTo>
                    <a:pt x="154" y="82"/>
                  </a:lnTo>
                  <a:lnTo>
                    <a:pt x="130" y="82"/>
                  </a:lnTo>
                  <a:lnTo>
                    <a:pt x="122" y="91"/>
                  </a:lnTo>
                  <a:lnTo>
                    <a:pt x="4" y="90"/>
                  </a:lnTo>
                  <a:lnTo>
                    <a:pt x="1" y="64"/>
                  </a:lnTo>
                  <a:lnTo>
                    <a:pt x="3" y="57"/>
                  </a:lnTo>
                  <a:lnTo>
                    <a:pt x="0" y="57"/>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56" name="Freeform 328"/>
            <p:cNvSpPr>
              <a:spLocks/>
            </p:cNvSpPr>
            <p:nvPr/>
          </p:nvSpPr>
          <p:spPr bwMode="auto">
            <a:xfrm>
              <a:off x="2003" y="2116"/>
              <a:ext cx="92" cy="103"/>
            </a:xfrm>
            <a:custGeom>
              <a:avLst/>
              <a:gdLst>
                <a:gd name="T0" fmla="*/ 0 w 92"/>
                <a:gd name="T1" fmla="*/ 0 h 103"/>
                <a:gd name="T2" fmla="*/ 17 w 92"/>
                <a:gd name="T3" fmla="*/ 78 h 103"/>
                <a:gd name="T4" fmla="*/ 91 w 92"/>
                <a:gd name="T5" fmla="*/ 102 h 103"/>
                <a:gd name="T6" fmla="*/ 78 w 92"/>
                <a:gd name="T7" fmla="*/ 23 h 103"/>
                <a:gd name="T8" fmla="*/ 0 w 92"/>
                <a:gd name="T9" fmla="*/ 0 h 103"/>
                <a:gd name="T10" fmla="*/ 0 w 92"/>
                <a:gd name="T11" fmla="*/ 0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103">
                  <a:moveTo>
                    <a:pt x="0" y="0"/>
                  </a:moveTo>
                  <a:lnTo>
                    <a:pt x="17" y="78"/>
                  </a:lnTo>
                  <a:lnTo>
                    <a:pt x="91" y="102"/>
                  </a:lnTo>
                  <a:lnTo>
                    <a:pt x="78" y="23"/>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57" name="Freeform 329"/>
            <p:cNvSpPr>
              <a:spLocks/>
            </p:cNvSpPr>
            <p:nvPr/>
          </p:nvSpPr>
          <p:spPr bwMode="auto">
            <a:xfrm>
              <a:off x="1791" y="2188"/>
              <a:ext cx="331" cy="95"/>
            </a:xfrm>
            <a:custGeom>
              <a:avLst/>
              <a:gdLst>
                <a:gd name="T0" fmla="*/ 0 w 331"/>
                <a:gd name="T1" fmla="*/ 56 h 95"/>
                <a:gd name="T2" fmla="*/ 5 w 331"/>
                <a:gd name="T3" fmla="*/ 20 h 95"/>
                <a:gd name="T4" fmla="*/ 17 w 331"/>
                <a:gd name="T5" fmla="*/ 9 h 95"/>
                <a:gd name="T6" fmla="*/ 87 w 331"/>
                <a:gd name="T7" fmla="*/ 0 h 95"/>
                <a:gd name="T8" fmla="*/ 160 w 331"/>
                <a:gd name="T9" fmla="*/ 0 h 95"/>
                <a:gd name="T10" fmla="*/ 231 w 331"/>
                <a:gd name="T11" fmla="*/ 8 h 95"/>
                <a:gd name="T12" fmla="*/ 301 w 331"/>
                <a:gd name="T13" fmla="*/ 30 h 95"/>
                <a:gd name="T14" fmla="*/ 315 w 331"/>
                <a:gd name="T15" fmla="*/ 71 h 95"/>
                <a:gd name="T16" fmla="*/ 324 w 331"/>
                <a:gd name="T17" fmla="*/ 76 h 95"/>
                <a:gd name="T18" fmla="*/ 330 w 331"/>
                <a:gd name="T19" fmla="*/ 93 h 95"/>
                <a:gd name="T20" fmla="*/ 184 w 331"/>
                <a:gd name="T21" fmla="*/ 93 h 95"/>
                <a:gd name="T22" fmla="*/ 165 w 331"/>
                <a:gd name="T23" fmla="*/ 93 h 95"/>
                <a:gd name="T24" fmla="*/ 152 w 331"/>
                <a:gd name="T25" fmla="*/ 83 h 95"/>
                <a:gd name="T26" fmla="*/ 128 w 331"/>
                <a:gd name="T27" fmla="*/ 83 h 95"/>
                <a:gd name="T28" fmla="*/ 115 w 331"/>
                <a:gd name="T29" fmla="*/ 94 h 95"/>
                <a:gd name="T30" fmla="*/ 1 w 331"/>
                <a:gd name="T31" fmla="*/ 94 h 95"/>
                <a:gd name="T32" fmla="*/ 0 w 331"/>
                <a:gd name="T33" fmla="*/ 65 h 95"/>
                <a:gd name="T34" fmla="*/ 1 w 331"/>
                <a:gd name="T35" fmla="*/ 58 h 95"/>
                <a:gd name="T36" fmla="*/ 0 w 331"/>
                <a:gd name="T37" fmla="*/ 56 h 95"/>
                <a:gd name="T38" fmla="*/ 0 w 331"/>
                <a:gd name="T39" fmla="*/ 56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1" h="95">
                  <a:moveTo>
                    <a:pt x="0" y="56"/>
                  </a:moveTo>
                  <a:lnTo>
                    <a:pt x="5" y="20"/>
                  </a:lnTo>
                  <a:lnTo>
                    <a:pt x="17" y="9"/>
                  </a:lnTo>
                  <a:lnTo>
                    <a:pt x="87" y="0"/>
                  </a:lnTo>
                  <a:lnTo>
                    <a:pt x="160" y="0"/>
                  </a:lnTo>
                  <a:lnTo>
                    <a:pt x="231" y="8"/>
                  </a:lnTo>
                  <a:lnTo>
                    <a:pt x="301" y="30"/>
                  </a:lnTo>
                  <a:lnTo>
                    <a:pt x="315" y="71"/>
                  </a:lnTo>
                  <a:lnTo>
                    <a:pt x="324" y="76"/>
                  </a:lnTo>
                  <a:lnTo>
                    <a:pt x="330" y="93"/>
                  </a:lnTo>
                  <a:lnTo>
                    <a:pt x="184" y="93"/>
                  </a:lnTo>
                  <a:lnTo>
                    <a:pt x="165" y="93"/>
                  </a:lnTo>
                  <a:lnTo>
                    <a:pt x="152" y="83"/>
                  </a:lnTo>
                  <a:lnTo>
                    <a:pt x="128" y="83"/>
                  </a:lnTo>
                  <a:lnTo>
                    <a:pt x="115" y="94"/>
                  </a:lnTo>
                  <a:lnTo>
                    <a:pt x="1" y="94"/>
                  </a:lnTo>
                  <a:lnTo>
                    <a:pt x="0" y="65"/>
                  </a:lnTo>
                  <a:lnTo>
                    <a:pt x="1" y="58"/>
                  </a:lnTo>
                  <a:lnTo>
                    <a:pt x="0" y="56"/>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58" name="Freeform 330"/>
            <p:cNvSpPr>
              <a:spLocks/>
            </p:cNvSpPr>
            <p:nvPr/>
          </p:nvSpPr>
          <p:spPr bwMode="auto">
            <a:xfrm>
              <a:off x="1781" y="2116"/>
              <a:ext cx="31" cy="91"/>
            </a:xfrm>
            <a:custGeom>
              <a:avLst/>
              <a:gdLst>
                <a:gd name="T0" fmla="*/ 0 w 31"/>
                <a:gd name="T1" fmla="*/ 14 h 91"/>
                <a:gd name="T2" fmla="*/ 15 w 31"/>
                <a:gd name="T3" fmla="*/ 90 h 91"/>
                <a:gd name="T4" fmla="*/ 30 w 31"/>
                <a:gd name="T5" fmla="*/ 80 h 91"/>
                <a:gd name="T6" fmla="*/ 13 w 31"/>
                <a:gd name="T7" fmla="*/ 0 h 91"/>
                <a:gd name="T8" fmla="*/ 0 w 31"/>
                <a:gd name="T9" fmla="*/ 14 h 91"/>
                <a:gd name="T10" fmla="*/ 0 w 31"/>
                <a:gd name="T11" fmla="*/ 14 h 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91">
                  <a:moveTo>
                    <a:pt x="0" y="14"/>
                  </a:moveTo>
                  <a:lnTo>
                    <a:pt x="15" y="90"/>
                  </a:lnTo>
                  <a:lnTo>
                    <a:pt x="30" y="80"/>
                  </a:lnTo>
                  <a:lnTo>
                    <a:pt x="13" y="0"/>
                  </a:lnTo>
                  <a:lnTo>
                    <a:pt x="0" y="14"/>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59" name="Freeform 331" descr="25 %"/>
            <p:cNvSpPr>
              <a:spLocks/>
            </p:cNvSpPr>
            <p:nvPr/>
          </p:nvSpPr>
          <p:spPr bwMode="auto">
            <a:xfrm>
              <a:off x="1810" y="2203"/>
              <a:ext cx="68" cy="40"/>
            </a:xfrm>
            <a:custGeom>
              <a:avLst/>
              <a:gdLst>
                <a:gd name="T0" fmla="*/ 1 w 68"/>
                <a:gd name="T1" fmla="*/ 22 h 40"/>
                <a:gd name="T2" fmla="*/ 7 w 68"/>
                <a:gd name="T3" fmla="*/ 10 h 40"/>
                <a:gd name="T4" fmla="*/ 67 w 68"/>
                <a:gd name="T5" fmla="*/ 0 h 40"/>
                <a:gd name="T6" fmla="*/ 67 w 68"/>
                <a:gd name="T7" fmla="*/ 39 h 40"/>
                <a:gd name="T8" fmla="*/ 0 w 68"/>
                <a:gd name="T9" fmla="*/ 39 h 40"/>
                <a:gd name="T10" fmla="*/ 0 w 68"/>
                <a:gd name="T11" fmla="*/ 21 h 40"/>
                <a:gd name="T12" fmla="*/ 1 w 68"/>
                <a:gd name="T13" fmla="*/ 22 h 40"/>
                <a:gd name="T14" fmla="*/ 1 w 68"/>
                <a:gd name="T15" fmla="*/ 22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40">
                  <a:moveTo>
                    <a:pt x="1" y="22"/>
                  </a:moveTo>
                  <a:lnTo>
                    <a:pt x="7" y="10"/>
                  </a:lnTo>
                  <a:lnTo>
                    <a:pt x="67" y="0"/>
                  </a:lnTo>
                  <a:lnTo>
                    <a:pt x="67" y="39"/>
                  </a:lnTo>
                  <a:lnTo>
                    <a:pt x="0" y="39"/>
                  </a:lnTo>
                  <a:lnTo>
                    <a:pt x="0" y="21"/>
                  </a:lnTo>
                  <a:lnTo>
                    <a:pt x="1" y="22"/>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60" name="Freeform 332" descr="25 %"/>
            <p:cNvSpPr>
              <a:spLocks/>
            </p:cNvSpPr>
            <p:nvPr/>
          </p:nvSpPr>
          <p:spPr bwMode="auto">
            <a:xfrm>
              <a:off x="2017" y="2209"/>
              <a:ext cx="62" cy="34"/>
            </a:xfrm>
            <a:custGeom>
              <a:avLst/>
              <a:gdLst>
                <a:gd name="T0" fmla="*/ 60 w 62"/>
                <a:gd name="T1" fmla="*/ 19 h 34"/>
                <a:gd name="T2" fmla="*/ 47 w 62"/>
                <a:gd name="T3" fmla="*/ 11 h 34"/>
                <a:gd name="T4" fmla="*/ 1 w 62"/>
                <a:gd name="T5" fmla="*/ 0 h 34"/>
                <a:gd name="T6" fmla="*/ 0 w 62"/>
                <a:gd name="T7" fmla="*/ 33 h 34"/>
                <a:gd name="T8" fmla="*/ 61 w 62"/>
                <a:gd name="T9" fmla="*/ 33 h 34"/>
                <a:gd name="T10" fmla="*/ 61 w 62"/>
                <a:gd name="T11" fmla="*/ 20 h 34"/>
                <a:gd name="T12" fmla="*/ 60 w 62"/>
                <a:gd name="T13" fmla="*/ 19 h 34"/>
                <a:gd name="T14" fmla="*/ 60 w 62"/>
                <a:gd name="T15" fmla="*/ 1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34">
                  <a:moveTo>
                    <a:pt x="60" y="19"/>
                  </a:moveTo>
                  <a:lnTo>
                    <a:pt x="47" y="11"/>
                  </a:lnTo>
                  <a:lnTo>
                    <a:pt x="1" y="0"/>
                  </a:lnTo>
                  <a:lnTo>
                    <a:pt x="0" y="33"/>
                  </a:lnTo>
                  <a:lnTo>
                    <a:pt x="61" y="33"/>
                  </a:lnTo>
                  <a:lnTo>
                    <a:pt x="61" y="20"/>
                  </a:lnTo>
                  <a:lnTo>
                    <a:pt x="60" y="19"/>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61" name="AutoShape 333" descr="25 %"/>
            <p:cNvSpPr>
              <a:spLocks noChangeArrowheads="1"/>
            </p:cNvSpPr>
            <p:nvPr/>
          </p:nvSpPr>
          <p:spPr bwMode="auto">
            <a:xfrm flipV="1">
              <a:off x="1963" y="2200"/>
              <a:ext cx="37" cy="80"/>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62" name="Freeform 334" descr="25 %"/>
            <p:cNvSpPr>
              <a:spLocks/>
            </p:cNvSpPr>
            <p:nvPr/>
          </p:nvSpPr>
          <p:spPr bwMode="auto">
            <a:xfrm>
              <a:off x="1780" y="2148"/>
              <a:ext cx="13" cy="81"/>
            </a:xfrm>
            <a:custGeom>
              <a:avLst/>
              <a:gdLst>
                <a:gd name="T0" fmla="*/ 2 w 13"/>
                <a:gd name="T1" fmla="*/ 0 h 81"/>
                <a:gd name="T2" fmla="*/ 2 w 13"/>
                <a:gd name="T3" fmla="*/ 0 h 81"/>
                <a:gd name="T4" fmla="*/ 0 w 13"/>
                <a:gd name="T5" fmla="*/ 29 h 81"/>
                <a:gd name="T6" fmla="*/ 10 w 13"/>
                <a:gd name="T7" fmla="*/ 80 h 81"/>
                <a:gd name="T8" fmla="*/ 12 w 13"/>
                <a:gd name="T9" fmla="*/ 62 h 81"/>
                <a:gd name="T10" fmla="*/ 2 w 13"/>
                <a:gd name="T11" fmla="*/ 0 h 81"/>
                <a:gd name="T12" fmla="*/ 2 w 13"/>
                <a:gd name="T13" fmla="*/ 0 h 81"/>
                <a:gd name="T14" fmla="*/ 2 w 13"/>
                <a:gd name="T15" fmla="*/ 0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81">
                  <a:moveTo>
                    <a:pt x="2" y="0"/>
                  </a:moveTo>
                  <a:lnTo>
                    <a:pt x="2" y="0"/>
                  </a:lnTo>
                  <a:lnTo>
                    <a:pt x="0" y="29"/>
                  </a:lnTo>
                  <a:lnTo>
                    <a:pt x="10" y="80"/>
                  </a:lnTo>
                  <a:lnTo>
                    <a:pt x="12" y="62"/>
                  </a:lnTo>
                  <a:lnTo>
                    <a:pt x="2" y="0"/>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63" name="Freeform 335"/>
            <p:cNvSpPr>
              <a:spLocks/>
            </p:cNvSpPr>
            <p:nvPr/>
          </p:nvSpPr>
          <p:spPr bwMode="auto">
            <a:xfrm>
              <a:off x="2079" y="2137"/>
              <a:ext cx="28" cy="124"/>
            </a:xfrm>
            <a:custGeom>
              <a:avLst/>
              <a:gdLst>
                <a:gd name="T0" fmla="*/ 1 w 28"/>
                <a:gd name="T1" fmla="*/ 0 h 124"/>
                <a:gd name="T2" fmla="*/ 0 w 28"/>
                <a:gd name="T3" fmla="*/ 0 h 124"/>
                <a:gd name="T4" fmla="*/ 16 w 28"/>
                <a:gd name="T5" fmla="*/ 85 h 124"/>
                <a:gd name="T6" fmla="*/ 27 w 28"/>
                <a:gd name="T7" fmla="*/ 123 h 124"/>
                <a:gd name="T8" fmla="*/ 13 w 28"/>
                <a:gd name="T9" fmla="*/ 41 h 124"/>
                <a:gd name="T10" fmla="*/ 1 w 28"/>
                <a:gd name="T11" fmla="*/ 0 h 124"/>
                <a:gd name="T12" fmla="*/ 1 w 28"/>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24">
                  <a:moveTo>
                    <a:pt x="1" y="0"/>
                  </a:moveTo>
                  <a:lnTo>
                    <a:pt x="0" y="0"/>
                  </a:lnTo>
                  <a:lnTo>
                    <a:pt x="16" y="85"/>
                  </a:lnTo>
                  <a:lnTo>
                    <a:pt x="27" y="123"/>
                  </a:lnTo>
                  <a:lnTo>
                    <a:pt x="13" y="41"/>
                  </a:lnTo>
                  <a:lnTo>
                    <a:pt x="1"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64" name="AutoShape 336" descr="25 %"/>
            <p:cNvSpPr>
              <a:spLocks noChangeArrowheads="1"/>
            </p:cNvSpPr>
            <p:nvPr/>
          </p:nvSpPr>
          <p:spPr bwMode="auto">
            <a:xfrm flipV="1">
              <a:off x="1890" y="2221"/>
              <a:ext cx="58" cy="21"/>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65" name="Line 337"/>
            <p:cNvSpPr>
              <a:spLocks noChangeShapeType="1"/>
            </p:cNvSpPr>
            <p:nvPr/>
          </p:nvSpPr>
          <p:spPr bwMode="auto">
            <a:xfrm>
              <a:off x="2117" y="2238"/>
              <a:ext cx="20" cy="0"/>
            </a:xfrm>
            <a:prstGeom prst="line">
              <a:avLst/>
            </a:prstGeom>
            <a:noFill/>
            <a:ln w="317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66" name="Freeform 338"/>
            <p:cNvSpPr>
              <a:spLocks/>
            </p:cNvSpPr>
            <p:nvPr/>
          </p:nvSpPr>
          <p:spPr bwMode="auto">
            <a:xfrm>
              <a:off x="2172" y="2222"/>
              <a:ext cx="289" cy="50"/>
            </a:xfrm>
            <a:custGeom>
              <a:avLst/>
              <a:gdLst>
                <a:gd name="T0" fmla="*/ 7 w 289"/>
                <a:gd name="T1" fmla="*/ 16 h 50"/>
                <a:gd name="T2" fmla="*/ 0 w 289"/>
                <a:gd name="T3" fmla="*/ 47 h 50"/>
                <a:gd name="T4" fmla="*/ 39 w 289"/>
                <a:gd name="T5" fmla="*/ 47 h 50"/>
                <a:gd name="T6" fmla="*/ 44 w 289"/>
                <a:gd name="T7" fmla="*/ 44 h 50"/>
                <a:gd name="T8" fmla="*/ 54 w 289"/>
                <a:gd name="T9" fmla="*/ 42 h 50"/>
                <a:gd name="T10" fmla="*/ 71 w 289"/>
                <a:gd name="T11" fmla="*/ 41 h 50"/>
                <a:gd name="T12" fmla="*/ 80 w 289"/>
                <a:gd name="T13" fmla="*/ 46 h 50"/>
                <a:gd name="T14" fmla="*/ 88 w 289"/>
                <a:gd name="T15" fmla="*/ 49 h 50"/>
                <a:gd name="T16" fmla="*/ 206 w 289"/>
                <a:gd name="T17" fmla="*/ 49 h 50"/>
                <a:gd name="T18" fmla="*/ 213 w 289"/>
                <a:gd name="T19" fmla="*/ 39 h 50"/>
                <a:gd name="T20" fmla="*/ 221 w 289"/>
                <a:gd name="T21" fmla="*/ 37 h 50"/>
                <a:gd name="T22" fmla="*/ 235 w 289"/>
                <a:gd name="T23" fmla="*/ 37 h 50"/>
                <a:gd name="T24" fmla="*/ 246 w 289"/>
                <a:gd name="T25" fmla="*/ 39 h 50"/>
                <a:gd name="T26" fmla="*/ 256 w 289"/>
                <a:gd name="T27" fmla="*/ 42 h 50"/>
                <a:gd name="T28" fmla="*/ 261 w 289"/>
                <a:gd name="T29" fmla="*/ 47 h 50"/>
                <a:gd name="T30" fmla="*/ 279 w 289"/>
                <a:gd name="T31" fmla="*/ 44 h 50"/>
                <a:gd name="T32" fmla="*/ 288 w 289"/>
                <a:gd name="T33" fmla="*/ 35 h 50"/>
                <a:gd name="T34" fmla="*/ 288 w 289"/>
                <a:gd name="T35" fmla="*/ 25 h 50"/>
                <a:gd name="T36" fmla="*/ 286 w 289"/>
                <a:gd name="T37" fmla="*/ 11 h 50"/>
                <a:gd name="T38" fmla="*/ 275 w 289"/>
                <a:gd name="T39" fmla="*/ 19 h 50"/>
                <a:gd name="T40" fmla="*/ 198 w 289"/>
                <a:gd name="T41" fmla="*/ 19 h 50"/>
                <a:gd name="T42" fmla="*/ 186 w 289"/>
                <a:gd name="T43" fmla="*/ 10 h 50"/>
                <a:gd name="T44" fmla="*/ 166 w 289"/>
                <a:gd name="T45" fmla="*/ 2 h 50"/>
                <a:gd name="T46" fmla="*/ 164 w 289"/>
                <a:gd name="T47" fmla="*/ 2 h 50"/>
                <a:gd name="T48" fmla="*/ 152 w 289"/>
                <a:gd name="T49" fmla="*/ 4 h 50"/>
                <a:gd name="T50" fmla="*/ 86 w 289"/>
                <a:gd name="T51" fmla="*/ 3 h 50"/>
                <a:gd name="T52" fmla="*/ 80 w 289"/>
                <a:gd name="T53" fmla="*/ 0 h 50"/>
                <a:gd name="T54" fmla="*/ 58 w 289"/>
                <a:gd name="T55" fmla="*/ 18 h 50"/>
                <a:gd name="T56" fmla="*/ 7 w 289"/>
                <a:gd name="T57" fmla="*/ 16 h 50"/>
                <a:gd name="T58" fmla="*/ 7 w 289"/>
                <a:gd name="T59" fmla="*/ 16 h 50"/>
                <a:gd name="T60" fmla="*/ 7 w 289"/>
                <a:gd name="T61" fmla="*/ 16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9" h="50">
                  <a:moveTo>
                    <a:pt x="7" y="16"/>
                  </a:moveTo>
                  <a:lnTo>
                    <a:pt x="0" y="47"/>
                  </a:lnTo>
                  <a:lnTo>
                    <a:pt x="39" y="47"/>
                  </a:lnTo>
                  <a:lnTo>
                    <a:pt x="44" y="44"/>
                  </a:lnTo>
                  <a:lnTo>
                    <a:pt x="54" y="42"/>
                  </a:lnTo>
                  <a:lnTo>
                    <a:pt x="71" y="41"/>
                  </a:lnTo>
                  <a:lnTo>
                    <a:pt x="80" y="46"/>
                  </a:lnTo>
                  <a:lnTo>
                    <a:pt x="88" y="49"/>
                  </a:lnTo>
                  <a:lnTo>
                    <a:pt x="206" y="49"/>
                  </a:lnTo>
                  <a:lnTo>
                    <a:pt x="213" y="39"/>
                  </a:lnTo>
                  <a:lnTo>
                    <a:pt x="221" y="37"/>
                  </a:lnTo>
                  <a:lnTo>
                    <a:pt x="235" y="37"/>
                  </a:lnTo>
                  <a:lnTo>
                    <a:pt x="246" y="39"/>
                  </a:lnTo>
                  <a:lnTo>
                    <a:pt x="256" y="42"/>
                  </a:lnTo>
                  <a:lnTo>
                    <a:pt x="261" y="47"/>
                  </a:lnTo>
                  <a:lnTo>
                    <a:pt x="279" y="44"/>
                  </a:lnTo>
                  <a:lnTo>
                    <a:pt x="288" y="35"/>
                  </a:lnTo>
                  <a:lnTo>
                    <a:pt x="288" y="25"/>
                  </a:lnTo>
                  <a:lnTo>
                    <a:pt x="286" y="11"/>
                  </a:lnTo>
                  <a:lnTo>
                    <a:pt x="275" y="19"/>
                  </a:lnTo>
                  <a:lnTo>
                    <a:pt x="198" y="19"/>
                  </a:lnTo>
                  <a:lnTo>
                    <a:pt x="186" y="10"/>
                  </a:lnTo>
                  <a:lnTo>
                    <a:pt x="166" y="2"/>
                  </a:lnTo>
                  <a:lnTo>
                    <a:pt x="164" y="2"/>
                  </a:lnTo>
                  <a:lnTo>
                    <a:pt x="152" y="4"/>
                  </a:lnTo>
                  <a:lnTo>
                    <a:pt x="86" y="3"/>
                  </a:lnTo>
                  <a:lnTo>
                    <a:pt x="80" y="0"/>
                  </a:lnTo>
                  <a:lnTo>
                    <a:pt x="58" y="18"/>
                  </a:lnTo>
                  <a:lnTo>
                    <a:pt x="7" y="16"/>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67" name="Freeform 339"/>
            <p:cNvSpPr>
              <a:spLocks/>
            </p:cNvSpPr>
            <p:nvPr/>
          </p:nvSpPr>
          <p:spPr bwMode="auto">
            <a:xfrm>
              <a:off x="2233" y="2168"/>
              <a:ext cx="104" cy="59"/>
            </a:xfrm>
            <a:custGeom>
              <a:avLst/>
              <a:gdLst>
                <a:gd name="T0" fmla="*/ 73 w 104"/>
                <a:gd name="T1" fmla="*/ 2 h 59"/>
                <a:gd name="T2" fmla="*/ 84 w 104"/>
                <a:gd name="T3" fmla="*/ 5 h 59"/>
                <a:gd name="T4" fmla="*/ 103 w 104"/>
                <a:gd name="T5" fmla="*/ 56 h 59"/>
                <a:gd name="T6" fmla="*/ 89 w 104"/>
                <a:gd name="T7" fmla="*/ 58 h 59"/>
                <a:gd name="T8" fmla="*/ 25 w 104"/>
                <a:gd name="T9" fmla="*/ 58 h 59"/>
                <a:gd name="T10" fmla="*/ 19 w 104"/>
                <a:gd name="T11" fmla="*/ 55 h 59"/>
                <a:gd name="T12" fmla="*/ 0 w 104"/>
                <a:gd name="T13" fmla="*/ 4 h 59"/>
                <a:gd name="T14" fmla="*/ 14 w 104"/>
                <a:gd name="T15" fmla="*/ 0 h 59"/>
                <a:gd name="T16" fmla="*/ 66 w 104"/>
                <a:gd name="T17" fmla="*/ 0 h 59"/>
                <a:gd name="T18" fmla="*/ 73 w 104"/>
                <a:gd name="T19" fmla="*/ 2 h 59"/>
                <a:gd name="T20" fmla="*/ 73 w 104"/>
                <a:gd name="T21" fmla="*/ 2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59">
                  <a:moveTo>
                    <a:pt x="73" y="2"/>
                  </a:moveTo>
                  <a:lnTo>
                    <a:pt x="84" y="5"/>
                  </a:lnTo>
                  <a:lnTo>
                    <a:pt x="103" y="56"/>
                  </a:lnTo>
                  <a:lnTo>
                    <a:pt x="89" y="58"/>
                  </a:lnTo>
                  <a:lnTo>
                    <a:pt x="25" y="58"/>
                  </a:lnTo>
                  <a:lnTo>
                    <a:pt x="19" y="55"/>
                  </a:lnTo>
                  <a:lnTo>
                    <a:pt x="0" y="4"/>
                  </a:lnTo>
                  <a:lnTo>
                    <a:pt x="14" y="0"/>
                  </a:lnTo>
                  <a:lnTo>
                    <a:pt x="66" y="0"/>
                  </a:lnTo>
                  <a:lnTo>
                    <a:pt x="73" y="2"/>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68" name="Freeform 340"/>
            <p:cNvSpPr>
              <a:spLocks/>
            </p:cNvSpPr>
            <p:nvPr/>
          </p:nvSpPr>
          <p:spPr bwMode="auto">
            <a:xfrm>
              <a:off x="2214" y="2172"/>
              <a:ext cx="38" cy="69"/>
            </a:xfrm>
            <a:custGeom>
              <a:avLst/>
              <a:gdLst>
                <a:gd name="T0" fmla="*/ 0 w 38"/>
                <a:gd name="T1" fmla="*/ 14 h 69"/>
                <a:gd name="T2" fmla="*/ 14 w 38"/>
                <a:gd name="T3" fmla="*/ 68 h 69"/>
                <a:gd name="T4" fmla="*/ 37 w 38"/>
                <a:gd name="T5" fmla="*/ 52 h 69"/>
                <a:gd name="T6" fmla="*/ 17 w 38"/>
                <a:gd name="T7" fmla="*/ 0 h 69"/>
                <a:gd name="T8" fmla="*/ 3 w 38"/>
                <a:gd name="T9" fmla="*/ 10 h 69"/>
                <a:gd name="T10" fmla="*/ 0 w 38"/>
                <a:gd name="T11" fmla="*/ 14 h 69"/>
                <a:gd name="T12" fmla="*/ 0 w 38"/>
                <a:gd name="T13" fmla="*/ 14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69">
                  <a:moveTo>
                    <a:pt x="0" y="14"/>
                  </a:moveTo>
                  <a:lnTo>
                    <a:pt x="14" y="68"/>
                  </a:lnTo>
                  <a:lnTo>
                    <a:pt x="37" y="52"/>
                  </a:lnTo>
                  <a:lnTo>
                    <a:pt x="17" y="0"/>
                  </a:lnTo>
                  <a:lnTo>
                    <a:pt x="3" y="10"/>
                  </a:lnTo>
                  <a:lnTo>
                    <a:pt x="0" y="14"/>
                  </a:lnTo>
                </a:path>
              </a:pathLst>
            </a:custGeom>
            <a:solidFill>
              <a:srgbClr val="810000"/>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69" name="Freeform 341"/>
            <p:cNvSpPr>
              <a:spLocks/>
            </p:cNvSpPr>
            <p:nvPr/>
          </p:nvSpPr>
          <p:spPr bwMode="auto">
            <a:xfrm>
              <a:off x="2320" y="2174"/>
              <a:ext cx="51" cy="71"/>
            </a:xfrm>
            <a:custGeom>
              <a:avLst/>
              <a:gdLst>
                <a:gd name="T0" fmla="*/ 21 w 51"/>
                <a:gd name="T1" fmla="*/ 8 h 71"/>
                <a:gd name="T2" fmla="*/ 50 w 51"/>
                <a:gd name="T3" fmla="*/ 70 h 71"/>
                <a:gd name="T4" fmla="*/ 35 w 51"/>
                <a:gd name="T5" fmla="*/ 58 h 71"/>
                <a:gd name="T6" fmla="*/ 18 w 51"/>
                <a:gd name="T7" fmla="*/ 50 h 71"/>
                <a:gd name="T8" fmla="*/ 0 w 51"/>
                <a:gd name="T9" fmla="*/ 0 h 71"/>
                <a:gd name="T10" fmla="*/ 20 w 51"/>
                <a:gd name="T11" fmla="*/ 7 h 71"/>
                <a:gd name="T12" fmla="*/ 21 w 51"/>
                <a:gd name="T13" fmla="*/ 8 h 71"/>
                <a:gd name="T14" fmla="*/ 21 w 51"/>
                <a:gd name="T15" fmla="*/ 8 h 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71">
                  <a:moveTo>
                    <a:pt x="21" y="8"/>
                  </a:moveTo>
                  <a:lnTo>
                    <a:pt x="50" y="70"/>
                  </a:lnTo>
                  <a:lnTo>
                    <a:pt x="35" y="58"/>
                  </a:lnTo>
                  <a:lnTo>
                    <a:pt x="18" y="50"/>
                  </a:lnTo>
                  <a:lnTo>
                    <a:pt x="0" y="0"/>
                  </a:lnTo>
                  <a:lnTo>
                    <a:pt x="20" y="7"/>
                  </a:lnTo>
                  <a:lnTo>
                    <a:pt x="21" y="8"/>
                  </a:lnTo>
                </a:path>
              </a:pathLst>
            </a:custGeom>
            <a:solidFill>
              <a:srgbClr val="810000"/>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70" name="Freeform 342"/>
            <p:cNvSpPr>
              <a:spLocks/>
            </p:cNvSpPr>
            <p:nvPr/>
          </p:nvSpPr>
          <p:spPr bwMode="auto">
            <a:xfrm>
              <a:off x="2235" y="2228"/>
              <a:ext cx="133" cy="17"/>
            </a:xfrm>
            <a:custGeom>
              <a:avLst/>
              <a:gdLst>
                <a:gd name="T0" fmla="*/ 132 w 133"/>
                <a:gd name="T1" fmla="*/ 16 h 17"/>
                <a:gd name="T2" fmla="*/ 0 w 133"/>
                <a:gd name="T3" fmla="*/ 16 h 17"/>
                <a:gd name="T4" fmla="*/ 21 w 133"/>
                <a:gd name="T5" fmla="*/ 1 h 17"/>
                <a:gd name="T6" fmla="*/ 101 w 133"/>
                <a:gd name="T7" fmla="*/ 0 h 17"/>
                <a:gd name="T8" fmla="*/ 117 w 133"/>
                <a:gd name="T9" fmla="*/ 7 h 17"/>
                <a:gd name="T10" fmla="*/ 132 w 133"/>
                <a:gd name="T11" fmla="*/ 16 h 17"/>
                <a:gd name="T12" fmla="*/ 132 w 133"/>
                <a:gd name="T13" fmla="*/ 1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 h="17">
                  <a:moveTo>
                    <a:pt x="132" y="16"/>
                  </a:moveTo>
                  <a:lnTo>
                    <a:pt x="0" y="16"/>
                  </a:lnTo>
                  <a:lnTo>
                    <a:pt x="21" y="1"/>
                  </a:lnTo>
                  <a:lnTo>
                    <a:pt x="101" y="0"/>
                  </a:lnTo>
                  <a:lnTo>
                    <a:pt x="117" y="7"/>
                  </a:lnTo>
                  <a:lnTo>
                    <a:pt x="132" y="16"/>
                  </a:lnTo>
                </a:path>
              </a:pathLst>
            </a:custGeom>
            <a:solidFill>
              <a:srgbClr val="810000"/>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71" name="Freeform 343"/>
            <p:cNvSpPr>
              <a:spLocks/>
            </p:cNvSpPr>
            <p:nvPr/>
          </p:nvSpPr>
          <p:spPr bwMode="auto">
            <a:xfrm>
              <a:off x="2158" y="2184"/>
              <a:ext cx="74" cy="59"/>
            </a:xfrm>
            <a:custGeom>
              <a:avLst/>
              <a:gdLst>
                <a:gd name="T0" fmla="*/ 56 w 74"/>
                <a:gd name="T1" fmla="*/ 0 h 59"/>
                <a:gd name="T2" fmla="*/ 5 w 74"/>
                <a:gd name="T3" fmla="*/ 2 h 59"/>
                <a:gd name="T4" fmla="*/ 0 w 74"/>
                <a:gd name="T5" fmla="*/ 7 h 59"/>
                <a:gd name="T6" fmla="*/ 14 w 74"/>
                <a:gd name="T7" fmla="*/ 52 h 59"/>
                <a:gd name="T8" fmla="*/ 20 w 74"/>
                <a:gd name="T9" fmla="*/ 58 h 59"/>
                <a:gd name="T10" fmla="*/ 72 w 74"/>
                <a:gd name="T11" fmla="*/ 58 h 59"/>
                <a:gd name="T12" fmla="*/ 73 w 74"/>
                <a:gd name="T13" fmla="*/ 54 h 59"/>
                <a:gd name="T14" fmla="*/ 56 w 74"/>
                <a:gd name="T15" fmla="*/ 0 h 59"/>
                <a:gd name="T16" fmla="*/ 56 w 74"/>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59">
                  <a:moveTo>
                    <a:pt x="56" y="0"/>
                  </a:moveTo>
                  <a:lnTo>
                    <a:pt x="5" y="2"/>
                  </a:lnTo>
                  <a:lnTo>
                    <a:pt x="0" y="7"/>
                  </a:lnTo>
                  <a:lnTo>
                    <a:pt x="14" y="52"/>
                  </a:lnTo>
                  <a:lnTo>
                    <a:pt x="20" y="58"/>
                  </a:lnTo>
                  <a:lnTo>
                    <a:pt x="72" y="58"/>
                  </a:lnTo>
                  <a:lnTo>
                    <a:pt x="73" y="54"/>
                  </a:lnTo>
                  <a:lnTo>
                    <a:pt x="56"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72" name="Freeform 344"/>
            <p:cNvSpPr>
              <a:spLocks/>
            </p:cNvSpPr>
            <p:nvPr/>
          </p:nvSpPr>
          <p:spPr bwMode="auto">
            <a:xfrm>
              <a:off x="2342" y="2184"/>
              <a:ext cx="117" cy="59"/>
            </a:xfrm>
            <a:custGeom>
              <a:avLst/>
              <a:gdLst>
                <a:gd name="T0" fmla="*/ 116 w 117"/>
                <a:gd name="T1" fmla="*/ 49 h 59"/>
                <a:gd name="T2" fmla="*/ 105 w 117"/>
                <a:gd name="T3" fmla="*/ 57 h 59"/>
                <a:gd name="T4" fmla="*/ 28 w 117"/>
                <a:gd name="T5" fmla="*/ 58 h 59"/>
                <a:gd name="T6" fmla="*/ 22 w 117"/>
                <a:gd name="T7" fmla="*/ 44 h 59"/>
                <a:gd name="T8" fmla="*/ 0 w 117"/>
                <a:gd name="T9" fmla="*/ 0 h 59"/>
                <a:gd name="T10" fmla="*/ 10 w 117"/>
                <a:gd name="T11" fmla="*/ 1 h 59"/>
                <a:gd name="T12" fmla="*/ 80 w 117"/>
                <a:gd name="T13" fmla="*/ 6 h 59"/>
                <a:gd name="T14" fmla="*/ 90 w 117"/>
                <a:gd name="T15" fmla="*/ 12 h 59"/>
                <a:gd name="T16" fmla="*/ 114 w 117"/>
                <a:gd name="T17" fmla="*/ 44 h 59"/>
                <a:gd name="T18" fmla="*/ 116 w 117"/>
                <a:gd name="T19" fmla="*/ 49 h 59"/>
                <a:gd name="T20" fmla="*/ 116 w 117"/>
                <a:gd name="T21" fmla="*/ 49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 h="59">
                  <a:moveTo>
                    <a:pt x="116" y="49"/>
                  </a:moveTo>
                  <a:lnTo>
                    <a:pt x="105" y="57"/>
                  </a:lnTo>
                  <a:lnTo>
                    <a:pt x="28" y="58"/>
                  </a:lnTo>
                  <a:lnTo>
                    <a:pt x="22" y="44"/>
                  </a:lnTo>
                  <a:lnTo>
                    <a:pt x="0" y="0"/>
                  </a:lnTo>
                  <a:lnTo>
                    <a:pt x="10" y="1"/>
                  </a:lnTo>
                  <a:lnTo>
                    <a:pt x="80" y="6"/>
                  </a:lnTo>
                  <a:lnTo>
                    <a:pt x="90" y="12"/>
                  </a:lnTo>
                  <a:lnTo>
                    <a:pt x="114" y="44"/>
                  </a:lnTo>
                  <a:lnTo>
                    <a:pt x="116" y="49"/>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73" name="Oval 345"/>
            <p:cNvSpPr>
              <a:spLocks noChangeArrowheads="1"/>
            </p:cNvSpPr>
            <p:nvPr/>
          </p:nvSpPr>
          <p:spPr bwMode="auto">
            <a:xfrm rot="-10560000">
              <a:off x="2212" y="2266"/>
              <a:ext cx="44" cy="20"/>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74" name="Oval 346"/>
            <p:cNvSpPr>
              <a:spLocks noChangeArrowheads="1"/>
            </p:cNvSpPr>
            <p:nvPr/>
          </p:nvSpPr>
          <p:spPr bwMode="auto">
            <a:xfrm rot="-10620000">
              <a:off x="2384" y="2260"/>
              <a:ext cx="44" cy="22"/>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75" name="Line 347"/>
            <p:cNvSpPr>
              <a:spLocks noChangeShapeType="1"/>
            </p:cNvSpPr>
            <p:nvPr/>
          </p:nvSpPr>
          <p:spPr bwMode="auto">
            <a:xfrm flipH="1">
              <a:off x="2141" y="2235"/>
              <a:ext cx="16" cy="2"/>
            </a:xfrm>
            <a:prstGeom prst="line">
              <a:avLst/>
            </a:prstGeom>
            <a:noFill/>
            <a:ln w="476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76" name="Freeform 348"/>
            <p:cNvSpPr>
              <a:spLocks/>
            </p:cNvSpPr>
            <p:nvPr/>
          </p:nvSpPr>
          <p:spPr bwMode="auto">
            <a:xfrm>
              <a:off x="2152" y="2191"/>
              <a:ext cx="29" cy="79"/>
            </a:xfrm>
            <a:custGeom>
              <a:avLst/>
              <a:gdLst>
                <a:gd name="T0" fmla="*/ 6 w 29"/>
                <a:gd name="T1" fmla="*/ 0 h 79"/>
                <a:gd name="T2" fmla="*/ 0 w 29"/>
                <a:gd name="T3" fmla="*/ 21 h 79"/>
                <a:gd name="T4" fmla="*/ 13 w 29"/>
                <a:gd name="T5" fmla="*/ 64 h 79"/>
                <a:gd name="T6" fmla="*/ 22 w 29"/>
                <a:gd name="T7" fmla="*/ 78 h 79"/>
                <a:gd name="T8" fmla="*/ 28 w 29"/>
                <a:gd name="T9" fmla="*/ 51 h 79"/>
                <a:gd name="T10" fmla="*/ 20 w 29"/>
                <a:gd name="T11" fmla="*/ 44 h 79"/>
                <a:gd name="T12" fmla="*/ 6 w 29"/>
                <a:gd name="T13" fmla="*/ 0 h 79"/>
                <a:gd name="T14" fmla="*/ 6 w 29"/>
                <a:gd name="T15" fmla="*/ 0 h 79"/>
                <a:gd name="T16" fmla="*/ 6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79">
                  <a:moveTo>
                    <a:pt x="6" y="0"/>
                  </a:moveTo>
                  <a:lnTo>
                    <a:pt x="0" y="21"/>
                  </a:lnTo>
                  <a:lnTo>
                    <a:pt x="13" y="64"/>
                  </a:lnTo>
                  <a:lnTo>
                    <a:pt x="22" y="78"/>
                  </a:lnTo>
                  <a:lnTo>
                    <a:pt x="28" y="51"/>
                  </a:lnTo>
                  <a:lnTo>
                    <a:pt x="20" y="44"/>
                  </a:lnTo>
                  <a:lnTo>
                    <a:pt x="6"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77" name="Line 349"/>
            <p:cNvSpPr>
              <a:spLocks noChangeShapeType="1"/>
            </p:cNvSpPr>
            <p:nvPr/>
          </p:nvSpPr>
          <p:spPr bwMode="auto">
            <a:xfrm>
              <a:off x="2447" y="2242"/>
              <a:ext cx="3" cy="24"/>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78" name="Line 350"/>
            <p:cNvSpPr>
              <a:spLocks noChangeShapeType="1"/>
            </p:cNvSpPr>
            <p:nvPr/>
          </p:nvSpPr>
          <p:spPr bwMode="auto">
            <a:xfrm flipH="1">
              <a:off x="2235" y="2244"/>
              <a:ext cx="0" cy="19"/>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79" name="Line 351"/>
            <p:cNvSpPr>
              <a:spLocks noChangeShapeType="1"/>
            </p:cNvSpPr>
            <p:nvPr/>
          </p:nvSpPr>
          <p:spPr bwMode="auto">
            <a:xfrm>
              <a:off x="2298" y="2229"/>
              <a:ext cx="0" cy="41"/>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80" name="Line 352"/>
            <p:cNvSpPr>
              <a:spLocks noChangeShapeType="1"/>
            </p:cNvSpPr>
            <p:nvPr/>
          </p:nvSpPr>
          <p:spPr bwMode="auto">
            <a:xfrm>
              <a:off x="2300" y="2229"/>
              <a:ext cx="0" cy="41"/>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81" name="Line 353"/>
            <p:cNvSpPr>
              <a:spLocks noChangeShapeType="1"/>
            </p:cNvSpPr>
            <p:nvPr/>
          </p:nvSpPr>
          <p:spPr bwMode="auto">
            <a:xfrm>
              <a:off x="2366" y="2244"/>
              <a:ext cx="0" cy="26"/>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82" name="Freeform 354"/>
            <p:cNvSpPr>
              <a:spLocks/>
            </p:cNvSpPr>
            <p:nvPr/>
          </p:nvSpPr>
          <p:spPr bwMode="auto">
            <a:xfrm>
              <a:off x="2153" y="2208"/>
              <a:ext cx="61" cy="59"/>
            </a:xfrm>
            <a:custGeom>
              <a:avLst/>
              <a:gdLst>
                <a:gd name="T0" fmla="*/ 0 w 61"/>
                <a:gd name="T1" fmla="*/ 0 h 59"/>
                <a:gd name="T2" fmla="*/ 12 w 61"/>
                <a:gd name="T3" fmla="*/ 46 h 59"/>
                <a:gd name="T4" fmla="*/ 21 w 61"/>
                <a:gd name="T5" fmla="*/ 57 h 59"/>
                <a:gd name="T6" fmla="*/ 60 w 61"/>
                <a:gd name="T7" fmla="*/ 58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9">
                  <a:moveTo>
                    <a:pt x="0" y="0"/>
                  </a:moveTo>
                  <a:lnTo>
                    <a:pt x="12" y="46"/>
                  </a:lnTo>
                  <a:lnTo>
                    <a:pt x="21" y="57"/>
                  </a:lnTo>
                  <a:lnTo>
                    <a:pt x="60" y="58"/>
                  </a:lnTo>
                </a:path>
              </a:pathLst>
            </a:custGeom>
            <a:noFill/>
            <a:ln w="19050"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83" name="Freeform 355"/>
            <p:cNvSpPr>
              <a:spLocks/>
            </p:cNvSpPr>
            <p:nvPr/>
          </p:nvSpPr>
          <p:spPr bwMode="auto">
            <a:xfrm>
              <a:off x="2254" y="2268"/>
              <a:ext cx="126" cy="2"/>
            </a:xfrm>
            <a:custGeom>
              <a:avLst/>
              <a:gdLst>
                <a:gd name="T0" fmla="*/ 0 w 126"/>
                <a:gd name="T1" fmla="*/ 0 h 2"/>
                <a:gd name="T2" fmla="*/ 44 w 126"/>
                <a:gd name="T3" fmla="*/ 1 h 2"/>
                <a:gd name="T4" fmla="*/ 111 w 126"/>
                <a:gd name="T5" fmla="*/ 1 h 2"/>
                <a:gd name="T6" fmla="*/ 125 w 126"/>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2">
                  <a:moveTo>
                    <a:pt x="0" y="0"/>
                  </a:moveTo>
                  <a:lnTo>
                    <a:pt x="44" y="1"/>
                  </a:lnTo>
                  <a:lnTo>
                    <a:pt x="111" y="1"/>
                  </a:lnTo>
                  <a:lnTo>
                    <a:pt x="125" y="1"/>
                  </a:lnTo>
                </a:path>
              </a:pathLst>
            </a:custGeom>
            <a:noFill/>
            <a:ln w="19050"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84" name="Freeform 356"/>
            <p:cNvSpPr>
              <a:spLocks/>
            </p:cNvSpPr>
            <p:nvPr/>
          </p:nvSpPr>
          <p:spPr bwMode="auto">
            <a:xfrm>
              <a:off x="2429" y="2254"/>
              <a:ext cx="32" cy="13"/>
            </a:xfrm>
            <a:custGeom>
              <a:avLst/>
              <a:gdLst>
                <a:gd name="T0" fmla="*/ 0 w 32"/>
                <a:gd name="T1" fmla="*/ 12 h 13"/>
                <a:gd name="T2" fmla="*/ 19 w 32"/>
                <a:gd name="T3" fmla="*/ 10 h 13"/>
                <a:gd name="T4" fmla="*/ 31 w 32"/>
                <a:gd name="T5" fmla="*/ 0 h 13"/>
                <a:gd name="T6" fmla="*/ 0 60000 65536"/>
                <a:gd name="T7" fmla="*/ 0 60000 65536"/>
                <a:gd name="T8" fmla="*/ 0 60000 65536"/>
              </a:gdLst>
              <a:ahLst/>
              <a:cxnLst>
                <a:cxn ang="T6">
                  <a:pos x="T0" y="T1"/>
                </a:cxn>
                <a:cxn ang="T7">
                  <a:pos x="T2" y="T3"/>
                </a:cxn>
                <a:cxn ang="T8">
                  <a:pos x="T4" y="T5"/>
                </a:cxn>
              </a:cxnLst>
              <a:rect l="0" t="0" r="r" b="b"/>
              <a:pathLst>
                <a:path w="32" h="13">
                  <a:moveTo>
                    <a:pt x="0" y="12"/>
                  </a:moveTo>
                  <a:lnTo>
                    <a:pt x="19" y="10"/>
                  </a:lnTo>
                  <a:lnTo>
                    <a:pt x="31" y="0"/>
                  </a:lnTo>
                </a:path>
              </a:pathLst>
            </a:custGeom>
            <a:noFill/>
            <a:ln w="19050" cap="flat" cmpd="sng">
              <a:solidFill>
                <a:srgbClr val="00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grpSp>
      <p:grpSp>
        <p:nvGrpSpPr>
          <p:cNvPr id="985" name="Group 372"/>
          <p:cNvGrpSpPr>
            <a:grpSpLocks/>
          </p:cNvGrpSpPr>
          <p:nvPr/>
        </p:nvGrpSpPr>
        <p:grpSpPr bwMode="auto">
          <a:xfrm>
            <a:off x="2207543" y="5545286"/>
            <a:ext cx="496887" cy="284163"/>
            <a:chOff x="1028" y="2110"/>
            <a:chExt cx="347" cy="182"/>
          </a:xfrm>
        </p:grpSpPr>
        <p:sp>
          <p:nvSpPr>
            <p:cNvPr id="986" name="Freeform 358"/>
            <p:cNvSpPr>
              <a:spLocks/>
            </p:cNvSpPr>
            <p:nvPr/>
          </p:nvSpPr>
          <p:spPr bwMode="auto">
            <a:xfrm>
              <a:off x="1355" y="2186"/>
              <a:ext cx="20" cy="96"/>
            </a:xfrm>
            <a:custGeom>
              <a:avLst/>
              <a:gdLst>
                <a:gd name="T0" fmla="*/ 5 w 20"/>
                <a:gd name="T1" fmla="*/ 15 h 96"/>
                <a:gd name="T2" fmla="*/ 0 w 20"/>
                <a:gd name="T3" fmla="*/ 0 h 96"/>
                <a:gd name="T4" fmla="*/ 16 w 20"/>
                <a:gd name="T5" fmla="*/ 78 h 96"/>
                <a:gd name="T6" fmla="*/ 19 w 20"/>
                <a:gd name="T7" fmla="*/ 95 h 96"/>
                <a:gd name="T8" fmla="*/ 5 w 20"/>
                <a:gd name="T9" fmla="*/ 22 h 96"/>
                <a:gd name="T10" fmla="*/ 5 w 20"/>
                <a:gd name="T11" fmla="*/ 15 h 96"/>
                <a:gd name="T12" fmla="*/ 5 w 20"/>
                <a:gd name="T13" fmla="*/ 1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6">
                  <a:moveTo>
                    <a:pt x="5" y="15"/>
                  </a:moveTo>
                  <a:lnTo>
                    <a:pt x="0" y="0"/>
                  </a:lnTo>
                  <a:lnTo>
                    <a:pt x="16" y="78"/>
                  </a:lnTo>
                  <a:lnTo>
                    <a:pt x="19" y="95"/>
                  </a:lnTo>
                  <a:lnTo>
                    <a:pt x="5" y="22"/>
                  </a:lnTo>
                  <a:lnTo>
                    <a:pt x="5" y="15"/>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87" name="Freeform 359"/>
            <p:cNvSpPr>
              <a:spLocks/>
            </p:cNvSpPr>
            <p:nvPr/>
          </p:nvSpPr>
          <p:spPr bwMode="auto">
            <a:xfrm>
              <a:off x="1029" y="2166"/>
              <a:ext cx="18" cy="113"/>
            </a:xfrm>
            <a:custGeom>
              <a:avLst/>
              <a:gdLst>
                <a:gd name="T0" fmla="*/ 0 w 18"/>
                <a:gd name="T1" fmla="*/ 0 h 113"/>
                <a:gd name="T2" fmla="*/ 0 w 18"/>
                <a:gd name="T3" fmla="*/ 43 h 113"/>
                <a:gd name="T4" fmla="*/ 17 w 18"/>
                <a:gd name="T5" fmla="*/ 112 h 113"/>
                <a:gd name="T6" fmla="*/ 15 w 18"/>
                <a:gd name="T7" fmla="*/ 81 h 113"/>
                <a:gd name="T8" fmla="*/ 0 w 18"/>
                <a:gd name="T9" fmla="*/ 0 h 113"/>
                <a:gd name="T10" fmla="*/ 0 w 18"/>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13">
                  <a:moveTo>
                    <a:pt x="0" y="0"/>
                  </a:moveTo>
                  <a:lnTo>
                    <a:pt x="0" y="43"/>
                  </a:lnTo>
                  <a:lnTo>
                    <a:pt x="17" y="112"/>
                  </a:lnTo>
                  <a:lnTo>
                    <a:pt x="15" y="81"/>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88" name="Oval 360"/>
            <p:cNvSpPr>
              <a:spLocks noChangeArrowheads="1"/>
            </p:cNvSpPr>
            <p:nvPr/>
          </p:nvSpPr>
          <p:spPr bwMode="auto">
            <a:xfrm rot="-10500000">
              <a:off x="1162" y="2268"/>
              <a:ext cx="47" cy="24"/>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89" name="AutoShape 361" descr="25 %"/>
            <p:cNvSpPr>
              <a:spLocks noChangeArrowheads="1"/>
            </p:cNvSpPr>
            <p:nvPr/>
          </p:nvSpPr>
          <p:spPr bwMode="auto">
            <a:xfrm flipV="1">
              <a:off x="1155" y="2228"/>
              <a:ext cx="38" cy="14"/>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90" name="Freeform 362"/>
            <p:cNvSpPr>
              <a:spLocks/>
            </p:cNvSpPr>
            <p:nvPr/>
          </p:nvSpPr>
          <p:spPr bwMode="auto">
            <a:xfrm>
              <a:off x="1028" y="2110"/>
              <a:ext cx="333" cy="97"/>
            </a:xfrm>
            <a:custGeom>
              <a:avLst/>
              <a:gdLst>
                <a:gd name="T0" fmla="*/ 0 w 333"/>
                <a:gd name="T1" fmla="*/ 57 h 97"/>
                <a:gd name="T2" fmla="*/ 6 w 333"/>
                <a:gd name="T3" fmla="*/ 20 h 97"/>
                <a:gd name="T4" fmla="*/ 18 w 333"/>
                <a:gd name="T5" fmla="*/ 8 h 97"/>
                <a:gd name="T6" fmla="*/ 88 w 333"/>
                <a:gd name="T7" fmla="*/ 0 h 97"/>
                <a:gd name="T8" fmla="*/ 161 w 333"/>
                <a:gd name="T9" fmla="*/ 0 h 97"/>
                <a:gd name="T10" fmla="*/ 229 w 333"/>
                <a:gd name="T11" fmla="*/ 6 h 97"/>
                <a:gd name="T12" fmla="*/ 304 w 333"/>
                <a:gd name="T13" fmla="*/ 30 h 97"/>
                <a:gd name="T14" fmla="*/ 317 w 333"/>
                <a:gd name="T15" fmla="*/ 69 h 97"/>
                <a:gd name="T16" fmla="*/ 326 w 333"/>
                <a:gd name="T17" fmla="*/ 76 h 97"/>
                <a:gd name="T18" fmla="*/ 332 w 333"/>
                <a:gd name="T19" fmla="*/ 96 h 97"/>
                <a:gd name="T20" fmla="*/ 184 w 333"/>
                <a:gd name="T21" fmla="*/ 95 h 97"/>
                <a:gd name="T22" fmla="*/ 157 w 333"/>
                <a:gd name="T23" fmla="*/ 93 h 97"/>
                <a:gd name="T24" fmla="*/ 154 w 333"/>
                <a:gd name="T25" fmla="*/ 82 h 97"/>
                <a:gd name="T26" fmla="*/ 129 w 333"/>
                <a:gd name="T27" fmla="*/ 82 h 97"/>
                <a:gd name="T28" fmla="*/ 122 w 333"/>
                <a:gd name="T29" fmla="*/ 91 h 97"/>
                <a:gd name="T30" fmla="*/ 4 w 333"/>
                <a:gd name="T31" fmla="*/ 90 h 97"/>
                <a:gd name="T32" fmla="*/ 1 w 333"/>
                <a:gd name="T33" fmla="*/ 64 h 97"/>
                <a:gd name="T34" fmla="*/ 3 w 333"/>
                <a:gd name="T35" fmla="*/ 57 h 97"/>
                <a:gd name="T36" fmla="*/ 0 w 333"/>
                <a:gd name="T37" fmla="*/ 57 h 97"/>
                <a:gd name="T38" fmla="*/ 0 w 333"/>
                <a:gd name="T39" fmla="*/ 57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3" h="97">
                  <a:moveTo>
                    <a:pt x="0" y="57"/>
                  </a:moveTo>
                  <a:lnTo>
                    <a:pt x="6" y="20"/>
                  </a:lnTo>
                  <a:lnTo>
                    <a:pt x="18" y="8"/>
                  </a:lnTo>
                  <a:lnTo>
                    <a:pt x="88" y="0"/>
                  </a:lnTo>
                  <a:lnTo>
                    <a:pt x="161" y="0"/>
                  </a:lnTo>
                  <a:lnTo>
                    <a:pt x="229" y="6"/>
                  </a:lnTo>
                  <a:lnTo>
                    <a:pt x="304" y="30"/>
                  </a:lnTo>
                  <a:lnTo>
                    <a:pt x="317" y="69"/>
                  </a:lnTo>
                  <a:lnTo>
                    <a:pt x="326" y="76"/>
                  </a:lnTo>
                  <a:lnTo>
                    <a:pt x="332" y="96"/>
                  </a:lnTo>
                  <a:lnTo>
                    <a:pt x="184" y="95"/>
                  </a:lnTo>
                  <a:lnTo>
                    <a:pt x="157" y="93"/>
                  </a:lnTo>
                  <a:lnTo>
                    <a:pt x="154" y="82"/>
                  </a:lnTo>
                  <a:lnTo>
                    <a:pt x="129" y="82"/>
                  </a:lnTo>
                  <a:lnTo>
                    <a:pt x="122" y="91"/>
                  </a:lnTo>
                  <a:lnTo>
                    <a:pt x="4" y="90"/>
                  </a:lnTo>
                  <a:lnTo>
                    <a:pt x="1" y="64"/>
                  </a:lnTo>
                  <a:lnTo>
                    <a:pt x="3" y="57"/>
                  </a:lnTo>
                  <a:lnTo>
                    <a:pt x="0" y="57"/>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91" name="Freeform 363"/>
            <p:cNvSpPr>
              <a:spLocks/>
            </p:cNvSpPr>
            <p:nvPr/>
          </p:nvSpPr>
          <p:spPr bwMode="auto">
            <a:xfrm>
              <a:off x="1257" y="2116"/>
              <a:ext cx="92" cy="103"/>
            </a:xfrm>
            <a:custGeom>
              <a:avLst/>
              <a:gdLst>
                <a:gd name="T0" fmla="*/ 0 w 92"/>
                <a:gd name="T1" fmla="*/ 0 h 103"/>
                <a:gd name="T2" fmla="*/ 16 w 92"/>
                <a:gd name="T3" fmla="*/ 78 h 103"/>
                <a:gd name="T4" fmla="*/ 91 w 92"/>
                <a:gd name="T5" fmla="*/ 102 h 103"/>
                <a:gd name="T6" fmla="*/ 77 w 92"/>
                <a:gd name="T7" fmla="*/ 23 h 103"/>
                <a:gd name="T8" fmla="*/ 0 w 92"/>
                <a:gd name="T9" fmla="*/ 0 h 103"/>
                <a:gd name="T10" fmla="*/ 0 w 92"/>
                <a:gd name="T11" fmla="*/ 0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103">
                  <a:moveTo>
                    <a:pt x="0" y="0"/>
                  </a:moveTo>
                  <a:lnTo>
                    <a:pt x="16" y="78"/>
                  </a:lnTo>
                  <a:lnTo>
                    <a:pt x="91" y="102"/>
                  </a:lnTo>
                  <a:lnTo>
                    <a:pt x="77" y="23"/>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92" name="Freeform 364"/>
            <p:cNvSpPr>
              <a:spLocks/>
            </p:cNvSpPr>
            <p:nvPr/>
          </p:nvSpPr>
          <p:spPr bwMode="auto">
            <a:xfrm>
              <a:off x="1045" y="2188"/>
              <a:ext cx="330" cy="95"/>
            </a:xfrm>
            <a:custGeom>
              <a:avLst/>
              <a:gdLst>
                <a:gd name="T0" fmla="*/ 0 w 330"/>
                <a:gd name="T1" fmla="*/ 56 h 95"/>
                <a:gd name="T2" fmla="*/ 5 w 330"/>
                <a:gd name="T3" fmla="*/ 20 h 95"/>
                <a:gd name="T4" fmla="*/ 17 w 330"/>
                <a:gd name="T5" fmla="*/ 9 h 95"/>
                <a:gd name="T6" fmla="*/ 87 w 330"/>
                <a:gd name="T7" fmla="*/ 0 h 95"/>
                <a:gd name="T8" fmla="*/ 159 w 330"/>
                <a:gd name="T9" fmla="*/ 0 h 95"/>
                <a:gd name="T10" fmla="*/ 231 w 330"/>
                <a:gd name="T11" fmla="*/ 8 h 95"/>
                <a:gd name="T12" fmla="*/ 301 w 330"/>
                <a:gd name="T13" fmla="*/ 30 h 95"/>
                <a:gd name="T14" fmla="*/ 314 w 330"/>
                <a:gd name="T15" fmla="*/ 71 h 95"/>
                <a:gd name="T16" fmla="*/ 324 w 330"/>
                <a:gd name="T17" fmla="*/ 76 h 95"/>
                <a:gd name="T18" fmla="*/ 329 w 330"/>
                <a:gd name="T19" fmla="*/ 93 h 95"/>
                <a:gd name="T20" fmla="*/ 184 w 330"/>
                <a:gd name="T21" fmla="*/ 93 h 95"/>
                <a:gd name="T22" fmla="*/ 165 w 330"/>
                <a:gd name="T23" fmla="*/ 93 h 95"/>
                <a:gd name="T24" fmla="*/ 152 w 330"/>
                <a:gd name="T25" fmla="*/ 83 h 95"/>
                <a:gd name="T26" fmla="*/ 127 w 330"/>
                <a:gd name="T27" fmla="*/ 83 h 95"/>
                <a:gd name="T28" fmla="*/ 115 w 330"/>
                <a:gd name="T29" fmla="*/ 94 h 95"/>
                <a:gd name="T30" fmla="*/ 1 w 330"/>
                <a:gd name="T31" fmla="*/ 94 h 95"/>
                <a:gd name="T32" fmla="*/ 0 w 330"/>
                <a:gd name="T33" fmla="*/ 65 h 95"/>
                <a:gd name="T34" fmla="*/ 1 w 330"/>
                <a:gd name="T35" fmla="*/ 58 h 95"/>
                <a:gd name="T36" fmla="*/ 0 w 330"/>
                <a:gd name="T37" fmla="*/ 56 h 95"/>
                <a:gd name="T38" fmla="*/ 0 w 330"/>
                <a:gd name="T39" fmla="*/ 56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0" h="95">
                  <a:moveTo>
                    <a:pt x="0" y="56"/>
                  </a:moveTo>
                  <a:lnTo>
                    <a:pt x="5" y="20"/>
                  </a:lnTo>
                  <a:lnTo>
                    <a:pt x="17" y="9"/>
                  </a:lnTo>
                  <a:lnTo>
                    <a:pt x="87" y="0"/>
                  </a:lnTo>
                  <a:lnTo>
                    <a:pt x="159" y="0"/>
                  </a:lnTo>
                  <a:lnTo>
                    <a:pt x="231" y="8"/>
                  </a:lnTo>
                  <a:lnTo>
                    <a:pt x="301" y="30"/>
                  </a:lnTo>
                  <a:lnTo>
                    <a:pt x="314" y="71"/>
                  </a:lnTo>
                  <a:lnTo>
                    <a:pt x="324" y="76"/>
                  </a:lnTo>
                  <a:lnTo>
                    <a:pt x="329" y="93"/>
                  </a:lnTo>
                  <a:lnTo>
                    <a:pt x="184" y="93"/>
                  </a:lnTo>
                  <a:lnTo>
                    <a:pt x="165" y="93"/>
                  </a:lnTo>
                  <a:lnTo>
                    <a:pt x="152" y="83"/>
                  </a:lnTo>
                  <a:lnTo>
                    <a:pt x="127" y="83"/>
                  </a:lnTo>
                  <a:lnTo>
                    <a:pt x="115" y="94"/>
                  </a:lnTo>
                  <a:lnTo>
                    <a:pt x="1" y="94"/>
                  </a:lnTo>
                  <a:lnTo>
                    <a:pt x="0" y="65"/>
                  </a:lnTo>
                  <a:lnTo>
                    <a:pt x="1" y="58"/>
                  </a:lnTo>
                  <a:lnTo>
                    <a:pt x="0" y="56"/>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93" name="Freeform 365"/>
            <p:cNvSpPr>
              <a:spLocks/>
            </p:cNvSpPr>
            <p:nvPr/>
          </p:nvSpPr>
          <p:spPr bwMode="auto">
            <a:xfrm>
              <a:off x="1035" y="2116"/>
              <a:ext cx="32" cy="91"/>
            </a:xfrm>
            <a:custGeom>
              <a:avLst/>
              <a:gdLst>
                <a:gd name="T0" fmla="*/ 0 w 32"/>
                <a:gd name="T1" fmla="*/ 14 h 91"/>
                <a:gd name="T2" fmla="*/ 15 w 32"/>
                <a:gd name="T3" fmla="*/ 90 h 91"/>
                <a:gd name="T4" fmla="*/ 31 w 32"/>
                <a:gd name="T5" fmla="*/ 80 h 91"/>
                <a:gd name="T6" fmla="*/ 13 w 32"/>
                <a:gd name="T7" fmla="*/ 0 h 91"/>
                <a:gd name="T8" fmla="*/ 0 w 32"/>
                <a:gd name="T9" fmla="*/ 14 h 91"/>
                <a:gd name="T10" fmla="*/ 0 w 32"/>
                <a:gd name="T11" fmla="*/ 14 h 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91">
                  <a:moveTo>
                    <a:pt x="0" y="14"/>
                  </a:moveTo>
                  <a:lnTo>
                    <a:pt x="15" y="90"/>
                  </a:lnTo>
                  <a:lnTo>
                    <a:pt x="31" y="80"/>
                  </a:lnTo>
                  <a:lnTo>
                    <a:pt x="13" y="0"/>
                  </a:lnTo>
                  <a:lnTo>
                    <a:pt x="0" y="14"/>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94" name="Freeform 366" descr="25 %"/>
            <p:cNvSpPr>
              <a:spLocks/>
            </p:cNvSpPr>
            <p:nvPr/>
          </p:nvSpPr>
          <p:spPr bwMode="auto">
            <a:xfrm>
              <a:off x="1064" y="2203"/>
              <a:ext cx="68" cy="40"/>
            </a:xfrm>
            <a:custGeom>
              <a:avLst/>
              <a:gdLst>
                <a:gd name="T0" fmla="*/ 2 w 68"/>
                <a:gd name="T1" fmla="*/ 22 h 40"/>
                <a:gd name="T2" fmla="*/ 7 w 68"/>
                <a:gd name="T3" fmla="*/ 10 h 40"/>
                <a:gd name="T4" fmla="*/ 67 w 68"/>
                <a:gd name="T5" fmla="*/ 0 h 40"/>
                <a:gd name="T6" fmla="*/ 67 w 68"/>
                <a:gd name="T7" fmla="*/ 39 h 40"/>
                <a:gd name="T8" fmla="*/ 0 w 68"/>
                <a:gd name="T9" fmla="*/ 39 h 40"/>
                <a:gd name="T10" fmla="*/ 0 w 68"/>
                <a:gd name="T11" fmla="*/ 21 h 40"/>
                <a:gd name="T12" fmla="*/ 2 w 68"/>
                <a:gd name="T13" fmla="*/ 22 h 40"/>
                <a:gd name="T14" fmla="*/ 2 w 68"/>
                <a:gd name="T15" fmla="*/ 22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40">
                  <a:moveTo>
                    <a:pt x="2" y="22"/>
                  </a:moveTo>
                  <a:lnTo>
                    <a:pt x="7" y="10"/>
                  </a:lnTo>
                  <a:lnTo>
                    <a:pt x="67" y="0"/>
                  </a:lnTo>
                  <a:lnTo>
                    <a:pt x="67" y="39"/>
                  </a:lnTo>
                  <a:lnTo>
                    <a:pt x="0" y="39"/>
                  </a:lnTo>
                  <a:lnTo>
                    <a:pt x="0" y="21"/>
                  </a:lnTo>
                  <a:lnTo>
                    <a:pt x="2" y="22"/>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95" name="Freeform 367" descr="25 %"/>
            <p:cNvSpPr>
              <a:spLocks/>
            </p:cNvSpPr>
            <p:nvPr/>
          </p:nvSpPr>
          <p:spPr bwMode="auto">
            <a:xfrm>
              <a:off x="1271" y="2209"/>
              <a:ext cx="62" cy="34"/>
            </a:xfrm>
            <a:custGeom>
              <a:avLst/>
              <a:gdLst>
                <a:gd name="T0" fmla="*/ 60 w 62"/>
                <a:gd name="T1" fmla="*/ 19 h 34"/>
                <a:gd name="T2" fmla="*/ 47 w 62"/>
                <a:gd name="T3" fmla="*/ 11 h 34"/>
                <a:gd name="T4" fmla="*/ 1 w 62"/>
                <a:gd name="T5" fmla="*/ 0 h 34"/>
                <a:gd name="T6" fmla="*/ 0 w 62"/>
                <a:gd name="T7" fmla="*/ 33 h 34"/>
                <a:gd name="T8" fmla="*/ 61 w 62"/>
                <a:gd name="T9" fmla="*/ 33 h 34"/>
                <a:gd name="T10" fmla="*/ 61 w 62"/>
                <a:gd name="T11" fmla="*/ 20 h 34"/>
                <a:gd name="T12" fmla="*/ 60 w 62"/>
                <a:gd name="T13" fmla="*/ 19 h 34"/>
                <a:gd name="T14" fmla="*/ 60 w 62"/>
                <a:gd name="T15" fmla="*/ 1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34">
                  <a:moveTo>
                    <a:pt x="60" y="19"/>
                  </a:moveTo>
                  <a:lnTo>
                    <a:pt x="47" y="11"/>
                  </a:lnTo>
                  <a:lnTo>
                    <a:pt x="1" y="0"/>
                  </a:lnTo>
                  <a:lnTo>
                    <a:pt x="0" y="33"/>
                  </a:lnTo>
                  <a:lnTo>
                    <a:pt x="61" y="33"/>
                  </a:lnTo>
                  <a:lnTo>
                    <a:pt x="61" y="20"/>
                  </a:lnTo>
                  <a:lnTo>
                    <a:pt x="60" y="19"/>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96" name="AutoShape 368" descr="25 %"/>
            <p:cNvSpPr>
              <a:spLocks noChangeArrowheads="1"/>
            </p:cNvSpPr>
            <p:nvPr/>
          </p:nvSpPr>
          <p:spPr bwMode="auto">
            <a:xfrm flipV="1">
              <a:off x="1216" y="2200"/>
              <a:ext cx="38" cy="80"/>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997" name="Freeform 369" descr="25 %"/>
            <p:cNvSpPr>
              <a:spLocks/>
            </p:cNvSpPr>
            <p:nvPr/>
          </p:nvSpPr>
          <p:spPr bwMode="auto">
            <a:xfrm>
              <a:off x="1034" y="2148"/>
              <a:ext cx="13" cy="81"/>
            </a:xfrm>
            <a:custGeom>
              <a:avLst/>
              <a:gdLst>
                <a:gd name="T0" fmla="*/ 2 w 13"/>
                <a:gd name="T1" fmla="*/ 0 h 81"/>
                <a:gd name="T2" fmla="*/ 2 w 13"/>
                <a:gd name="T3" fmla="*/ 0 h 81"/>
                <a:gd name="T4" fmla="*/ 0 w 13"/>
                <a:gd name="T5" fmla="*/ 29 h 81"/>
                <a:gd name="T6" fmla="*/ 10 w 13"/>
                <a:gd name="T7" fmla="*/ 80 h 81"/>
                <a:gd name="T8" fmla="*/ 12 w 13"/>
                <a:gd name="T9" fmla="*/ 62 h 81"/>
                <a:gd name="T10" fmla="*/ 2 w 13"/>
                <a:gd name="T11" fmla="*/ 0 h 81"/>
                <a:gd name="T12" fmla="*/ 2 w 13"/>
                <a:gd name="T13" fmla="*/ 0 h 81"/>
                <a:gd name="T14" fmla="*/ 2 w 13"/>
                <a:gd name="T15" fmla="*/ 0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81">
                  <a:moveTo>
                    <a:pt x="2" y="0"/>
                  </a:moveTo>
                  <a:lnTo>
                    <a:pt x="2" y="0"/>
                  </a:lnTo>
                  <a:lnTo>
                    <a:pt x="0" y="29"/>
                  </a:lnTo>
                  <a:lnTo>
                    <a:pt x="10" y="80"/>
                  </a:lnTo>
                  <a:lnTo>
                    <a:pt x="12" y="62"/>
                  </a:lnTo>
                  <a:lnTo>
                    <a:pt x="2" y="0"/>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98" name="Freeform 370"/>
            <p:cNvSpPr>
              <a:spLocks/>
            </p:cNvSpPr>
            <p:nvPr/>
          </p:nvSpPr>
          <p:spPr bwMode="auto">
            <a:xfrm>
              <a:off x="1332" y="2137"/>
              <a:ext cx="29" cy="124"/>
            </a:xfrm>
            <a:custGeom>
              <a:avLst/>
              <a:gdLst>
                <a:gd name="T0" fmla="*/ 2 w 29"/>
                <a:gd name="T1" fmla="*/ 0 h 124"/>
                <a:gd name="T2" fmla="*/ 0 w 29"/>
                <a:gd name="T3" fmla="*/ 0 h 124"/>
                <a:gd name="T4" fmla="*/ 16 w 29"/>
                <a:gd name="T5" fmla="*/ 85 h 124"/>
                <a:gd name="T6" fmla="*/ 28 w 29"/>
                <a:gd name="T7" fmla="*/ 123 h 124"/>
                <a:gd name="T8" fmla="*/ 14 w 29"/>
                <a:gd name="T9" fmla="*/ 41 h 124"/>
                <a:gd name="T10" fmla="*/ 2 w 29"/>
                <a:gd name="T11" fmla="*/ 0 h 124"/>
                <a:gd name="T12" fmla="*/ 2 w 29"/>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24">
                  <a:moveTo>
                    <a:pt x="2" y="0"/>
                  </a:moveTo>
                  <a:lnTo>
                    <a:pt x="0" y="0"/>
                  </a:lnTo>
                  <a:lnTo>
                    <a:pt x="16" y="85"/>
                  </a:lnTo>
                  <a:lnTo>
                    <a:pt x="28" y="123"/>
                  </a:lnTo>
                  <a:lnTo>
                    <a:pt x="14" y="41"/>
                  </a:lnTo>
                  <a:lnTo>
                    <a:pt x="2"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999" name="AutoShape 371" descr="25 %"/>
            <p:cNvSpPr>
              <a:spLocks noChangeArrowheads="1"/>
            </p:cNvSpPr>
            <p:nvPr/>
          </p:nvSpPr>
          <p:spPr bwMode="auto">
            <a:xfrm flipV="1">
              <a:off x="1144" y="2221"/>
              <a:ext cx="57" cy="21"/>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sp>
        <p:nvSpPr>
          <p:cNvPr id="1000" name="Line 373"/>
          <p:cNvSpPr>
            <a:spLocks noChangeShapeType="1"/>
          </p:cNvSpPr>
          <p:nvPr/>
        </p:nvSpPr>
        <p:spPr bwMode="auto">
          <a:xfrm>
            <a:off x="2699668" y="5745311"/>
            <a:ext cx="26987" cy="0"/>
          </a:xfrm>
          <a:prstGeom prst="line">
            <a:avLst/>
          </a:prstGeom>
          <a:noFill/>
          <a:ln w="317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01" name="Line 374"/>
          <p:cNvSpPr>
            <a:spLocks noChangeShapeType="1"/>
          </p:cNvSpPr>
          <p:nvPr/>
        </p:nvSpPr>
        <p:spPr bwMode="auto">
          <a:xfrm flipH="1">
            <a:off x="2734593" y="5740549"/>
            <a:ext cx="22225" cy="3175"/>
          </a:xfrm>
          <a:prstGeom prst="line">
            <a:avLst/>
          </a:prstGeom>
          <a:noFill/>
          <a:ln w="476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nvGrpSpPr>
          <p:cNvPr id="1002" name="Group 389"/>
          <p:cNvGrpSpPr>
            <a:grpSpLocks/>
          </p:cNvGrpSpPr>
          <p:nvPr/>
        </p:nvGrpSpPr>
        <p:grpSpPr bwMode="auto">
          <a:xfrm>
            <a:off x="3277518" y="5545286"/>
            <a:ext cx="498475" cy="284163"/>
            <a:chOff x="1774" y="2110"/>
            <a:chExt cx="348" cy="182"/>
          </a:xfrm>
        </p:grpSpPr>
        <p:sp>
          <p:nvSpPr>
            <p:cNvPr id="1003" name="Freeform 375"/>
            <p:cNvSpPr>
              <a:spLocks/>
            </p:cNvSpPr>
            <p:nvPr/>
          </p:nvSpPr>
          <p:spPr bwMode="auto">
            <a:xfrm>
              <a:off x="2101" y="2186"/>
              <a:ext cx="21" cy="96"/>
            </a:xfrm>
            <a:custGeom>
              <a:avLst/>
              <a:gdLst>
                <a:gd name="T0" fmla="*/ 5 w 21"/>
                <a:gd name="T1" fmla="*/ 15 h 96"/>
                <a:gd name="T2" fmla="*/ 0 w 21"/>
                <a:gd name="T3" fmla="*/ 0 h 96"/>
                <a:gd name="T4" fmla="*/ 15 w 21"/>
                <a:gd name="T5" fmla="*/ 78 h 96"/>
                <a:gd name="T6" fmla="*/ 20 w 21"/>
                <a:gd name="T7" fmla="*/ 95 h 96"/>
                <a:gd name="T8" fmla="*/ 5 w 21"/>
                <a:gd name="T9" fmla="*/ 22 h 96"/>
                <a:gd name="T10" fmla="*/ 5 w 21"/>
                <a:gd name="T11" fmla="*/ 15 h 96"/>
                <a:gd name="T12" fmla="*/ 5 w 21"/>
                <a:gd name="T13" fmla="*/ 15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96">
                  <a:moveTo>
                    <a:pt x="5" y="15"/>
                  </a:moveTo>
                  <a:lnTo>
                    <a:pt x="0" y="0"/>
                  </a:lnTo>
                  <a:lnTo>
                    <a:pt x="15" y="78"/>
                  </a:lnTo>
                  <a:lnTo>
                    <a:pt x="20" y="95"/>
                  </a:lnTo>
                  <a:lnTo>
                    <a:pt x="5" y="22"/>
                  </a:lnTo>
                  <a:lnTo>
                    <a:pt x="5" y="15"/>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04" name="Freeform 376"/>
            <p:cNvSpPr>
              <a:spLocks/>
            </p:cNvSpPr>
            <p:nvPr/>
          </p:nvSpPr>
          <p:spPr bwMode="auto">
            <a:xfrm>
              <a:off x="1775" y="2166"/>
              <a:ext cx="18" cy="113"/>
            </a:xfrm>
            <a:custGeom>
              <a:avLst/>
              <a:gdLst>
                <a:gd name="T0" fmla="*/ 0 w 18"/>
                <a:gd name="T1" fmla="*/ 0 h 113"/>
                <a:gd name="T2" fmla="*/ 0 w 18"/>
                <a:gd name="T3" fmla="*/ 43 h 113"/>
                <a:gd name="T4" fmla="*/ 17 w 18"/>
                <a:gd name="T5" fmla="*/ 112 h 113"/>
                <a:gd name="T6" fmla="*/ 15 w 18"/>
                <a:gd name="T7" fmla="*/ 81 h 113"/>
                <a:gd name="T8" fmla="*/ 0 w 18"/>
                <a:gd name="T9" fmla="*/ 0 h 113"/>
                <a:gd name="T10" fmla="*/ 0 w 18"/>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13">
                  <a:moveTo>
                    <a:pt x="0" y="0"/>
                  </a:moveTo>
                  <a:lnTo>
                    <a:pt x="0" y="43"/>
                  </a:lnTo>
                  <a:lnTo>
                    <a:pt x="17" y="112"/>
                  </a:lnTo>
                  <a:lnTo>
                    <a:pt x="15" y="81"/>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05" name="Oval 377"/>
            <p:cNvSpPr>
              <a:spLocks noChangeArrowheads="1"/>
            </p:cNvSpPr>
            <p:nvPr/>
          </p:nvSpPr>
          <p:spPr bwMode="auto">
            <a:xfrm rot="-10500000">
              <a:off x="1908" y="2268"/>
              <a:ext cx="48" cy="24"/>
            </a:xfrm>
            <a:prstGeom prst="ellipse">
              <a:avLst/>
            </a:prstGeom>
            <a:solidFill>
              <a:srgbClr val="FFFFFF"/>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06" name="AutoShape 378" descr="25 %"/>
            <p:cNvSpPr>
              <a:spLocks noChangeArrowheads="1"/>
            </p:cNvSpPr>
            <p:nvPr/>
          </p:nvSpPr>
          <p:spPr bwMode="auto">
            <a:xfrm flipV="1">
              <a:off x="1901" y="2228"/>
              <a:ext cx="38" cy="14"/>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07" name="Freeform 379"/>
            <p:cNvSpPr>
              <a:spLocks/>
            </p:cNvSpPr>
            <p:nvPr/>
          </p:nvSpPr>
          <p:spPr bwMode="auto">
            <a:xfrm>
              <a:off x="1774" y="2110"/>
              <a:ext cx="333" cy="97"/>
            </a:xfrm>
            <a:custGeom>
              <a:avLst/>
              <a:gdLst>
                <a:gd name="T0" fmla="*/ 0 w 333"/>
                <a:gd name="T1" fmla="*/ 57 h 97"/>
                <a:gd name="T2" fmla="*/ 6 w 333"/>
                <a:gd name="T3" fmla="*/ 20 h 97"/>
                <a:gd name="T4" fmla="*/ 18 w 333"/>
                <a:gd name="T5" fmla="*/ 8 h 97"/>
                <a:gd name="T6" fmla="*/ 89 w 333"/>
                <a:gd name="T7" fmla="*/ 0 h 97"/>
                <a:gd name="T8" fmla="*/ 161 w 333"/>
                <a:gd name="T9" fmla="*/ 0 h 97"/>
                <a:gd name="T10" fmla="*/ 229 w 333"/>
                <a:gd name="T11" fmla="*/ 6 h 97"/>
                <a:gd name="T12" fmla="*/ 304 w 333"/>
                <a:gd name="T13" fmla="*/ 30 h 97"/>
                <a:gd name="T14" fmla="*/ 316 w 333"/>
                <a:gd name="T15" fmla="*/ 69 h 97"/>
                <a:gd name="T16" fmla="*/ 326 w 333"/>
                <a:gd name="T17" fmla="*/ 76 h 97"/>
                <a:gd name="T18" fmla="*/ 332 w 333"/>
                <a:gd name="T19" fmla="*/ 96 h 97"/>
                <a:gd name="T20" fmla="*/ 184 w 333"/>
                <a:gd name="T21" fmla="*/ 95 h 97"/>
                <a:gd name="T22" fmla="*/ 158 w 333"/>
                <a:gd name="T23" fmla="*/ 93 h 97"/>
                <a:gd name="T24" fmla="*/ 154 w 333"/>
                <a:gd name="T25" fmla="*/ 82 h 97"/>
                <a:gd name="T26" fmla="*/ 130 w 333"/>
                <a:gd name="T27" fmla="*/ 82 h 97"/>
                <a:gd name="T28" fmla="*/ 122 w 333"/>
                <a:gd name="T29" fmla="*/ 91 h 97"/>
                <a:gd name="T30" fmla="*/ 4 w 333"/>
                <a:gd name="T31" fmla="*/ 90 h 97"/>
                <a:gd name="T32" fmla="*/ 1 w 333"/>
                <a:gd name="T33" fmla="*/ 64 h 97"/>
                <a:gd name="T34" fmla="*/ 3 w 333"/>
                <a:gd name="T35" fmla="*/ 57 h 97"/>
                <a:gd name="T36" fmla="*/ 0 w 333"/>
                <a:gd name="T37" fmla="*/ 57 h 97"/>
                <a:gd name="T38" fmla="*/ 0 w 333"/>
                <a:gd name="T39" fmla="*/ 57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3" h="97">
                  <a:moveTo>
                    <a:pt x="0" y="57"/>
                  </a:moveTo>
                  <a:lnTo>
                    <a:pt x="6" y="20"/>
                  </a:lnTo>
                  <a:lnTo>
                    <a:pt x="18" y="8"/>
                  </a:lnTo>
                  <a:lnTo>
                    <a:pt x="89" y="0"/>
                  </a:lnTo>
                  <a:lnTo>
                    <a:pt x="161" y="0"/>
                  </a:lnTo>
                  <a:lnTo>
                    <a:pt x="229" y="6"/>
                  </a:lnTo>
                  <a:lnTo>
                    <a:pt x="304" y="30"/>
                  </a:lnTo>
                  <a:lnTo>
                    <a:pt x="316" y="69"/>
                  </a:lnTo>
                  <a:lnTo>
                    <a:pt x="326" y="76"/>
                  </a:lnTo>
                  <a:lnTo>
                    <a:pt x="332" y="96"/>
                  </a:lnTo>
                  <a:lnTo>
                    <a:pt x="184" y="95"/>
                  </a:lnTo>
                  <a:lnTo>
                    <a:pt x="158" y="93"/>
                  </a:lnTo>
                  <a:lnTo>
                    <a:pt x="154" y="82"/>
                  </a:lnTo>
                  <a:lnTo>
                    <a:pt x="130" y="82"/>
                  </a:lnTo>
                  <a:lnTo>
                    <a:pt x="122" y="91"/>
                  </a:lnTo>
                  <a:lnTo>
                    <a:pt x="4" y="90"/>
                  </a:lnTo>
                  <a:lnTo>
                    <a:pt x="1" y="64"/>
                  </a:lnTo>
                  <a:lnTo>
                    <a:pt x="3" y="57"/>
                  </a:lnTo>
                  <a:lnTo>
                    <a:pt x="0" y="57"/>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08" name="Freeform 380"/>
            <p:cNvSpPr>
              <a:spLocks/>
            </p:cNvSpPr>
            <p:nvPr/>
          </p:nvSpPr>
          <p:spPr bwMode="auto">
            <a:xfrm>
              <a:off x="2003" y="2116"/>
              <a:ext cx="92" cy="103"/>
            </a:xfrm>
            <a:custGeom>
              <a:avLst/>
              <a:gdLst>
                <a:gd name="T0" fmla="*/ 0 w 92"/>
                <a:gd name="T1" fmla="*/ 0 h 103"/>
                <a:gd name="T2" fmla="*/ 17 w 92"/>
                <a:gd name="T3" fmla="*/ 78 h 103"/>
                <a:gd name="T4" fmla="*/ 91 w 92"/>
                <a:gd name="T5" fmla="*/ 102 h 103"/>
                <a:gd name="T6" fmla="*/ 78 w 92"/>
                <a:gd name="T7" fmla="*/ 23 h 103"/>
                <a:gd name="T8" fmla="*/ 0 w 92"/>
                <a:gd name="T9" fmla="*/ 0 h 103"/>
                <a:gd name="T10" fmla="*/ 0 w 92"/>
                <a:gd name="T11" fmla="*/ 0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 h="103">
                  <a:moveTo>
                    <a:pt x="0" y="0"/>
                  </a:moveTo>
                  <a:lnTo>
                    <a:pt x="17" y="78"/>
                  </a:lnTo>
                  <a:lnTo>
                    <a:pt x="91" y="102"/>
                  </a:lnTo>
                  <a:lnTo>
                    <a:pt x="78" y="23"/>
                  </a:lnTo>
                  <a:lnTo>
                    <a:pt x="0"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09" name="Freeform 381"/>
            <p:cNvSpPr>
              <a:spLocks/>
            </p:cNvSpPr>
            <p:nvPr/>
          </p:nvSpPr>
          <p:spPr bwMode="auto">
            <a:xfrm>
              <a:off x="1791" y="2188"/>
              <a:ext cx="331" cy="95"/>
            </a:xfrm>
            <a:custGeom>
              <a:avLst/>
              <a:gdLst>
                <a:gd name="T0" fmla="*/ 0 w 331"/>
                <a:gd name="T1" fmla="*/ 56 h 95"/>
                <a:gd name="T2" fmla="*/ 5 w 331"/>
                <a:gd name="T3" fmla="*/ 20 h 95"/>
                <a:gd name="T4" fmla="*/ 17 w 331"/>
                <a:gd name="T5" fmla="*/ 9 h 95"/>
                <a:gd name="T6" fmla="*/ 87 w 331"/>
                <a:gd name="T7" fmla="*/ 0 h 95"/>
                <a:gd name="T8" fmla="*/ 160 w 331"/>
                <a:gd name="T9" fmla="*/ 0 h 95"/>
                <a:gd name="T10" fmla="*/ 231 w 331"/>
                <a:gd name="T11" fmla="*/ 8 h 95"/>
                <a:gd name="T12" fmla="*/ 301 w 331"/>
                <a:gd name="T13" fmla="*/ 30 h 95"/>
                <a:gd name="T14" fmla="*/ 315 w 331"/>
                <a:gd name="T15" fmla="*/ 71 h 95"/>
                <a:gd name="T16" fmla="*/ 324 w 331"/>
                <a:gd name="T17" fmla="*/ 76 h 95"/>
                <a:gd name="T18" fmla="*/ 330 w 331"/>
                <a:gd name="T19" fmla="*/ 93 h 95"/>
                <a:gd name="T20" fmla="*/ 184 w 331"/>
                <a:gd name="T21" fmla="*/ 93 h 95"/>
                <a:gd name="T22" fmla="*/ 165 w 331"/>
                <a:gd name="T23" fmla="*/ 93 h 95"/>
                <a:gd name="T24" fmla="*/ 152 w 331"/>
                <a:gd name="T25" fmla="*/ 83 h 95"/>
                <a:gd name="T26" fmla="*/ 128 w 331"/>
                <a:gd name="T27" fmla="*/ 83 h 95"/>
                <a:gd name="T28" fmla="*/ 115 w 331"/>
                <a:gd name="T29" fmla="*/ 94 h 95"/>
                <a:gd name="T30" fmla="*/ 1 w 331"/>
                <a:gd name="T31" fmla="*/ 94 h 95"/>
                <a:gd name="T32" fmla="*/ 0 w 331"/>
                <a:gd name="T33" fmla="*/ 65 h 95"/>
                <a:gd name="T34" fmla="*/ 1 w 331"/>
                <a:gd name="T35" fmla="*/ 58 h 95"/>
                <a:gd name="T36" fmla="*/ 0 w 331"/>
                <a:gd name="T37" fmla="*/ 56 h 95"/>
                <a:gd name="T38" fmla="*/ 0 w 331"/>
                <a:gd name="T39" fmla="*/ 56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1" h="95">
                  <a:moveTo>
                    <a:pt x="0" y="56"/>
                  </a:moveTo>
                  <a:lnTo>
                    <a:pt x="5" y="20"/>
                  </a:lnTo>
                  <a:lnTo>
                    <a:pt x="17" y="9"/>
                  </a:lnTo>
                  <a:lnTo>
                    <a:pt x="87" y="0"/>
                  </a:lnTo>
                  <a:lnTo>
                    <a:pt x="160" y="0"/>
                  </a:lnTo>
                  <a:lnTo>
                    <a:pt x="231" y="8"/>
                  </a:lnTo>
                  <a:lnTo>
                    <a:pt x="301" y="30"/>
                  </a:lnTo>
                  <a:lnTo>
                    <a:pt x="315" y="71"/>
                  </a:lnTo>
                  <a:lnTo>
                    <a:pt x="324" y="76"/>
                  </a:lnTo>
                  <a:lnTo>
                    <a:pt x="330" y="93"/>
                  </a:lnTo>
                  <a:lnTo>
                    <a:pt x="184" y="93"/>
                  </a:lnTo>
                  <a:lnTo>
                    <a:pt x="165" y="93"/>
                  </a:lnTo>
                  <a:lnTo>
                    <a:pt x="152" y="83"/>
                  </a:lnTo>
                  <a:lnTo>
                    <a:pt x="128" y="83"/>
                  </a:lnTo>
                  <a:lnTo>
                    <a:pt x="115" y="94"/>
                  </a:lnTo>
                  <a:lnTo>
                    <a:pt x="1" y="94"/>
                  </a:lnTo>
                  <a:lnTo>
                    <a:pt x="0" y="65"/>
                  </a:lnTo>
                  <a:lnTo>
                    <a:pt x="1" y="58"/>
                  </a:lnTo>
                  <a:lnTo>
                    <a:pt x="0" y="56"/>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10" name="Freeform 382"/>
            <p:cNvSpPr>
              <a:spLocks/>
            </p:cNvSpPr>
            <p:nvPr/>
          </p:nvSpPr>
          <p:spPr bwMode="auto">
            <a:xfrm>
              <a:off x="1781" y="2116"/>
              <a:ext cx="31" cy="91"/>
            </a:xfrm>
            <a:custGeom>
              <a:avLst/>
              <a:gdLst>
                <a:gd name="T0" fmla="*/ 0 w 31"/>
                <a:gd name="T1" fmla="*/ 14 h 91"/>
                <a:gd name="T2" fmla="*/ 15 w 31"/>
                <a:gd name="T3" fmla="*/ 90 h 91"/>
                <a:gd name="T4" fmla="*/ 30 w 31"/>
                <a:gd name="T5" fmla="*/ 80 h 91"/>
                <a:gd name="T6" fmla="*/ 13 w 31"/>
                <a:gd name="T7" fmla="*/ 0 h 91"/>
                <a:gd name="T8" fmla="*/ 0 w 31"/>
                <a:gd name="T9" fmla="*/ 14 h 91"/>
                <a:gd name="T10" fmla="*/ 0 w 31"/>
                <a:gd name="T11" fmla="*/ 14 h 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91">
                  <a:moveTo>
                    <a:pt x="0" y="14"/>
                  </a:moveTo>
                  <a:lnTo>
                    <a:pt x="15" y="90"/>
                  </a:lnTo>
                  <a:lnTo>
                    <a:pt x="30" y="80"/>
                  </a:lnTo>
                  <a:lnTo>
                    <a:pt x="13" y="0"/>
                  </a:lnTo>
                  <a:lnTo>
                    <a:pt x="0" y="14"/>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11" name="Freeform 383" descr="25 %"/>
            <p:cNvSpPr>
              <a:spLocks/>
            </p:cNvSpPr>
            <p:nvPr/>
          </p:nvSpPr>
          <p:spPr bwMode="auto">
            <a:xfrm>
              <a:off x="1810" y="2203"/>
              <a:ext cx="68" cy="40"/>
            </a:xfrm>
            <a:custGeom>
              <a:avLst/>
              <a:gdLst>
                <a:gd name="T0" fmla="*/ 1 w 68"/>
                <a:gd name="T1" fmla="*/ 22 h 40"/>
                <a:gd name="T2" fmla="*/ 7 w 68"/>
                <a:gd name="T3" fmla="*/ 10 h 40"/>
                <a:gd name="T4" fmla="*/ 67 w 68"/>
                <a:gd name="T5" fmla="*/ 0 h 40"/>
                <a:gd name="T6" fmla="*/ 67 w 68"/>
                <a:gd name="T7" fmla="*/ 39 h 40"/>
                <a:gd name="T8" fmla="*/ 0 w 68"/>
                <a:gd name="T9" fmla="*/ 39 h 40"/>
                <a:gd name="T10" fmla="*/ 0 w 68"/>
                <a:gd name="T11" fmla="*/ 21 h 40"/>
                <a:gd name="T12" fmla="*/ 1 w 68"/>
                <a:gd name="T13" fmla="*/ 22 h 40"/>
                <a:gd name="T14" fmla="*/ 1 w 68"/>
                <a:gd name="T15" fmla="*/ 22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40">
                  <a:moveTo>
                    <a:pt x="1" y="22"/>
                  </a:moveTo>
                  <a:lnTo>
                    <a:pt x="7" y="10"/>
                  </a:lnTo>
                  <a:lnTo>
                    <a:pt x="67" y="0"/>
                  </a:lnTo>
                  <a:lnTo>
                    <a:pt x="67" y="39"/>
                  </a:lnTo>
                  <a:lnTo>
                    <a:pt x="0" y="39"/>
                  </a:lnTo>
                  <a:lnTo>
                    <a:pt x="0" y="21"/>
                  </a:lnTo>
                  <a:lnTo>
                    <a:pt x="1" y="22"/>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12" name="Freeform 384" descr="25 %"/>
            <p:cNvSpPr>
              <a:spLocks/>
            </p:cNvSpPr>
            <p:nvPr/>
          </p:nvSpPr>
          <p:spPr bwMode="auto">
            <a:xfrm>
              <a:off x="2017" y="2209"/>
              <a:ext cx="62" cy="34"/>
            </a:xfrm>
            <a:custGeom>
              <a:avLst/>
              <a:gdLst>
                <a:gd name="T0" fmla="*/ 60 w 62"/>
                <a:gd name="T1" fmla="*/ 19 h 34"/>
                <a:gd name="T2" fmla="*/ 47 w 62"/>
                <a:gd name="T3" fmla="*/ 11 h 34"/>
                <a:gd name="T4" fmla="*/ 1 w 62"/>
                <a:gd name="T5" fmla="*/ 0 h 34"/>
                <a:gd name="T6" fmla="*/ 0 w 62"/>
                <a:gd name="T7" fmla="*/ 33 h 34"/>
                <a:gd name="T8" fmla="*/ 61 w 62"/>
                <a:gd name="T9" fmla="*/ 33 h 34"/>
                <a:gd name="T10" fmla="*/ 61 w 62"/>
                <a:gd name="T11" fmla="*/ 20 h 34"/>
                <a:gd name="T12" fmla="*/ 60 w 62"/>
                <a:gd name="T13" fmla="*/ 19 h 34"/>
                <a:gd name="T14" fmla="*/ 60 w 62"/>
                <a:gd name="T15" fmla="*/ 19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2" h="34">
                  <a:moveTo>
                    <a:pt x="60" y="19"/>
                  </a:moveTo>
                  <a:lnTo>
                    <a:pt x="47" y="11"/>
                  </a:lnTo>
                  <a:lnTo>
                    <a:pt x="1" y="0"/>
                  </a:lnTo>
                  <a:lnTo>
                    <a:pt x="0" y="33"/>
                  </a:lnTo>
                  <a:lnTo>
                    <a:pt x="61" y="33"/>
                  </a:lnTo>
                  <a:lnTo>
                    <a:pt x="61" y="20"/>
                  </a:lnTo>
                  <a:lnTo>
                    <a:pt x="60" y="19"/>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13" name="AutoShape 385" descr="25 %"/>
            <p:cNvSpPr>
              <a:spLocks noChangeArrowheads="1"/>
            </p:cNvSpPr>
            <p:nvPr/>
          </p:nvSpPr>
          <p:spPr bwMode="auto">
            <a:xfrm flipV="1">
              <a:off x="1963" y="2200"/>
              <a:ext cx="37" cy="80"/>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14" name="Freeform 386" descr="25 %"/>
            <p:cNvSpPr>
              <a:spLocks/>
            </p:cNvSpPr>
            <p:nvPr/>
          </p:nvSpPr>
          <p:spPr bwMode="auto">
            <a:xfrm>
              <a:off x="1780" y="2148"/>
              <a:ext cx="13" cy="81"/>
            </a:xfrm>
            <a:custGeom>
              <a:avLst/>
              <a:gdLst>
                <a:gd name="T0" fmla="*/ 2 w 13"/>
                <a:gd name="T1" fmla="*/ 0 h 81"/>
                <a:gd name="T2" fmla="*/ 2 w 13"/>
                <a:gd name="T3" fmla="*/ 0 h 81"/>
                <a:gd name="T4" fmla="*/ 0 w 13"/>
                <a:gd name="T5" fmla="*/ 29 h 81"/>
                <a:gd name="T6" fmla="*/ 10 w 13"/>
                <a:gd name="T7" fmla="*/ 80 h 81"/>
                <a:gd name="T8" fmla="*/ 12 w 13"/>
                <a:gd name="T9" fmla="*/ 62 h 81"/>
                <a:gd name="T10" fmla="*/ 2 w 13"/>
                <a:gd name="T11" fmla="*/ 0 h 81"/>
                <a:gd name="T12" fmla="*/ 2 w 13"/>
                <a:gd name="T13" fmla="*/ 0 h 81"/>
                <a:gd name="T14" fmla="*/ 2 w 13"/>
                <a:gd name="T15" fmla="*/ 0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81">
                  <a:moveTo>
                    <a:pt x="2" y="0"/>
                  </a:moveTo>
                  <a:lnTo>
                    <a:pt x="2" y="0"/>
                  </a:lnTo>
                  <a:lnTo>
                    <a:pt x="0" y="29"/>
                  </a:lnTo>
                  <a:lnTo>
                    <a:pt x="10" y="80"/>
                  </a:lnTo>
                  <a:lnTo>
                    <a:pt x="12" y="62"/>
                  </a:lnTo>
                  <a:lnTo>
                    <a:pt x="2" y="0"/>
                  </a:lnTo>
                </a:path>
              </a:pathLst>
            </a:custGeom>
            <a:pattFill prst="pct25">
              <a:fgClr>
                <a:srgbClr val="810000"/>
              </a:fgClr>
              <a:bgClr>
                <a:srgbClr val="FFFFFF"/>
              </a:bgClr>
            </a:patt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15" name="Freeform 387"/>
            <p:cNvSpPr>
              <a:spLocks/>
            </p:cNvSpPr>
            <p:nvPr/>
          </p:nvSpPr>
          <p:spPr bwMode="auto">
            <a:xfrm>
              <a:off x="2079" y="2137"/>
              <a:ext cx="28" cy="124"/>
            </a:xfrm>
            <a:custGeom>
              <a:avLst/>
              <a:gdLst>
                <a:gd name="T0" fmla="*/ 1 w 28"/>
                <a:gd name="T1" fmla="*/ 0 h 124"/>
                <a:gd name="T2" fmla="*/ 0 w 28"/>
                <a:gd name="T3" fmla="*/ 0 h 124"/>
                <a:gd name="T4" fmla="*/ 16 w 28"/>
                <a:gd name="T5" fmla="*/ 85 h 124"/>
                <a:gd name="T6" fmla="*/ 27 w 28"/>
                <a:gd name="T7" fmla="*/ 123 h 124"/>
                <a:gd name="T8" fmla="*/ 13 w 28"/>
                <a:gd name="T9" fmla="*/ 41 h 124"/>
                <a:gd name="T10" fmla="*/ 1 w 28"/>
                <a:gd name="T11" fmla="*/ 0 h 124"/>
                <a:gd name="T12" fmla="*/ 1 w 28"/>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 h="124">
                  <a:moveTo>
                    <a:pt x="1" y="0"/>
                  </a:moveTo>
                  <a:lnTo>
                    <a:pt x="0" y="0"/>
                  </a:lnTo>
                  <a:lnTo>
                    <a:pt x="16" y="85"/>
                  </a:lnTo>
                  <a:lnTo>
                    <a:pt x="27" y="123"/>
                  </a:lnTo>
                  <a:lnTo>
                    <a:pt x="13" y="41"/>
                  </a:lnTo>
                  <a:lnTo>
                    <a:pt x="1" y="0"/>
                  </a:lnTo>
                </a:path>
              </a:pathLst>
            </a:custGeom>
            <a:solidFill>
              <a:srgbClr val="FFFFFF"/>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16" name="AutoShape 388" descr="25 %"/>
            <p:cNvSpPr>
              <a:spLocks noChangeArrowheads="1"/>
            </p:cNvSpPr>
            <p:nvPr/>
          </p:nvSpPr>
          <p:spPr bwMode="auto">
            <a:xfrm flipV="1">
              <a:off x="1890" y="2221"/>
              <a:ext cx="58" cy="21"/>
            </a:xfrm>
            <a:prstGeom prst="roundRect">
              <a:avLst>
                <a:gd name="adj" fmla="val 0"/>
              </a:avLst>
            </a:prstGeom>
            <a:pattFill prst="pct25">
              <a:fgClr>
                <a:srgbClr val="810000"/>
              </a:fgClr>
              <a:bgClr>
                <a:srgbClr val="FFFFFF"/>
              </a:bgClr>
            </a:pattFill>
            <a:ln w="19050">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sp>
        <p:nvSpPr>
          <p:cNvPr id="1017" name="Line 390"/>
          <p:cNvSpPr>
            <a:spLocks noChangeShapeType="1"/>
          </p:cNvSpPr>
          <p:nvPr/>
        </p:nvSpPr>
        <p:spPr bwMode="auto">
          <a:xfrm>
            <a:off x="3769643" y="5745311"/>
            <a:ext cx="26987" cy="0"/>
          </a:xfrm>
          <a:prstGeom prst="line">
            <a:avLst/>
          </a:prstGeom>
          <a:noFill/>
          <a:ln w="317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nvGrpSpPr>
          <p:cNvPr id="1018" name="Group 409"/>
          <p:cNvGrpSpPr>
            <a:grpSpLocks/>
          </p:cNvGrpSpPr>
          <p:nvPr/>
        </p:nvGrpSpPr>
        <p:grpSpPr bwMode="auto">
          <a:xfrm>
            <a:off x="2748880" y="5635774"/>
            <a:ext cx="442913" cy="171450"/>
            <a:chOff x="1406" y="2168"/>
            <a:chExt cx="309" cy="110"/>
          </a:xfrm>
        </p:grpSpPr>
        <p:sp>
          <p:nvSpPr>
            <p:cNvPr id="1019" name="Freeform 391"/>
            <p:cNvSpPr>
              <a:spLocks/>
            </p:cNvSpPr>
            <p:nvPr/>
          </p:nvSpPr>
          <p:spPr bwMode="auto">
            <a:xfrm>
              <a:off x="1487" y="2168"/>
              <a:ext cx="104" cy="59"/>
            </a:xfrm>
            <a:custGeom>
              <a:avLst/>
              <a:gdLst>
                <a:gd name="T0" fmla="*/ 74 w 104"/>
                <a:gd name="T1" fmla="*/ 2 h 59"/>
                <a:gd name="T2" fmla="*/ 84 w 104"/>
                <a:gd name="T3" fmla="*/ 5 h 59"/>
                <a:gd name="T4" fmla="*/ 103 w 104"/>
                <a:gd name="T5" fmla="*/ 56 h 59"/>
                <a:gd name="T6" fmla="*/ 89 w 104"/>
                <a:gd name="T7" fmla="*/ 58 h 59"/>
                <a:gd name="T8" fmla="*/ 25 w 104"/>
                <a:gd name="T9" fmla="*/ 58 h 59"/>
                <a:gd name="T10" fmla="*/ 19 w 104"/>
                <a:gd name="T11" fmla="*/ 55 h 59"/>
                <a:gd name="T12" fmla="*/ 0 w 104"/>
                <a:gd name="T13" fmla="*/ 4 h 59"/>
                <a:gd name="T14" fmla="*/ 13 w 104"/>
                <a:gd name="T15" fmla="*/ 0 h 59"/>
                <a:gd name="T16" fmla="*/ 66 w 104"/>
                <a:gd name="T17" fmla="*/ 0 h 59"/>
                <a:gd name="T18" fmla="*/ 74 w 104"/>
                <a:gd name="T19" fmla="*/ 2 h 59"/>
                <a:gd name="T20" fmla="*/ 74 w 104"/>
                <a:gd name="T21" fmla="*/ 2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59">
                  <a:moveTo>
                    <a:pt x="74" y="2"/>
                  </a:moveTo>
                  <a:lnTo>
                    <a:pt x="84" y="5"/>
                  </a:lnTo>
                  <a:lnTo>
                    <a:pt x="103" y="56"/>
                  </a:lnTo>
                  <a:lnTo>
                    <a:pt x="89" y="58"/>
                  </a:lnTo>
                  <a:lnTo>
                    <a:pt x="25" y="58"/>
                  </a:lnTo>
                  <a:lnTo>
                    <a:pt x="19" y="55"/>
                  </a:lnTo>
                  <a:lnTo>
                    <a:pt x="0" y="4"/>
                  </a:lnTo>
                  <a:lnTo>
                    <a:pt x="13" y="0"/>
                  </a:lnTo>
                  <a:lnTo>
                    <a:pt x="66" y="0"/>
                  </a:lnTo>
                  <a:lnTo>
                    <a:pt x="74" y="2"/>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20" name="Freeform 392"/>
            <p:cNvSpPr>
              <a:spLocks/>
            </p:cNvSpPr>
            <p:nvPr/>
          </p:nvSpPr>
          <p:spPr bwMode="auto">
            <a:xfrm>
              <a:off x="1468" y="2172"/>
              <a:ext cx="38" cy="69"/>
            </a:xfrm>
            <a:custGeom>
              <a:avLst/>
              <a:gdLst>
                <a:gd name="T0" fmla="*/ 0 w 38"/>
                <a:gd name="T1" fmla="*/ 14 h 69"/>
                <a:gd name="T2" fmla="*/ 14 w 38"/>
                <a:gd name="T3" fmla="*/ 68 h 69"/>
                <a:gd name="T4" fmla="*/ 37 w 38"/>
                <a:gd name="T5" fmla="*/ 52 h 69"/>
                <a:gd name="T6" fmla="*/ 18 w 38"/>
                <a:gd name="T7" fmla="*/ 0 h 69"/>
                <a:gd name="T8" fmla="*/ 4 w 38"/>
                <a:gd name="T9" fmla="*/ 10 h 69"/>
                <a:gd name="T10" fmla="*/ 0 w 38"/>
                <a:gd name="T11" fmla="*/ 14 h 69"/>
                <a:gd name="T12" fmla="*/ 0 w 38"/>
                <a:gd name="T13" fmla="*/ 14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69">
                  <a:moveTo>
                    <a:pt x="0" y="14"/>
                  </a:moveTo>
                  <a:lnTo>
                    <a:pt x="14" y="68"/>
                  </a:lnTo>
                  <a:lnTo>
                    <a:pt x="37" y="52"/>
                  </a:lnTo>
                  <a:lnTo>
                    <a:pt x="18" y="0"/>
                  </a:lnTo>
                  <a:lnTo>
                    <a:pt x="4" y="10"/>
                  </a:lnTo>
                  <a:lnTo>
                    <a:pt x="0" y="14"/>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21" name="Freeform 393"/>
            <p:cNvSpPr>
              <a:spLocks/>
            </p:cNvSpPr>
            <p:nvPr/>
          </p:nvSpPr>
          <p:spPr bwMode="auto">
            <a:xfrm>
              <a:off x="1574" y="2174"/>
              <a:ext cx="52" cy="71"/>
            </a:xfrm>
            <a:custGeom>
              <a:avLst/>
              <a:gdLst>
                <a:gd name="T0" fmla="*/ 20 w 52"/>
                <a:gd name="T1" fmla="*/ 8 h 71"/>
                <a:gd name="T2" fmla="*/ 51 w 52"/>
                <a:gd name="T3" fmla="*/ 70 h 71"/>
                <a:gd name="T4" fmla="*/ 36 w 52"/>
                <a:gd name="T5" fmla="*/ 58 h 71"/>
                <a:gd name="T6" fmla="*/ 18 w 52"/>
                <a:gd name="T7" fmla="*/ 50 h 71"/>
                <a:gd name="T8" fmla="*/ 0 w 52"/>
                <a:gd name="T9" fmla="*/ 0 h 71"/>
                <a:gd name="T10" fmla="*/ 20 w 52"/>
                <a:gd name="T11" fmla="*/ 7 h 71"/>
                <a:gd name="T12" fmla="*/ 20 w 52"/>
                <a:gd name="T13" fmla="*/ 8 h 71"/>
                <a:gd name="T14" fmla="*/ 20 w 52"/>
                <a:gd name="T15" fmla="*/ 8 h 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71">
                  <a:moveTo>
                    <a:pt x="20" y="8"/>
                  </a:moveTo>
                  <a:lnTo>
                    <a:pt x="51" y="70"/>
                  </a:lnTo>
                  <a:lnTo>
                    <a:pt x="36" y="58"/>
                  </a:lnTo>
                  <a:lnTo>
                    <a:pt x="18" y="50"/>
                  </a:lnTo>
                  <a:lnTo>
                    <a:pt x="0" y="0"/>
                  </a:lnTo>
                  <a:lnTo>
                    <a:pt x="20" y="7"/>
                  </a:lnTo>
                  <a:lnTo>
                    <a:pt x="20" y="8"/>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22" name="Freeform 394"/>
            <p:cNvSpPr>
              <a:spLocks/>
            </p:cNvSpPr>
            <p:nvPr/>
          </p:nvSpPr>
          <p:spPr bwMode="auto">
            <a:xfrm>
              <a:off x="1412" y="2184"/>
              <a:ext cx="73" cy="59"/>
            </a:xfrm>
            <a:custGeom>
              <a:avLst/>
              <a:gdLst>
                <a:gd name="T0" fmla="*/ 56 w 73"/>
                <a:gd name="T1" fmla="*/ 0 h 59"/>
                <a:gd name="T2" fmla="*/ 4 w 73"/>
                <a:gd name="T3" fmla="*/ 2 h 59"/>
                <a:gd name="T4" fmla="*/ 0 w 73"/>
                <a:gd name="T5" fmla="*/ 7 h 59"/>
                <a:gd name="T6" fmla="*/ 13 w 73"/>
                <a:gd name="T7" fmla="*/ 52 h 59"/>
                <a:gd name="T8" fmla="*/ 20 w 73"/>
                <a:gd name="T9" fmla="*/ 58 h 59"/>
                <a:gd name="T10" fmla="*/ 72 w 73"/>
                <a:gd name="T11" fmla="*/ 58 h 59"/>
                <a:gd name="T12" fmla="*/ 72 w 73"/>
                <a:gd name="T13" fmla="*/ 54 h 59"/>
                <a:gd name="T14" fmla="*/ 56 w 73"/>
                <a:gd name="T15" fmla="*/ 0 h 59"/>
                <a:gd name="T16" fmla="*/ 56 w 73"/>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59">
                  <a:moveTo>
                    <a:pt x="56" y="0"/>
                  </a:moveTo>
                  <a:lnTo>
                    <a:pt x="4" y="2"/>
                  </a:lnTo>
                  <a:lnTo>
                    <a:pt x="0" y="7"/>
                  </a:lnTo>
                  <a:lnTo>
                    <a:pt x="13" y="52"/>
                  </a:lnTo>
                  <a:lnTo>
                    <a:pt x="20" y="58"/>
                  </a:lnTo>
                  <a:lnTo>
                    <a:pt x="72" y="58"/>
                  </a:lnTo>
                  <a:lnTo>
                    <a:pt x="72" y="54"/>
                  </a:lnTo>
                  <a:lnTo>
                    <a:pt x="56" y="0"/>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23" name="Freeform 395"/>
            <p:cNvSpPr>
              <a:spLocks/>
            </p:cNvSpPr>
            <p:nvPr/>
          </p:nvSpPr>
          <p:spPr bwMode="auto">
            <a:xfrm>
              <a:off x="1595" y="2184"/>
              <a:ext cx="118" cy="59"/>
            </a:xfrm>
            <a:custGeom>
              <a:avLst/>
              <a:gdLst>
                <a:gd name="T0" fmla="*/ 117 w 118"/>
                <a:gd name="T1" fmla="*/ 49 h 59"/>
                <a:gd name="T2" fmla="*/ 106 w 118"/>
                <a:gd name="T3" fmla="*/ 57 h 59"/>
                <a:gd name="T4" fmla="*/ 30 w 118"/>
                <a:gd name="T5" fmla="*/ 58 h 59"/>
                <a:gd name="T6" fmla="*/ 21 w 118"/>
                <a:gd name="T7" fmla="*/ 44 h 59"/>
                <a:gd name="T8" fmla="*/ 0 w 118"/>
                <a:gd name="T9" fmla="*/ 0 h 59"/>
                <a:gd name="T10" fmla="*/ 11 w 118"/>
                <a:gd name="T11" fmla="*/ 1 h 59"/>
                <a:gd name="T12" fmla="*/ 80 w 118"/>
                <a:gd name="T13" fmla="*/ 6 h 59"/>
                <a:gd name="T14" fmla="*/ 91 w 118"/>
                <a:gd name="T15" fmla="*/ 12 h 59"/>
                <a:gd name="T16" fmla="*/ 115 w 118"/>
                <a:gd name="T17" fmla="*/ 44 h 59"/>
                <a:gd name="T18" fmla="*/ 117 w 118"/>
                <a:gd name="T19" fmla="*/ 49 h 59"/>
                <a:gd name="T20" fmla="*/ 117 w 118"/>
                <a:gd name="T21" fmla="*/ 49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 h="59">
                  <a:moveTo>
                    <a:pt x="117" y="49"/>
                  </a:moveTo>
                  <a:lnTo>
                    <a:pt x="106" y="57"/>
                  </a:lnTo>
                  <a:lnTo>
                    <a:pt x="30" y="58"/>
                  </a:lnTo>
                  <a:lnTo>
                    <a:pt x="21" y="44"/>
                  </a:lnTo>
                  <a:lnTo>
                    <a:pt x="0" y="0"/>
                  </a:lnTo>
                  <a:lnTo>
                    <a:pt x="11" y="1"/>
                  </a:lnTo>
                  <a:lnTo>
                    <a:pt x="80" y="6"/>
                  </a:lnTo>
                  <a:lnTo>
                    <a:pt x="91" y="12"/>
                  </a:lnTo>
                  <a:lnTo>
                    <a:pt x="115" y="44"/>
                  </a:lnTo>
                  <a:lnTo>
                    <a:pt x="117" y="49"/>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24" name="Freeform 396"/>
            <p:cNvSpPr>
              <a:spLocks/>
            </p:cNvSpPr>
            <p:nvPr/>
          </p:nvSpPr>
          <p:spPr bwMode="auto">
            <a:xfrm>
              <a:off x="1406" y="2191"/>
              <a:ext cx="29" cy="79"/>
            </a:xfrm>
            <a:custGeom>
              <a:avLst/>
              <a:gdLst>
                <a:gd name="T0" fmla="*/ 6 w 29"/>
                <a:gd name="T1" fmla="*/ 0 h 79"/>
                <a:gd name="T2" fmla="*/ 0 w 29"/>
                <a:gd name="T3" fmla="*/ 21 h 79"/>
                <a:gd name="T4" fmla="*/ 13 w 29"/>
                <a:gd name="T5" fmla="*/ 64 h 79"/>
                <a:gd name="T6" fmla="*/ 21 w 29"/>
                <a:gd name="T7" fmla="*/ 78 h 79"/>
                <a:gd name="T8" fmla="*/ 28 w 29"/>
                <a:gd name="T9" fmla="*/ 51 h 79"/>
                <a:gd name="T10" fmla="*/ 20 w 29"/>
                <a:gd name="T11" fmla="*/ 44 h 79"/>
                <a:gd name="T12" fmla="*/ 6 w 29"/>
                <a:gd name="T13" fmla="*/ 0 h 79"/>
                <a:gd name="T14" fmla="*/ 6 w 29"/>
                <a:gd name="T15" fmla="*/ 0 h 79"/>
                <a:gd name="T16" fmla="*/ 6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79">
                  <a:moveTo>
                    <a:pt x="6" y="0"/>
                  </a:moveTo>
                  <a:lnTo>
                    <a:pt x="0" y="21"/>
                  </a:lnTo>
                  <a:lnTo>
                    <a:pt x="13" y="64"/>
                  </a:lnTo>
                  <a:lnTo>
                    <a:pt x="21" y="78"/>
                  </a:lnTo>
                  <a:lnTo>
                    <a:pt x="28" y="51"/>
                  </a:lnTo>
                  <a:lnTo>
                    <a:pt x="20" y="44"/>
                  </a:lnTo>
                  <a:lnTo>
                    <a:pt x="6" y="0"/>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25" name="Line 397"/>
            <p:cNvSpPr>
              <a:spLocks noChangeShapeType="1"/>
            </p:cNvSpPr>
            <p:nvPr/>
          </p:nvSpPr>
          <p:spPr bwMode="auto">
            <a:xfrm>
              <a:off x="1701" y="2242"/>
              <a:ext cx="3" cy="24"/>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26" name="Line 398"/>
            <p:cNvSpPr>
              <a:spLocks noChangeShapeType="1"/>
            </p:cNvSpPr>
            <p:nvPr/>
          </p:nvSpPr>
          <p:spPr bwMode="auto">
            <a:xfrm flipH="1">
              <a:off x="1488" y="2244"/>
              <a:ext cx="1" cy="19"/>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27" name="Line 399"/>
            <p:cNvSpPr>
              <a:spLocks noChangeShapeType="1"/>
            </p:cNvSpPr>
            <p:nvPr/>
          </p:nvSpPr>
          <p:spPr bwMode="auto">
            <a:xfrm>
              <a:off x="1552" y="2229"/>
              <a:ext cx="0" cy="41"/>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28" name="Line 400"/>
            <p:cNvSpPr>
              <a:spLocks noChangeShapeType="1"/>
            </p:cNvSpPr>
            <p:nvPr/>
          </p:nvSpPr>
          <p:spPr bwMode="auto">
            <a:xfrm>
              <a:off x="1553" y="2229"/>
              <a:ext cx="0" cy="41"/>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29" name="Line 401"/>
            <p:cNvSpPr>
              <a:spLocks noChangeShapeType="1"/>
            </p:cNvSpPr>
            <p:nvPr/>
          </p:nvSpPr>
          <p:spPr bwMode="auto">
            <a:xfrm>
              <a:off x="1620" y="2244"/>
              <a:ext cx="0" cy="26"/>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30" name="Freeform 402"/>
            <p:cNvSpPr>
              <a:spLocks/>
            </p:cNvSpPr>
            <p:nvPr/>
          </p:nvSpPr>
          <p:spPr bwMode="auto">
            <a:xfrm>
              <a:off x="1406" y="2208"/>
              <a:ext cx="62" cy="59"/>
            </a:xfrm>
            <a:custGeom>
              <a:avLst/>
              <a:gdLst>
                <a:gd name="T0" fmla="*/ 0 w 62"/>
                <a:gd name="T1" fmla="*/ 0 h 59"/>
                <a:gd name="T2" fmla="*/ 13 w 62"/>
                <a:gd name="T3" fmla="*/ 46 h 59"/>
                <a:gd name="T4" fmla="*/ 22 w 62"/>
                <a:gd name="T5" fmla="*/ 57 h 59"/>
                <a:gd name="T6" fmla="*/ 61 w 62"/>
                <a:gd name="T7" fmla="*/ 58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59">
                  <a:moveTo>
                    <a:pt x="0" y="0"/>
                  </a:moveTo>
                  <a:lnTo>
                    <a:pt x="13" y="46"/>
                  </a:lnTo>
                  <a:lnTo>
                    <a:pt x="22" y="57"/>
                  </a:lnTo>
                  <a:lnTo>
                    <a:pt x="61" y="58"/>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31" name="Freeform 403"/>
            <p:cNvSpPr>
              <a:spLocks/>
            </p:cNvSpPr>
            <p:nvPr/>
          </p:nvSpPr>
          <p:spPr bwMode="auto">
            <a:xfrm>
              <a:off x="1508" y="2268"/>
              <a:ext cx="126" cy="2"/>
            </a:xfrm>
            <a:custGeom>
              <a:avLst/>
              <a:gdLst>
                <a:gd name="T0" fmla="*/ 0 w 126"/>
                <a:gd name="T1" fmla="*/ 0 h 2"/>
                <a:gd name="T2" fmla="*/ 44 w 126"/>
                <a:gd name="T3" fmla="*/ 1 h 2"/>
                <a:gd name="T4" fmla="*/ 112 w 126"/>
                <a:gd name="T5" fmla="*/ 1 h 2"/>
                <a:gd name="T6" fmla="*/ 125 w 126"/>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2">
                  <a:moveTo>
                    <a:pt x="0" y="0"/>
                  </a:moveTo>
                  <a:lnTo>
                    <a:pt x="44" y="1"/>
                  </a:lnTo>
                  <a:lnTo>
                    <a:pt x="112" y="1"/>
                  </a:lnTo>
                  <a:lnTo>
                    <a:pt x="125" y="1"/>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32" name="Freeform 404"/>
            <p:cNvSpPr>
              <a:spLocks/>
            </p:cNvSpPr>
            <p:nvPr/>
          </p:nvSpPr>
          <p:spPr bwMode="auto">
            <a:xfrm>
              <a:off x="1684" y="2254"/>
              <a:ext cx="31" cy="13"/>
            </a:xfrm>
            <a:custGeom>
              <a:avLst/>
              <a:gdLst>
                <a:gd name="T0" fmla="*/ 0 w 31"/>
                <a:gd name="T1" fmla="*/ 12 h 13"/>
                <a:gd name="T2" fmla="*/ 19 w 31"/>
                <a:gd name="T3" fmla="*/ 10 h 13"/>
                <a:gd name="T4" fmla="*/ 30 w 31"/>
                <a:gd name="T5" fmla="*/ 0 h 13"/>
                <a:gd name="T6" fmla="*/ 0 60000 65536"/>
                <a:gd name="T7" fmla="*/ 0 60000 65536"/>
                <a:gd name="T8" fmla="*/ 0 60000 65536"/>
              </a:gdLst>
              <a:ahLst/>
              <a:cxnLst>
                <a:cxn ang="T6">
                  <a:pos x="T0" y="T1"/>
                </a:cxn>
                <a:cxn ang="T7">
                  <a:pos x="T2" y="T3"/>
                </a:cxn>
                <a:cxn ang="T8">
                  <a:pos x="T4" y="T5"/>
                </a:cxn>
              </a:cxnLst>
              <a:rect l="0" t="0" r="r" b="b"/>
              <a:pathLst>
                <a:path w="31" h="13">
                  <a:moveTo>
                    <a:pt x="0" y="12"/>
                  </a:moveTo>
                  <a:lnTo>
                    <a:pt x="19" y="10"/>
                  </a:lnTo>
                  <a:lnTo>
                    <a:pt x="30" y="0"/>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33" name="Oval 405"/>
            <p:cNvSpPr>
              <a:spLocks noChangeArrowheads="1"/>
            </p:cNvSpPr>
            <p:nvPr/>
          </p:nvSpPr>
          <p:spPr bwMode="auto">
            <a:xfrm rot="-10500000">
              <a:off x="1649" y="2268"/>
              <a:ext cx="25" cy="10"/>
            </a:xfrm>
            <a:prstGeom prst="ellipse">
              <a:avLst/>
            </a:prstGeom>
            <a:solidFill>
              <a:srgbClr val="3366FF">
                <a:alpha val="54117"/>
              </a:srgbClr>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34" name="Oval 406"/>
            <p:cNvSpPr>
              <a:spLocks noChangeArrowheads="1"/>
            </p:cNvSpPr>
            <p:nvPr/>
          </p:nvSpPr>
          <p:spPr bwMode="auto">
            <a:xfrm rot="-10500000">
              <a:off x="1475" y="2268"/>
              <a:ext cx="24" cy="10"/>
            </a:xfrm>
            <a:prstGeom prst="ellipse">
              <a:avLst/>
            </a:prstGeom>
            <a:solidFill>
              <a:srgbClr val="3366FF">
                <a:alpha val="54117"/>
              </a:srgbClr>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35" name="Freeform 407"/>
            <p:cNvSpPr>
              <a:spLocks/>
            </p:cNvSpPr>
            <p:nvPr/>
          </p:nvSpPr>
          <p:spPr bwMode="auto">
            <a:xfrm>
              <a:off x="1426" y="2222"/>
              <a:ext cx="289" cy="50"/>
            </a:xfrm>
            <a:custGeom>
              <a:avLst/>
              <a:gdLst>
                <a:gd name="T0" fmla="*/ 7 w 289"/>
                <a:gd name="T1" fmla="*/ 16 h 50"/>
                <a:gd name="T2" fmla="*/ 0 w 289"/>
                <a:gd name="T3" fmla="*/ 47 h 50"/>
                <a:gd name="T4" fmla="*/ 39 w 289"/>
                <a:gd name="T5" fmla="*/ 47 h 50"/>
                <a:gd name="T6" fmla="*/ 45 w 289"/>
                <a:gd name="T7" fmla="*/ 44 h 50"/>
                <a:gd name="T8" fmla="*/ 54 w 289"/>
                <a:gd name="T9" fmla="*/ 42 h 50"/>
                <a:gd name="T10" fmla="*/ 70 w 289"/>
                <a:gd name="T11" fmla="*/ 41 h 50"/>
                <a:gd name="T12" fmla="*/ 80 w 289"/>
                <a:gd name="T13" fmla="*/ 46 h 50"/>
                <a:gd name="T14" fmla="*/ 88 w 289"/>
                <a:gd name="T15" fmla="*/ 49 h 50"/>
                <a:gd name="T16" fmla="*/ 206 w 289"/>
                <a:gd name="T17" fmla="*/ 49 h 50"/>
                <a:gd name="T18" fmla="*/ 212 w 289"/>
                <a:gd name="T19" fmla="*/ 39 h 50"/>
                <a:gd name="T20" fmla="*/ 221 w 289"/>
                <a:gd name="T21" fmla="*/ 37 h 50"/>
                <a:gd name="T22" fmla="*/ 235 w 289"/>
                <a:gd name="T23" fmla="*/ 37 h 50"/>
                <a:gd name="T24" fmla="*/ 246 w 289"/>
                <a:gd name="T25" fmla="*/ 39 h 50"/>
                <a:gd name="T26" fmla="*/ 256 w 289"/>
                <a:gd name="T27" fmla="*/ 42 h 50"/>
                <a:gd name="T28" fmla="*/ 261 w 289"/>
                <a:gd name="T29" fmla="*/ 47 h 50"/>
                <a:gd name="T30" fmla="*/ 279 w 289"/>
                <a:gd name="T31" fmla="*/ 44 h 50"/>
                <a:gd name="T32" fmla="*/ 288 w 289"/>
                <a:gd name="T33" fmla="*/ 35 h 50"/>
                <a:gd name="T34" fmla="*/ 288 w 289"/>
                <a:gd name="T35" fmla="*/ 25 h 50"/>
                <a:gd name="T36" fmla="*/ 286 w 289"/>
                <a:gd name="T37" fmla="*/ 11 h 50"/>
                <a:gd name="T38" fmla="*/ 275 w 289"/>
                <a:gd name="T39" fmla="*/ 19 h 50"/>
                <a:gd name="T40" fmla="*/ 199 w 289"/>
                <a:gd name="T41" fmla="*/ 19 h 50"/>
                <a:gd name="T42" fmla="*/ 186 w 289"/>
                <a:gd name="T43" fmla="*/ 10 h 50"/>
                <a:gd name="T44" fmla="*/ 166 w 289"/>
                <a:gd name="T45" fmla="*/ 2 h 50"/>
                <a:gd name="T46" fmla="*/ 164 w 289"/>
                <a:gd name="T47" fmla="*/ 2 h 50"/>
                <a:gd name="T48" fmla="*/ 152 w 289"/>
                <a:gd name="T49" fmla="*/ 4 h 50"/>
                <a:gd name="T50" fmla="*/ 86 w 289"/>
                <a:gd name="T51" fmla="*/ 3 h 50"/>
                <a:gd name="T52" fmla="*/ 79 w 289"/>
                <a:gd name="T53" fmla="*/ 0 h 50"/>
                <a:gd name="T54" fmla="*/ 58 w 289"/>
                <a:gd name="T55" fmla="*/ 18 h 50"/>
                <a:gd name="T56" fmla="*/ 7 w 289"/>
                <a:gd name="T57" fmla="*/ 16 h 50"/>
                <a:gd name="T58" fmla="*/ 7 w 289"/>
                <a:gd name="T59" fmla="*/ 16 h 50"/>
                <a:gd name="T60" fmla="*/ 7 w 289"/>
                <a:gd name="T61" fmla="*/ 16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9" h="50">
                  <a:moveTo>
                    <a:pt x="7" y="16"/>
                  </a:moveTo>
                  <a:lnTo>
                    <a:pt x="0" y="47"/>
                  </a:lnTo>
                  <a:lnTo>
                    <a:pt x="39" y="47"/>
                  </a:lnTo>
                  <a:lnTo>
                    <a:pt x="45" y="44"/>
                  </a:lnTo>
                  <a:lnTo>
                    <a:pt x="54" y="42"/>
                  </a:lnTo>
                  <a:lnTo>
                    <a:pt x="70" y="41"/>
                  </a:lnTo>
                  <a:lnTo>
                    <a:pt x="80" y="46"/>
                  </a:lnTo>
                  <a:lnTo>
                    <a:pt x="88" y="49"/>
                  </a:lnTo>
                  <a:lnTo>
                    <a:pt x="206" y="49"/>
                  </a:lnTo>
                  <a:lnTo>
                    <a:pt x="212" y="39"/>
                  </a:lnTo>
                  <a:lnTo>
                    <a:pt x="221" y="37"/>
                  </a:lnTo>
                  <a:lnTo>
                    <a:pt x="235" y="37"/>
                  </a:lnTo>
                  <a:lnTo>
                    <a:pt x="246" y="39"/>
                  </a:lnTo>
                  <a:lnTo>
                    <a:pt x="256" y="42"/>
                  </a:lnTo>
                  <a:lnTo>
                    <a:pt x="261" y="47"/>
                  </a:lnTo>
                  <a:lnTo>
                    <a:pt x="279" y="44"/>
                  </a:lnTo>
                  <a:lnTo>
                    <a:pt x="288" y="35"/>
                  </a:lnTo>
                  <a:lnTo>
                    <a:pt x="288" y="25"/>
                  </a:lnTo>
                  <a:lnTo>
                    <a:pt x="286" y="11"/>
                  </a:lnTo>
                  <a:lnTo>
                    <a:pt x="275" y="19"/>
                  </a:lnTo>
                  <a:lnTo>
                    <a:pt x="199" y="19"/>
                  </a:lnTo>
                  <a:lnTo>
                    <a:pt x="186" y="10"/>
                  </a:lnTo>
                  <a:lnTo>
                    <a:pt x="166" y="2"/>
                  </a:lnTo>
                  <a:lnTo>
                    <a:pt x="164" y="2"/>
                  </a:lnTo>
                  <a:lnTo>
                    <a:pt x="152" y="4"/>
                  </a:lnTo>
                  <a:lnTo>
                    <a:pt x="86" y="3"/>
                  </a:lnTo>
                  <a:lnTo>
                    <a:pt x="79" y="0"/>
                  </a:lnTo>
                  <a:lnTo>
                    <a:pt x="58" y="18"/>
                  </a:lnTo>
                  <a:lnTo>
                    <a:pt x="7" y="16"/>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36" name="Freeform 408"/>
            <p:cNvSpPr>
              <a:spLocks/>
            </p:cNvSpPr>
            <p:nvPr/>
          </p:nvSpPr>
          <p:spPr bwMode="auto">
            <a:xfrm>
              <a:off x="1488" y="2228"/>
              <a:ext cx="134" cy="17"/>
            </a:xfrm>
            <a:custGeom>
              <a:avLst/>
              <a:gdLst>
                <a:gd name="T0" fmla="*/ 133 w 134"/>
                <a:gd name="T1" fmla="*/ 16 h 17"/>
                <a:gd name="T2" fmla="*/ 0 w 134"/>
                <a:gd name="T3" fmla="*/ 16 h 17"/>
                <a:gd name="T4" fmla="*/ 22 w 134"/>
                <a:gd name="T5" fmla="*/ 1 h 17"/>
                <a:gd name="T6" fmla="*/ 102 w 134"/>
                <a:gd name="T7" fmla="*/ 0 h 17"/>
                <a:gd name="T8" fmla="*/ 118 w 134"/>
                <a:gd name="T9" fmla="*/ 7 h 17"/>
                <a:gd name="T10" fmla="*/ 133 w 134"/>
                <a:gd name="T11" fmla="*/ 16 h 17"/>
                <a:gd name="T12" fmla="*/ 133 w 134"/>
                <a:gd name="T13" fmla="*/ 1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17">
                  <a:moveTo>
                    <a:pt x="133" y="16"/>
                  </a:moveTo>
                  <a:lnTo>
                    <a:pt x="0" y="16"/>
                  </a:lnTo>
                  <a:lnTo>
                    <a:pt x="22" y="1"/>
                  </a:lnTo>
                  <a:lnTo>
                    <a:pt x="102" y="0"/>
                  </a:lnTo>
                  <a:lnTo>
                    <a:pt x="118" y="7"/>
                  </a:lnTo>
                  <a:lnTo>
                    <a:pt x="133" y="16"/>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grpSp>
      <p:grpSp>
        <p:nvGrpSpPr>
          <p:cNvPr id="1037" name="Group 429"/>
          <p:cNvGrpSpPr>
            <a:grpSpLocks/>
          </p:cNvGrpSpPr>
          <p:nvPr/>
        </p:nvGrpSpPr>
        <p:grpSpPr bwMode="auto">
          <a:xfrm>
            <a:off x="3802980" y="5635774"/>
            <a:ext cx="458788" cy="171450"/>
            <a:chOff x="2141" y="2168"/>
            <a:chExt cx="320" cy="110"/>
          </a:xfrm>
        </p:grpSpPr>
        <p:sp>
          <p:nvSpPr>
            <p:cNvPr id="1038" name="Freeform 410"/>
            <p:cNvSpPr>
              <a:spLocks/>
            </p:cNvSpPr>
            <p:nvPr/>
          </p:nvSpPr>
          <p:spPr bwMode="auto">
            <a:xfrm>
              <a:off x="2233" y="2168"/>
              <a:ext cx="104" cy="59"/>
            </a:xfrm>
            <a:custGeom>
              <a:avLst/>
              <a:gdLst>
                <a:gd name="T0" fmla="*/ 73 w 104"/>
                <a:gd name="T1" fmla="*/ 2 h 59"/>
                <a:gd name="T2" fmla="*/ 84 w 104"/>
                <a:gd name="T3" fmla="*/ 5 h 59"/>
                <a:gd name="T4" fmla="*/ 103 w 104"/>
                <a:gd name="T5" fmla="*/ 56 h 59"/>
                <a:gd name="T6" fmla="*/ 89 w 104"/>
                <a:gd name="T7" fmla="*/ 58 h 59"/>
                <a:gd name="T8" fmla="*/ 25 w 104"/>
                <a:gd name="T9" fmla="*/ 58 h 59"/>
                <a:gd name="T10" fmla="*/ 19 w 104"/>
                <a:gd name="T11" fmla="*/ 55 h 59"/>
                <a:gd name="T12" fmla="*/ 0 w 104"/>
                <a:gd name="T13" fmla="*/ 4 h 59"/>
                <a:gd name="T14" fmla="*/ 14 w 104"/>
                <a:gd name="T15" fmla="*/ 0 h 59"/>
                <a:gd name="T16" fmla="*/ 66 w 104"/>
                <a:gd name="T17" fmla="*/ 0 h 59"/>
                <a:gd name="T18" fmla="*/ 73 w 104"/>
                <a:gd name="T19" fmla="*/ 2 h 59"/>
                <a:gd name="T20" fmla="*/ 73 w 104"/>
                <a:gd name="T21" fmla="*/ 2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59">
                  <a:moveTo>
                    <a:pt x="73" y="2"/>
                  </a:moveTo>
                  <a:lnTo>
                    <a:pt x="84" y="5"/>
                  </a:lnTo>
                  <a:lnTo>
                    <a:pt x="103" y="56"/>
                  </a:lnTo>
                  <a:lnTo>
                    <a:pt x="89" y="58"/>
                  </a:lnTo>
                  <a:lnTo>
                    <a:pt x="25" y="58"/>
                  </a:lnTo>
                  <a:lnTo>
                    <a:pt x="19" y="55"/>
                  </a:lnTo>
                  <a:lnTo>
                    <a:pt x="0" y="4"/>
                  </a:lnTo>
                  <a:lnTo>
                    <a:pt x="14" y="0"/>
                  </a:lnTo>
                  <a:lnTo>
                    <a:pt x="66" y="0"/>
                  </a:lnTo>
                  <a:lnTo>
                    <a:pt x="73" y="2"/>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39" name="Freeform 411"/>
            <p:cNvSpPr>
              <a:spLocks/>
            </p:cNvSpPr>
            <p:nvPr/>
          </p:nvSpPr>
          <p:spPr bwMode="auto">
            <a:xfrm>
              <a:off x="2214" y="2172"/>
              <a:ext cx="38" cy="69"/>
            </a:xfrm>
            <a:custGeom>
              <a:avLst/>
              <a:gdLst>
                <a:gd name="T0" fmla="*/ 0 w 38"/>
                <a:gd name="T1" fmla="*/ 14 h 69"/>
                <a:gd name="T2" fmla="*/ 14 w 38"/>
                <a:gd name="T3" fmla="*/ 68 h 69"/>
                <a:gd name="T4" fmla="*/ 37 w 38"/>
                <a:gd name="T5" fmla="*/ 52 h 69"/>
                <a:gd name="T6" fmla="*/ 17 w 38"/>
                <a:gd name="T7" fmla="*/ 0 h 69"/>
                <a:gd name="T8" fmla="*/ 3 w 38"/>
                <a:gd name="T9" fmla="*/ 10 h 69"/>
                <a:gd name="T10" fmla="*/ 0 w 38"/>
                <a:gd name="T11" fmla="*/ 14 h 69"/>
                <a:gd name="T12" fmla="*/ 0 w 38"/>
                <a:gd name="T13" fmla="*/ 14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69">
                  <a:moveTo>
                    <a:pt x="0" y="14"/>
                  </a:moveTo>
                  <a:lnTo>
                    <a:pt x="14" y="68"/>
                  </a:lnTo>
                  <a:lnTo>
                    <a:pt x="37" y="52"/>
                  </a:lnTo>
                  <a:lnTo>
                    <a:pt x="17" y="0"/>
                  </a:lnTo>
                  <a:lnTo>
                    <a:pt x="3" y="10"/>
                  </a:lnTo>
                  <a:lnTo>
                    <a:pt x="0" y="14"/>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40" name="Freeform 412"/>
            <p:cNvSpPr>
              <a:spLocks/>
            </p:cNvSpPr>
            <p:nvPr/>
          </p:nvSpPr>
          <p:spPr bwMode="auto">
            <a:xfrm>
              <a:off x="2320" y="2174"/>
              <a:ext cx="51" cy="71"/>
            </a:xfrm>
            <a:custGeom>
              <a:avLst/>
              <a:gdLst>
                <a:gd name="T0" fmla="*/ 21 w 51"/>
                <a:gd name="T1" fmla="*/ 8 h 71"/>
                <a:gd name="T2" fmla="*/ 50 w 51"/>
                <a:gd name="T3" fmla="*/ 70 h 71"/>
                <a:gd name="T4" fmla="*/ 35 w 51"/>
                <a:gd name="T5" fmla="*/ 58 h 71"/>
                <a:gd name="T6" fmla="*/ 18 w 51"/>
                <a:gd name="T7" fmla="*/ 50 h 71"/>
                <a:gd name="T8" fmla="*/ 0 w 51"/>
                <a:gd name="T9" fmla="*/ 0 h 71"/>
                <a:gd name="T10" fmla="*/ 20 w 51"/>
                <a:gd name="T11" fmla="*/ 7 h 71"/>
                <a:gd name="T12" fmla="*/ 21 w 51"/>
                <a:gd name="T13" fmla="*/ 8 h 71"/>
                <a:gd name="T14" fmla="*/ 21 w 51"/>
                <a:gd name="T15" fmla="*/ 8 h 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71">
                  <a:moveTo>
                    <a:pt x="21" y="8"/>
                  </a:moveTo>
                  <a:lnTo>
                    <a:pt x="50" y="70"/>
                  </a:lnTo>
                  <a:lnTo>
                    <a:pt x="35" y="58"/>
                  </a:lnTo>
                  <a:lnTo>
                    <a:pt x="18" y="50"/>
                  </a:lnTo>
                  <a:lnTo>
                    <a:pt x="0" y="0"/>
                  </a:lnTo>
                  <a:lnTo>
                    <a:pt x="20" y="7"/>
                  </a:lnTo>
                  <a:lnTo>
                    <a:pt x="21" y="8"/>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41" name="Freeform 413"/>
            <p:cNvSpPr>
              <a:spLocks/>
            </p:cNvSpPr>
            <p:nvPr/>
          </p:nvSpPr>
          <p:spPr bwMode="auto">
            <a:xfrm>
              <a:off x="2158" y="2184"/>
              <a:ext cx="74" cy="59"/>
            </a:xfrm>
            <a:custGeom>
              <a:avLst/>
              <a:gdLst>
                <a:gd name="T0" fmla="*/ 56 w 74"/>
                <a:gd name="T1" fmla="*/ 0 h 59"/>
                <a:gd name="T2" fmla="*/ 5 w 74"/>
                <a:gd name="T3" fmla="*/ 2 h 59"/>
                <a:gd name="T4" fmla="*/ 0 w 74"/>
                <a:gd name="T5" fmla="*/ 7 h 59"/>
                <a:gd name="T6" fmla="*/ 14 w 74"/>
                <a:gd name="T7" fmla="*/ 52 h 59"/>
                <a:gd name="T8" fmla="*/ 20 w 74"/>
                <a:gd name="T9" fmla="*/ 58 h 59"/>
                <a:gd name="T10" fmla="*/ 72 w 74"/>
                <a:gd name="T11" fmla="*/ 58 h 59"/>
                <a:gd name="T12" fmla="*/ 73 w 74"/>
                <a:gd name="T13" fmla="*/ 54 h 59"/>
                <a:gd name="T14" fmla="*/ 56 w 74"/>
                <a:gd name="T15" fmla="*/ 0 h 59"/>
                <a:gd name="T16" fmla="*/ 56 w 74"/>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4" h="59">
                  <a:moveTo>
                    <a:pt x="56" y="0"/>
                  </a:moveTo>
                  <a:lnTo>
                    <a:pt x="5" y="2"/>
                  </a:lnTo>
                  <a:lnTo>
                    <a:pt x="0" y="7"/>
                  </a:lnTo>
                  <a:lnTo>
                    <a:pt x="14" y="52"/>
                  </a:lnTo>
                  <a:lnTo>
                    <a:pt x="20" y="58"/>
                  </a:lnTo>
                  <a:lnTo>
                    <a:pt x="72" y="58"/>
                  </a:lnTo>
                  <a:lnTo>
                    <a:pt x="73" y="54"/>
                  </a:lnTo>
                  <a:lnTo>
                    <a:pt x="56" y="0"/>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42" name="Freeform 414"/>
            <p:cNvSpPr>
              <a:spLocks/>
            </p:cNvSpPr>
            <p:nvPr/>
          </p:nvSpPr>
          <p:spPr bwMode="auto">
            <a:xfrm>
              <a:off x="2342" y="2184"/>
              <a:ext cx="117" cy="59"/>
            </a:xfrm>
            <a:custGeom>
              <a:avLst/>
              <a:gdLst>
                <a:gd name="T0" fmla="*/ 116 w 117"/>
                <a:gd name="T1" fmla="*/ 49 h 59"/>
                <a:gd name="T2" fmla="*/ 105 w 117"/>
                <a:gd name="T3" fmla="*/ 57 h 59"/>
                <a:gd name="T4" fmla="*/ 28 w 117"/>
                <a:gd name="T5" fmla="*/ 58 h 59"/>
                <a:gd name="T6" fmla="*/ 22 w 117"/>
                <a:gd name="T7" fmla="*/ 44 h 59"/>
                <a:gd name="T8" fmla="*/ 0 w 117"/>
                <a:gd name="T9" fmla="*/ 0 h 59"/>
                <a:gd name="T10" fmla="*/ 10 w 117"/>
                <a:gd name="T11" fmla="*/ 1 h 59"/>
                <a:gd name="T12" fmla="*/ 80 w 117"/>
                <a:gd name="T13" fmla="*/ 6 h 59"/>
                <a:gd name="T14" fmla="*/ 90 w 117"/>
                <a:gd name="T15" fmla="*/ 12 h 59"/>
                <a:gd name="T16" fmla="*/ 114 w 117"/>
                <a:gd name="T17" fmla="*/ 44 h 59"/>
                <a:gd name="T18" fmla="*/ 116 w 117"/>
                <a:gd name="T19" fmla="*/ 49 h 59"/>
                <a:gd name="T20" fmla="*/ 116 w 117"/>
                <a:gd name="T21" fmla="*/ 49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 h="59">
                  <a:moveTo>
                    <a:pt x="116" y="49"/>
                  </a:moveTo>
                  <a:lnTo>
                    <a:pt x="105" y="57"/>
                  </a:lnTo>
                  <a:lnTo>
                    <a:pt x="28" y="58"/>
                  </a:lnTo>
                  <a:lnTo>
                    <a:pt x="22" y="44"/>
                  </a:lnTo>
                  <a:lnTo>
                    <a:pt x="0" y="0"/>
                  </a:lnTo>
                  <a:lnTo>
                    <a:pt x="10" y="1"/>
                  </a:lnTo>
                  <a:lnTo>
                    <a:pt x="80" y="6"/>
                  </a:lnTo>
                  <a:lnTo>
                    <a:pt x="90" y="12"/>
                  </a:lnTo>
                  <a:lnTo>
                    <a:pt x="114" y="44"/>
                  </a:lnTo>
                  <a:lnTo>
                    <a:pt x="116" y="49"/>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43" name="Oval 415"/>
            <p:cNvSpPr>
              <a:spLocks noChangeArrowheads="1"/>
            </p:cNvSpPr>
            <p:nvPr/>
          </p:nvSpPr>
          <p:spPr bwMode="auto">
            <a:xfrm rot="-10500000">
              <a:off x="2391" y="2268"/>
              <a:ext cx="25" cy="10"/>
            </a:xfrm>
            <a:prstGeom prst="ellipse">
              <a:avLst/>
            </a:prstGeom>
            <a:solidFill>
              <a:srgbClr val="3366FF">
                <a:alpha val="54117"/>
              </a:srgbClr>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44" name="Line 416"/>
            <p:cNvSpPr>
              <a:spLocks noChangeShapeType="1"/>
            </p:cNvSpPr>
            <p:nvPr/>
          </p:nvSpPr>
          <p:spPr bwMode="auto">
            <a:xfrm flipH="1">
              <a:off x="2141" y="2235"/>
              <a:ext cx="16" cy="2"/>
            </a:xfrm>
            <a:prstGeom prst="line">
              <a:avLst/>
            </a:prstGeom>
            <a:noFill/>
            <a:ln w="476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45" name="Freeform 417"/>
            <p:cNvSpPr>
              <a:spLocks/>
            </p:cNvSpPr>
            <p:nvPr/>
          </p:nvSpPr>
          <p:spPr bwMode="auto">
            <a:xfrm>
              <a:off x="2152" y="2191"/>
              <a:ext cx="29" cy="79"/>
            </a:xfrm>
            <a:custGeom>
              <a:avLst/>
              <a:gdLst>
                <a:gd name="T0" fmla="*/ 6 w 29"/>
                <a:gd name="T1" fmla="*/ 0 h 79"/>
                <a:gd name="T2" fmla="*/ 0 w 29"/>
                <a:gd name="T3" fmla="*/ 21 h 79"/>
                <a:gd name="T4" fmla="*/ 13 w 29"/>
                <a:gd name="T5" fmla="*/ 64 h 79"/>
                <a:gd name="T6" fmla="*/ 22 w 29"/>
                <a:gd name="T7" fmla="*/ 78 h 79"/>
                <a:gd name="T8" fmla="*/ 28 w 29"/>
                <a:gd name="T9" fmla="*/ 51 h 79"/>
                <a:gd name="T10" fmla="*/ 20 w 29"/>
                <a:gd name="T11" fmla="*/ 44 h 79"/>
                <a:gd name="T12" fmla="*/ 6 w 29"/>
                <a:gd name="T13" fmla="*/ 0 h 79"/>
                <a:gd name="T14" fmla="*/ 6 w 29"/>
                <a:gd name="T15" fmla="*/ 0 h 79"/>
                <a:gd name="T16" fmla="*/ 6 w 29"/>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79">
                  <a:moveTo>
                    <a:pt x="6" y="0"/>
                  </a:moveTo>
                  <a:lnTo>
                    <a:pt x="0" y="21"/>
                  </a:lnTo>
                  <a:lnTo>
                    <a:pt x="13" y="64"/>
                  </a:lnTo>
                  <a:lnTo>
                    <a:pt x="22" y="78"/>
                  </a:lnTo>
                  <a:lnTo>
                    <a:pt x="28" y="51"/>
                  </a:lnTo>
                  <a:lnTo>
                    <a:pt x="20" y="44"/>
                  </a:lnTo>
                  <a:lnTo>
                    <a:pt x="6" y="0"/>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46" name="Line 418"/>
            <p:cNvSpPr>
              <a:spLocks noChangeShapeType="1"/>
            </p:cNvSpPr>
            <p:nvPr/>
          </p:nvSpPr>
          <p:spPr bwMode="auto">
            <a:xfrm>
              <a:off x="2447" y="2242"/>
              <a:ext cx="3" cy="24"/>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47" name="Line 419"/>
            <p:cNvSpPr>
              <a:spLocks noChangeShapeType="1"/>
            </p:cNvSpPr>
            <p:nvPr/>
          </p:nvSpPr>
          <p:spPr bwMode="auto">
            <a:xfrm flipH="1">
              <a:off x="2235" y="2244"/>
              <a:ext cx="0" cy="19"/>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48" name="Line 420"/>
            <p:cNvSpPr>
              <a:spLocks noChangeShapeType="1"/>
            </p:cNvSpPr>
            <p:nvPr/>
          </p:nvSpPr>
          <p:spPr bwMode="auto">
            <a:xfrm>
              <a:off x="2298" y="2229"/>
              <a:ext cx="0" cy="41"/>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49" name="Line 421"/>
            <p:cNvSpPr>
              <a:spLocks noChangeShapeType="1"/>
            </p:cNvSpPr>
            <p:nvPr/>
          </p:nvSpPr>
          <p:spPr bwMode="auto">
            <a:xfrm>
              <a:off x="2300" y="2229"/>
              <a:ext cx="0" cy="41"/>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50" name="Line 422"/>
            <p:cNvSpPr>
              <a:spLocks noChangeShapeType="1"/>
            </p:cNvSpPr>
            <p:nvPr/>
          </p:nvSpPr>
          <p:spPr bwMode="auto">
            <a:xfrm>
              <a:off x="2366" y="2244"/>
              <a:ext cx="0" cy="26"/>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51" name="Freeform 423"/>
            <p:cNvSpPr>
              <a:spLocks/>
            </p:cNvSpPr>
            <p:nvPr/>
          </p:nvSpPr>
          <p:spPr bwMode="auto">
            <a:xfrm>
              <a:off x="2153" y="2208"/>
              <a:ext cx="61" cy="59"/>
            </a:xfrm>
            <a:custGeom>
              <a:avLst/>
              <a:gdLst>
                <a:gd name="T0" fmla="*/ 0 w 61"/>
                <a:gd name="T1" fmla="*/ 0 h 59"/>
                <a:gd name="T2" fmla="*/ 12 w 61"/>
                <a:gd name="T3" fmla="*/ 46 h 59"/>
                <a:gd name="T4" fmla="*/ 21 w 61"/>
                <a:gd name="T5" fmla="*/ 57 h 59"/>
                <a:gd name="T6" fmla="*/ 60 w 61"/>
                <a:gd name="T7" fmla="*/ 58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59">
                  <a:moveTo>
                    <a:pt x="0" y="0"/>
                  </a:moveTo>
                  <a:lnTo>
                    <a:pt x="12" y="46"/>
                  </a:lnTo>
                  <a:lnTo>
                    <a:pt x="21" y="57"/>
                  </a:lnTo>
                  <a:lnTo>
                    <a:pt x="60" y="58"/>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52" name="Freeform 424"/>
            <p:cNvSpPr>
              <a:spLocks/>
            </p:cNvSpPr>
            <p:nvPr/>
          </p:nvSpPr>
          <p:spPr bwMode="auto">
            <a:xfrm>
              <a:off x="2254" y="2268"/>
              <a:ext cx="126" cy="2"/>
            </a:xfrm>
            <a:custGeom>
              <a:avLst/>
              <a:gdLst>
                <a:gd name="T0" fmla="*/ 0 w 126"/>
                <a:gd name="T1" fmla="*/ 0 h 2"/>
                <a:gd name="T2" fmla="*/ 44 w 126"/>
                <a:gd name="T3" fmla="*/ 1 h 2"/>
                <a:gd name="T4" fmla="*/ 111 w 126"/>
                <a:gd name="T5" fmla="*/ 1 h 2"/>
                <a:gd name="T6" fmla="*/ 125 w 126"/>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2">
                  <a:moveTo>
                    <a:pt x="0" y="0"/>
                  </a:moveTo>
                  <a:lnTo>
                    <a:pt x="44" y="1"/>
                  </a:lnTo>
                  <a:lnTo>
                    <a:pt x="111" y="1"/>
                  </a:lnTo>
                  <a:lnTo>
                    <a:pt x="125" y="1"/>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53" name="Freeform 425"/>
            <p:cNvSpPr>
              <a:spLocks/>
            </p:cNvSpPr>
            <p:nvPr/>
          </p:nvSpPr>
          <p:spPr bwMode="auto">
            <a:xfrm>
              <a:off x="2429" y="2254"/>
              <a:ext cx="32" cy="13"/>
            </a:xfrm>
            <a:custGeom>
              <a:avLst/>
              <a:gdLst>
                <a:gd name="T0" fmla="*/ 0 w 32"/>
                <a:gd name="T1" fmla="*/ 12 h 13"/>
                <a:gd name="T2" fmla="*/ 19 w 32"/>
                <a:gd name="T3" fmla="*/ 10 h 13"/>
                <a:gd name="T4" fmla="*/ 31 w 32"/>
                <a:gd name="T5" fmla="*/ 0 h 13"/>
                <a:gd name="T6" fmla="*/ 0 60000 65536"/>
                <a:gd name="T7" fmla="*/ 0 60000 65536"/>
                <a:gd name="T8" fmla="*/ 0 60000 65536"/>
              </a:gdLst>
              <a:ahLst/>
              <a:cxnLst>
                <a:cxn ang="T6">
                  <a:pos x="T0" y="T1"/>
                </a:cxn>
                <a:cxn ang="T7">
                  <a:pos x="T2" y="T3"/>
                </a:cxn>
                <a:cxn ang="T8">
                  <a:pos x="T4" y="T5"/>
                </a:cxn>
              </a:cxnLst>
              <a:rect l="0" t="0" r="r" b="b"/>
              <a:pathLst>
                <a:path w="32" h="13">
                  <a:moveTo>
                    <a:pt x="0" y="12"/>
                  </a:moveTo>
                  <a:lnTo>
                    <a:pt x="19" y="10"/>
                  </a:lnTo>
                  <a:lnTo>
                    <a:pt x="31" y="0"/>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54" name="Oval 426"/>
            <p:cNvSpPr>
              <a:spLocks noChangeArrowheads="1"/>
            </p:cNvSpPr>
            <p:nvPr/>
          </p:nvSpPr>
          <p:spPr bwMode="auto">
            <a:xfrm rot="-10500000">
              <a:off x="2218" y="2268"/>
              <a:ext cx="24" cy="10"/>
            </a:xfrm>
            <a:prstGeom prst="ellipse">
              <a:avLst/>
            </a:prstGeom>
            <a:solidFill>
              <a:srgbClr val="3366FF">
                <a:alpha val="54117"/>
              </a:srgbClr>
            </a:solidFill>
            <a:ln w="47625">
              <a:solidFill>
                <a:srgbClr val="0000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55" name="Freeform 427"/>
            <p:cNvSpPr>
              <a:spLocks/>
            </p:cNvSpPr>
            <p:nvPr/>
          </p:nvSpPr>
          <p:spPr bwMode="auto">
            <a:xfrm>
              <a:off x="2172" y="2222"/>
              <a:ext cx="289" cy="50"/>
            </a:xfrm>
            <a:custGeom>
              <a:avLst/>
              <a:gdLst>
                <a:gd name="T0" fmla="*/ 7 w 289"/>
                <a:gd name="T1" fmla="*/ 16 h 50"/>
                <a:gd name="T2" fmla="*/ 0 w 289"/>
                <a:gd name="T3" fmla="*/ 47 h 50"/>
                <a:gd name="T4" fmla="*/ 39 w 289"/>
                <a:gd name="T5" fmla="*/ 47 h 50"/>
                <a:gd name="T6" fmla="*/ 44 w 289"/>
                <a:gd name="T7" fmla="*/ 44 h 50"/>
                <a:gd name="T8" fmla="*/ 54 w 289"/>
                <a:gd name="T9" fmla="*/ 42 h 50"/>
                <a:gd name="T10" fmla="*/ 71 w 289"/>
                <a:gd name="T11" fmla="*/ 41 h 50"/>
                <a:gd name="T12" fmla="*/ 80 w 289"/>
                <a:gd name="T13" fmla="*/ 46 h 50"/>
                <a:gd name="T14" fmla="*/ 88 w 289"/>
                <a:gd name="T15" fmla="*/ 49 h 50"/>
                <a:gd name="T16" fmla="*/ 206 w 289"/>
                <a:gd name="T17" fmla="*/ 49 h 50"/>
                <a:gd name="T18" fmla="*/ 213 w 289"/>
                <a:gd name="T19" fmla="*/ 39 h 50"/>
                <a:gd name="T20" fmla="*/ 221 w 289"/>
                <a:gd name="T21" fmla="*/ 37 h 50"/>
                <a:gd name="T22" fmla="*/ 235 w 289"/>
                <a:gd name="T23" fmla="*/ 37 h 50"/>
                <a:gd name="T24" fmla="*/ 246 w 289"/>
                <a:gd name="T25" fmla="*/ 39 h 50"/>
                <a:gd name="T26" fmla="*/ 256 w 289"/>
                <a:gd name="T27" fmla="*/ 42 h 50"/>
                <a:gd name="T28" fmla="*/ 261 w 289"/>
                <a:gd name="T29" fmla="*/ 47 h 50"/>
                <a:gd name="T30" fmla="*/ 279 w 289"/>
                <a:gd name="T31" fmla="*/ 44 h 50"/>
                <a:gd name="T32" fmla="*/ 288 w 289"/>
                <a:gd name="T33" fmla="*/ 35 h 50"/>
                <a:gd name="T34" fmla="*/ 288 w 289"/>
                <a:gd name="T35" fmla="*/ 25 h 50"/>
                <a:gd name="T36" fmla="*/ 286 w 289"/>
                <a:gd name="T37" fmla="*/ 11 h 50"/>
                <a:gd name="T38" fmla="*/ 275 w 289"/>
                <a:gd name="T39" fmla="*/ 19 h 50"/>
                <a:gd name="T40" fmla="*/ 198 w 289"/>
                <a:gd name="T41" fmla="*/ 19 h 50"/>
                <a:gd name="T42" fmla="*/ 186 w 289"/>
                <a:gd name="T43" fmla="*/ 10 h 50"/>
                <a:gd name="T44" fmla="*/ 166 w 289"/>
                <a:gd name="T45" fmla="*/ 2 h 50"/>
                <a:gd name="T46" fmla="*/ 164 w 289"/>
                <a:gd name="T47" fmla="*/ 2 h 50"/>
                <a:gd name="T48" fmla="*/ 152 w 289"/>
                <a:gd name="T49" fmla="*/ 4 h 50"/>
                <a:gd name="T50" fmla="*/ 86 w 289"/>
                <a:gd name="T51" fmla="*/ 3 h 50"/>
                <a:gd name="T52" fmla="*/ 80 w 289"/>
                <a:gd name="T53" fmla="*/ 0 h 50"/>
                <a:gd name="T54" fmla="*/ 58 w 289"/>
                <a:gd name="T55" fmla="*/ 18 h 50"/>
                <a:gd name="T56" fmla="*/ 7 w 289"/>
                <a:gd name="T57" fmla="*/ 16 h 50"/>
                <a:gd name="T58" fmla="*/ 7 w 289"/>
                <a:gd name="T59" fmla="*/ 16 h 50"/>
                <a:gd name="T60" fmla="*/ 7 w 289"/>
                <a:gd name="T61" fmla="*/ 16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9" h="50">
                  <a:moveTo>
                    <a:pt x="7" y="16"/>
                  </a:moveTo>
                  <a:lnTo>
                    <a:pt x="0" y="47"/>
                  </a:lnTo>
                  <a:lnTo>
                    <a:pt x="39" y="47"/>
                  </a:lnTo>
                  <a:lnTo>
                    <a:pt x="44" y="44"/>
                  </a:lnTo>
                  <a:lnTo>
                    <a:pt x="54" y="42"/>
                  </a:lnTo>
                  <a:lnTo>
                    <a:pt x="71" y="41"/>
                  </a:lnTo>
                  <a:lnTo>
                    <a:pt x="80" y="46"/>
                  </a:lnTo>
                  <a:lnTo>
                    <a:pt x="88" y="49"/>
                  </a:lnTo>
                  <a:lnTo>
                    <a:pt x="206" y="49"/>
                  </a:lnTo>
                  <a:lnTo>
                    <a:pt x="213" y="39"/>
                  </a:lnTo>
                  <a:lnTo>
                    <a:pt x="221" y="37"/>
                  </a:lnTo>
                  <a:lnTo>
                    <a:pt x="235" y="37"/>
                  </a:lnTo>
                  <a:lnTo>
                    <a:pt x="246" y="39"/>
                  </a:lnTo>
                  <a:lnTo>
                    <a:pt x="256" y="42"/>
                  </a:lnTo>
                  <a:lnTo>
                    <a:pt x="261" y="47"/>
                  </a:lnTo>
                  <a:lnTo>
                    <a:pt x="279" y="44"/>
                  </a:lnTo>
                  <a:lnTo>
                    <a:pt x="288" y="35"/>
                  </a:lnTo>
                  <a:lnTo>
                    <a:pt x="288" y="25"/>
                  </a:lnTo>
                  <a:lnTo>
                    <a:pt x="286" y="11"/>
                  </a:lnTo>
                  <a:lnTo>
                    <a:pt x="275" y="19"/>
                  </a:lnTo>
                  <a:lnTo>
                    <a:pt x="198" y="19"/>
                  </a:lnTo>
                  <a:lnTo>
                    <a:pt x="186" y="10"/>
                  </a:lnTo>
                  <a:lnTo>
                    <a:pt x="166" y="2"/>
                  </a:lnTo>
                  <a:lnTo>
                    <a:pt x="164" y="2"/>
                  </a:lnTo>
                  <a:lnTo>
                    <a:pt x="152" y="4"/>
                  </a:lnTo>
                  <a:lnTo>
                    <a:pt x="86" y="3"/>
                  </a:lnTo>
                  <a:lnTo>
                    <a:pt x="80" y="0"/>
                  </a:lnTo>
                  <a:lnTo>
                    <a:pt x="58" y="18"/>
                  </a:lnTo>
                  <a:lnTo>
                    <a:pt x="7" y="16"/>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56" name="Freeform 428"/>
            <p:cNvSpPr>
              <a:spLocks/>
            </p:cNvSpPr>
            <p:nvPr/>
          </p:nvSpPr>
          <p:spPr bwMode="auto">
            <a:xfrm>
              <a:off x="2235" y="2228"/>
              <a:ext cx="133" cy="17"/>
            </a:xfrm>
            <a:custGeom>
              <a:avLst/>
              <a:gdLst>
                <a:gd name="T0" fmla="*/ 132 w 133"/>
                <a:gd name="T1" fmla="*/ 16 h 17"/>
                <a:gd name="T2" fmla="*/ 0 w 133"/>
                <a:gd name="T3" fmla="*/ 16 h 17"/>
                <a:gd name="T4" fmla="*/ 21 w 133"/>
                <a:gd name="T5" fmla="*/ 1 h 17"/>
                <a:gd name="T6" fmla="*/ 101 w 133"/>
                <a:gd name="T7" fmla="*/ 0 h 17"/>
                <a:gd name="T8" fmla="*/ 117 w 133"/>
                <a:gd name="T9" fmla="*/ 7 h 17"/>
                <a:gd name="T10" fmla="*/ 132 w 133"/>
                <a:gd name="T11" fmla="*/ 16 h 17"/>
                <a:gd name="T12" fmla="*/ 132 w 133"/>
                <a:gd name="T13" fmla="*/ 16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 h="17">
                  <a:moveTo>
                    <a:pt x="132" y="16"/>
                  </a:moveTo>
                  <a:lnTo>
                    <a:pt x="0" y="16"/>
                  </a:lnTo>
                  <a:lnTo>
                    <a:pt x="21" y="1"/>
                  </a:lnTo>
                  <a:lnTo>
                    <a:pt x="101" y="0"/>
                  </a:lnTo>
                  <a:lnTo>
                    <a:pt x="117" y="7"/>
                  </a:lnTo>
                  <a:lnTo>
                    <a:pt x="132" y="16"/>
                  </a:lnTo>
                </a:path>
              </a:pathLst>
            </a:custGeom>
            <a:solidFill>
              <a:srgbClr val="3366FF">
                <a:alpha val="54117"/>
              </a:srgbClr>
            </a:solidFill>
            <a:ln w="19050" cap="flat" cmpd="sng">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grpSp>
      <p:sp>
        <p:nvSpPr>
          <p:cNvPr id="1057" name="Text Box 803"/>
          <p:cNvSpPr txBox="1">
            <a:spLocks noChangeArrowheads="1"/>
          </p:cNvSpPr>
          <p:nvPr/>
        </p:nvSpPr>
        <p:spPr bwMode="auto">
          <a:xfrm>
            <a:off x="2432968" y="3522811"/>
            <a:ext cx="1081087"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fi-FI"/>
              <a:t>Malli 2</a:t>
            </a:r>
          </a:p>
        </p:txBody>
      </p:sp>
      <p:sp>
        <p:nvSpPr>
          <p:cNvPr id="1058" name="AutoShape 805"/>
          <p:cNvSpPr>
            <a:spLocks noChangeArrowheads="1"/>
          </p:cNvSpPr>
          <p:nvPr/>
        </p:nvSpPr>
        <p:spPr bwMode="auto">
          <a:xfrm>
            <a:off x="2448843" y="3557736"/>
            <a:ext cx="1014412" cy="381000"/>
          </a:xfrm>
          <a:prstGeom prst="roundRect">
            <a:avLst>
              <a:gd name="adj" fmla="val 16667"/>
            </a:avLst>
          </a:prstGeom>
          <a:noFill/>
          <a:ln w="381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059" name="AutoShape 809"/>
          <p:cNvSpPr>
            <a:spLocks noChangeAspect="1" noChangeArrowheads="1" noTextEdit="1"/>
          </p:cNvSpPr>
          <p:nvPr/>
        </p:nvSpPr>
        <p:spPr bwMode="auto">
          <a:xfrm>
            <a:off x="6195343" y="3630761"/>
            <a:ext cx="779462"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i-FI"/>
          </a:p>
        </p:txBody>
      </p:sp>
      <p:sp>
        <p:nvSpPr>
          <p:cNvPr id="1060" name="Freeform 823"/>
          <p:cNvSpPr>
            <a:spLocks/>
          </p:cNvSpPr>
          <p:nvPr/>
        </p:nvSpPr>
        <p:spPr bwMode="auto">
          <a:xfrm>
            <a:off x="4445918" y="2762399"/>
            <a:ext cx="1423987" cy="1608137"/>
          </a:xfrm>
          <a:custGeom>
            <a:avLst/>
            <a:gdLst>
              <a:gd name="T0" fmla="*/ 13097175 w 787"/>
              <a:gd name="T1" fmla="*/ 9070317 h 681"/>
              <a:gd name="T2" fmla="*/ 144061685 w 787"/>
              <a:gd name="T3" fmla="*/ 9070317 h 681"/>
              <a:gd name="T4" fmla="*/ 376524776 w 787"/>
              <a:gd name="T5" fmla="*/ 0 h 681"/>
              <a:gd name="T6" fmla="*/ 677745320 w 787"/>
              <a:gd name="T7" fmla="*/ 0 h 681"/>
              <a:gd name="T8" fmla="*/ 1014982190 w 787"/>
              <a:gd name="T9" fmla="*/ 9070317 h 681"/>
              <a:gd name="T10" fmla="*/ 1358765838 w 787"/>
              <a:gd name="T11" fmla="*/ 31750833 h 681"/>
              <a:gd name="T12" fmla="*/ 1676356946 w 787"/>
              <a:gd name="T13" fmla="*/ 72571983 h 681"/>
              <a:gd name="T14" fmla="*/ 1938287776 w 787"/>
              <a:gd name="T15" fmla="*/ 131536128 h 681"/>
              <a:gd name="T16" fmla="*/ 2059430309 w 787"/>
              <a:gd name="T17" fmla="*/ 185965116 h 681"/>
              <a:gd name="T18" fmla="*/ 2108542000 w 787"/>
              <a:gd name="T19" fmla="*/ 222251107 h 681"/>
              <a:gd name="T20" fmla="*/ 2147483647 w 787"/>
              <a:gd name="T21" fmla="*/ 263072257 h 681"/>
              <a:gd name="T22" fmla="*/ 2147483647 w 787"/>
              <a:gd name="T23" fmla="*/ 308428565 h 681"/>
              <a:gd name="T24" fmla="*/ 2147483647 w 787"/>
              <a:gd name="T25" fmla="*/ 353787235 h 681"/>
              <a:gd name="T26" fmla="*/ 2147483647 w 787"/>
              <a:gd name="T27" fmla="*/ 408213861 h 681"/>
              <a:gd name="T28" fmla="*/ 2147483647 w 787"/>
              <a:gd name="T29" fmla="*/ 467180368 h 681"/>
              <a:gd name="T30" fmla="*/ 2147483647 w 787"/>
              <a:gd name="T31" fmla="*/ 526144514 h 681"/>
              <a:gd name="T32" fmla="*/ 2147483647 w 787"/>
              <a:gd name="T33" fmla="*/ 585108659 h 681"/>
              <a:gd name="T34" fmla="*/ 2147483647 w 787"/>
              <a:gd name="T35" fmla="*/ 662215801 h 681"/>
              <a:gd name="T36" fmla="*/ 2147483647 w 787"/>
              <a:gd name="T37" fmla="*/ 752928417 h 681"/>
              <a:gd name="T38" fmla="*/ 2147483647 w 787"/>
              <a:gd name="T39" fmla="*/ 848178554 h 681"/>
              <a:gd name="T40" fmla="*/ 2147483647 w 787"/>
              <a:gd name="T41" fmla="*/ 947966212 h 681"/>
              <a:gd name="T42" fmla="*/ 2147483647 w 787"/>
              <a:gd name="T43" fmla="*/ 1047751507 h 681"/>
              <a:gd name="T44" fmla="*/ 2147483647 w 787"/>
              <a:gd name="T45" fmla="*/ 1138466486 h 681"/>
              <a:gd name="T46" fmla="*/ 2147483647 w 787"/>
              <a:gd name="T47" fmla="*/ 1220108785 h 681"/>
              <a:gd name="T48" fmla="*/ 2147483647 w 787"/>
              <a:gd name="T49" fmla="*/ 1324429239 h 681"/>
              <a:gd name="T50" fmla="*/ 2147483647 w 787"/>
              <a:gd name="T51" fmla="*/ 1528537350 h 681"/>
              <a:gd name="T52" fmla="*/ 2147483647 w 787"/>
              <a:gd name="T53" fmla="*/ 1800679924 h 681"/>
              <a:gd name="T54" fmla="*/ 2147483647 w 787"/>
              <a:gd name="T55" fmla="*/ 2113646010 h 681"/>
              <a:gd name="T56" fmla="*/ 2147483647 w 787"/>
              <a:gd name="T57" fmla="*/ 2147483647 h 681"/>
              <a:gd name="T58" fmla="*/ 2147483647 w 787"/>
              <a:gd name="T59" fmla="*/ 2147483647 h 681"/>
              <a:gd name="T60" fmla="*/ 2147483647 w 787"/>
              <a:gd name="T61" fmla="*/ 2147483647 h 681"/>
              <a:gd name="T62" fmla="*/ 2147483647 w 787"/>
              <a:gd name="T63" fmla="*/ 2147483647 h 6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87" h="681">
                <a:moveTo>
                  <a:pt x="0" y="2"/>
                </a:moveTo>
                <a:lnTo>
                  <a:pt x="4" y="2"/>
                </a:lnTo>
                <a:lnTo>
                  <a:pt x="20" y="2"/>
                </a:lnTo>
                <a:lnTo>
                  <a:pt x="44" y="2"/>
                </a:lnTo>
                <a:lnTo>
                  <a:pt x="77" y="0"/>
                </a:lnTo>
                <a:lnTo>
                  <a:pt x="115" y="0"/>
                </a:lnTo>
                <a:lnTo>
                  <a:pt x="159" y="0"/>
                </a:lnTo>
                <a:lnTo>
                  <a:pt x="207" y="0"/>
                </a:lnTo>
                <a:lnTo>
                  <a:pt x="258" y="0"/>
                </a:lnTo>
                <a:lnTo>
                  <a:pt x="310" y="2"/>
                </a:lnTo>
                <a:lnTo>
                  <a:pt x="363" y="4"/>
                </a:lnTo>
                <a:lnTo>
                  <a:pt x="415" y="7"/>
                </a:lnTo>
                <a:lnTo>
                  <a:pt x="466" y="10"/>
                </a:lnTo>
                <a:lnTo>
                  <a:pt x="512" y="16"/>
                </a:lnTo>
                <a:lnTo>
                  <a:pt x="555" y="21"/>
                </a:lnTo>
                <a:lnTo>
                  <a:pt x="592" y="29"/>
                </a:lnTo>
                <a:lnTo>
                  <a:pt x="622" y="37"/>
                </a:lnTo>
                <a:lnTo>
                  <a:pt x="629" y="41"/>
                </a:lnTo>
                <a:lnTo>
                  <a:pt x="636" y="44"/>
                </a:lnTo>
                <a:lnTo>
                  <a:pt x="644" y="49"/>
                </a:lnTo>
                <a:lnTo>
                  <a:pt x="652" y="52"/>
                </a:lnTo>
                <a:lnTo>
                  <a:pt x="660" y="58"/>
                </a:lnTo>
                <a:lnTo>
                  <a:pt x="667" y="62"/>
                </a:lnTo>
                <a:lnTo>
                  <a:pt x="674" y="68"/>
                </a:lnTo>
                <a:lnTo>
                  <a:pt x="682" y="72"/>
                </a:lnTo>
                <a:lnTo>
                  <a:pt x="688" y="78"/>
                </a:lnTo>
                <a:lnTo>
                  <a:pt x="695" y="84"/>
                </a:lnTo>
                <a:lnTo>
                  <a:pt x="701" y="90"/>
                </a:lnTo>
                <a:lnTo>
                  <a:pt x="708" y="96"/>
                </a:lnTo>
                <a:lnTo>
                  <a:pt x="713" y="103"/>
                </a:lnTo>
                <a:lnTo>
                  <a:pt x="718" y="109"/>
                </a:lnTo>
                <a:lnTo>
                  <a:pt x="723" y="116"/>
                </a:lnTo>
                <a:lnTo>
                  <a:pt x="729" y="122"/>
                </a:lnTo>
                <a:lnTo>
                  <a:pt x="732" y="129"/>
                </a:lnTo>
                <a:lnTo>
                  <a:pt x="736" y="137"/>
                </a:lnTo>
                <a:lnTo>
                  <a:pt x="741" y="146"/>
                </a:lnTo>
                <a:lnTo>
                  <a:pt x="745" y="155"/>
                </a:lnTo>
                <a:lnTo>
                  <a:pt x="748" y="166"/>
                </a:lnTo>
                <a:lnTo>
                  <a:pt x="752" y="176"/>
                </a:lnTo>
                <a:lnTo>
                  <a:pt x="755" y="187"/>
                </a:lnTo>
                <a:lnTo>
                  <a:pt x="760" y="197"/>
                </a:lnTo>
                <a:lnTo>
                  <a:pt x="762" y="209"/>
                </a:lnTo>
                <a:lnTo>
                  <a:pt x="765" y="220"/>
                </a:lnTo>
                <a:lnTo>
                  <a:pt x="768" y="231"/>
                </a:lnTo>
                <a:lnTo>
                  <a:pt x="770" y="241"/>
                </a:lnTo>
                <a:lnTo>
                  <a:pt x="772" y="251"/>
                </a:lnTo>
                <a:lnTo>
                  <a:pt x="774" y="261"/>
                </a:lnTo>
                <a:lnTo>
                  <a:pt x="776" y="269"/>
                </a:lnTo>
                <a:lnTo>
                  <a:pt x="778" y="277"/>
                </a:lnTo>
                <a:lnTo>
                  <a:pt x="779" y="292"/>
                </a:lnTo>
                <a:lnTo>
                  <a:pt x="781" y="312"/>
                </a:lnTo>
                <a:lnTo>
                  <a:pt x="782" y="337"/>
                </a:lnTo>
                <a:lnTo>
                  <a:pt x="783" y="365"/>
                </a:lnTo>
                <a:lnTo>
                  <a:pt x="783" y="397"/>
                </a:lnTo>
                <a:lnTo>
                  <a:pt x="784" y="431"/>
                </a:lnTo>
                <a:lnTo>
                  <a:pt x="784" y="466"/>
                </a:lnTo>
                <a:lnTo>
                  <a:pt x="786" y="501"/>
                </a:lnTo>
                <a:lnTo>
                  <a:pt x="786" y="536"/>
                </a:lnTo>
                <a:lnTo>
                  <a:pt x="786" y="569"/>
                </a:lnTo>
                <a:lnTo>
                  <a:pt x="786" y="599"/>
                </a:lnTo>
                <a:lnTo>
                  <a:pt x="786" y="626"/>
                </a:lnTo>
                <a:lnTo>
                  <a:pt x="786" y="648"/>
                </a:lnTo>
                <a:lnTo>
                  <a:pt x="786" y="665"/>
                </a:lnTo>
                <a:lnTo>
                  <a:pt x="786" y="676"/>
                </a:lnTo>
                <a:lnTo>
                  <a:pt x="786" y="680"/>
                </a:lnTo>
              </a:path>
            </a:pathLst>
          </a:custGeom>
          <a:noFill/>
          <a:ln w="19050" cap="flat" cmpd="sng">
            <a:solidFill>
              <a:srgbClr val="000000"/>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061" name="Freeform 824"/>
          <p:cNvSpPr>
            <a:spLocks/>
          </p:cNvSpPr>
          <p:nvPr/>
        </p:nvSpPr>
        <p:spPr bwMode="auto">
          <a:xfrm>
            <a:off x="5406355" y="2762399"/>
            <a:ext cx="1335088" cy="1608137"/>
          </a:xfrm>
          <a:custGeom>
            <a:avLst/>
            <a:gdLst>
              <a:gd name="T0" fmla="*/ 11530833 w 787"/>
              <a:gd name="T1" fmla="*/ 9391557 h 681"/>
              <a:gd name="T2" fmla="*/ 126847655 w 787"/>
              <a:gd name="T3" fmla="*/ 9391557 h 681"/>
              <a:gd name="T4" fmla="*/ 331534803 w 787"/>
              <a:gd name="T5" fmla="*/ 0 h 681"/>
              <a:gd name="T6" fmla="*/ 596764343 w 787"/>
              <a:gd name="T7" fmla="*/ 0 h 681"/>
              <a:gd name="T8" fmla="*/ 893704948 w 787"/>
              <a:gd name="T9" fmla="*/ 9391557 h 681"/>
              <a:gd name="T10" fmla="*/ 1196410120 w 787"/>
              <a:gd name="T11" fmla="*/ 32870450 h 681"/>
              <a:gd name="T12" fmla="*/ 1476053627 w 787"/>
              <a:gd name="T13" fmla="*/ 75130096 h 681"/>
              <a:gd name="T14" fmla="*/ 1706687271 w 787"/>
              <a:gd name="T15" fmla="*/ 136172856 h 681"/>
              <a:gd name="T16" fmla="*/ 1813354695 w 787"/>
              <a:gd name="T17" fmla="*/ 192522199 h 681"/>
              <a:gd name="T18" fmla="*/ 1856598291 w 787"/>
              <a:gd name="T19" fmla="*/ 230086066 h 681"/>
              <a:gd name="T20" fmla="*/ 1902725020 w 787"/>
              <a:gd name="T21" fmla="*/ 272348073 h 681"/>
              <a:gd name="T22" fmla="*/ 1943085483 w 787"/>
              <a:gd name="T23" fmla="*/ 319303497 h 681"/>
              <a:gd name="T24" fmla="*/ 1983447644 w 787"/>
              <a:gd name="T25" fmla="*/ 366261283 h 681"/>
              <a:gd name="T26" fmla="*/ 2020924975 w 787"/>
              <a:gd name="T27" fmla="*/ 422608264 h 681"/>
              <a:gd name="T28" fmla="*/ 2055519173 w 787"/>
              <a:gd name="T29" fmla="*/ 483651024 h 681"/>
              <a:gd name="T30" fmla="*/ 2084348803 w 787"/>
              <a:gd name="T31" fmla="*/ 544696146 h 681"/>
              <a:gd name="T32" fmla="*/ 2110295300 w 787"/>
              <a:gd name="T33" fmla="*/ 605738906 h 681"/>
              <a:gd name="T34" fmla="*/ 2136241797 w 787"/>
              <a:gd name="T35" fmla="*/ 685564780 h 681"/>
              <a:gd name="T36" fmla="*/ 2147483647 w 787"/>
              <a:gd name="T37" fmla="*/ 779477990 h 681"/>
              <a:gd name="T38" fmla="*/ 2147483647 w 787"/>
              <a:gd name="T39" fmla="*/ 878086979 h 681"/>
              <a:gd name="T40" fmla="*/ 2147483647 w 787"/>
              <a:gd name="T41" fmla="*/ 981389384 h 681"/>
              <a:gd name="T42" fmla="*/ 2147483647 w 787"/>
              <a:gd name="T43" fmla="*/ 1084694152 h 681"/>
              <a:gd name="T44" fmla="*/ 2147483647 w 787"/>
              <a:gd name="T45" fmla="*/ 1178607362 h 681"/>
              <a:gd name="T46" fmla="*/ 2147483647 w 787"/>
              <a:gd name="T47" fmla="*/ 1263129015 h 681"/>
              <a:gd name="T48" fmla="*/ 2147483647 w 787"/>
              <a:gd name="T49" fmla="*/ 1371129561 h 681"/>
              <a:gd name="T50" fmla="*/ 2147483647 w 787"/>
              <a:gd name="T51" fmla="*/ 1582432512 h 681"/>
              <a:gd name="T52" fmla="*/ 2147483647 w 787"/>
              <a:gd name="T53" fmla="*/ 1864172142 h 681"/>
              <a:gd name="T54" fmla="*/ 2147483647 w 787"/>
              <a:gd name="T55" fmla="*/ 2147483647 h 681"/>
              <a:gd name="T56" fmla="*/ 2147483647 w 787"/>
              <a:gd name="T57" fmla="*/ 2147483647 h 681"/>
              <a:gd name="T58" fmla="*/ 2147483647 w 787"/>
              <a:gd name="T59" fmla="*/ 2147483647 h 681"/>
              <a:gd name="T60" fmla="*/ 2147483647 w 787"/>
              <a:gd name="T61" fmla="*/ 2147483647 h 681"/>
              <a:gd name="T62" fmla="*/ 2147483647 w 787"/>
              <a:gd name="T63" fmla="*/ 2147483647 h 6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87" h="681">
                <a:moveTo>
                  <a:pt x="0" y="2"/>
                </a:moveTo>
                <a:lnTo>
                  <a:pt x="4" y="2"/>
                </a:lnTo>
                <a:lnTo>
                  <a:pt x="20" y="2"/>
                </a:lnTo>
                <a:lnTo>
                  <a:pt x="44" y="2"/>
                </a:lnTo>
                <a:lnTo>
                  <a:pt x="77" y="0"/>
                </a:lnTo>
                <a:lnTo>
                  <a:pt x="115" y="0"/>
                </a:lnTo>
                <a:lnTo>
                  <a:pt x="159" y="0"/>
                </a:lnTo>
                <a:lnTo>
                  <a:pt x="207" y="0"/>
                </a:lnTo>
                <a:lnTo>
                  <a:pt x="258" y="0"/>
                </a:lnTo>
                <a:lnTo>
                  <a:pt x="310" y="2"/>
                </a:lnTo>
                <a:lnTo>
                  <a:pt x="363" y="4"/>
                </a:lnTo>
                <a:lnTo>
                  <a:pt x="415" y="7"/>
                </a:lnTo>
                <a:lnTo>
                  <a:pt x="466" y="10"/>
                </a:lnTo>
                <a:lnTo>
                  <a:pt x="512" y="16"/>
                </a:lnTo>
                <a:lnTo>
                  <a:pt x="555" y="21"/>
                </a:lnTo>
                <a:lnTo>
                  <a:pt x="592" y="29"/>
                </a:lnTo>
                <a:lnTo>
                  <a:pt x="622" y="37"/>
                </a:lnTo>
                <a:lnTo>
                  <a:pt x="629" y="41"/>
                </a:lnTo>
                <a:lnTo>
                  <a:pt x="636" y="44"/>
                </a:lnTo>
                <a:lnTo>
                  <a:pt x="644" y="49"/>
                </a:lnTo>
                <a:lnTo>
                  <a:pt x="652" y="52"/>
                </a:lnTo>
                <a:lnTo>
                  <a:pt x="660" y="58"/>
                </a:lnTo>
                <a:lnTo>
                  <a:pt x="667" y="62"/>
                </a:lnTo>
                <a:lnTo>
                  <a:pt x="674" y="68"/>
                </a:lnTo>
                <a:lnTo>
                  <a:pt x="682" y="72"/>
                </a:lnTo>
                <a:lnTo>
                  <a:pt x="688" y="78"/>
                </a:lnTo>
                <a:lnTo>
                  <a:pt x="695" y="84"/>
                </a:lnTo>
                <a:lnTo>
                  <a:pt x="701" y="90"/>
                </a:lnTo>
                <a:lnTo>
                  <a:pt x="708" y="96"/>
                </a:lnTo>
                <a:lnTo>
                  <a:pt x="713" y="103"/>
                </a:lnTo>
                <a:lnTo>
                  <a:pt x="718" y="109"/>
                </a:lnTo>
                <a:lnTo>
                  <a:pt x="723" y="116"/>
                </a:lnTo>
                <a:lnTo>
                  <a:pt x="729" y="122"/>
                </a:lnTo>
                <a:lnTo>
                  <a:pt x="732" y="129"/>
                </a:lnTo>
                <a:lnTo>
                  <a:pt x="736" y="137"/>
                </a:lnTo>
                <a:lnTo>
                  <a:pt x="741" y="146"/>
                </a:lnTo>
                <a:lnTo>
                  <a:pt x="745" y="155"/>
                </a:lnTo>
                <a:lnTo>
                  <a:pt x="748" y="166"/>
                </a:lnTo>
                <a:lnTo>
                  <a:pt x="752" y="176"/>
                </a:lnTo>
                <a:lnTo>
                  <a:pt x="755" y="187"/>
                </a:lnTo>
                <a:lnTo>
                  <a:pt x="760" y="197"/>
                </a:lnTo>
                <a:lnTo>
                  <a:pt x="762" y="209"/>
                </a:lnTo>
                <a:lnTo>
                  <a:pt x="765" y="220"/>
                </a:lnTo>
                <a:lnTo>
                  <a:pt x="768" y="231"/>
                </a:lnTo>
                <a:lnTo>
                  <a:pt x="770" y="241"/>
                </a:lnTo>
                <a:lnTo>
                  <a:pt x="772" y="251"/>
                </a:lnTo>
                <a:lnTo>
                  <a:pt x="774" y="261"/>
                </a:lnTo>
                <a:lnTo>
                  <a:pt x="776" y="269"/>
                </a:lnTo>
                <a:lnTo>
                  <a:pt x="778" y="277"/>
                </a:lnTo>
                <a:lnTo>
                  <a:pt x="779" y="292"/>
                </a:lnTo>
                <a:lnTo>
                  <a:pt x="781" y="312"/>
                </a:lnTo>
                <a:lnTo>
                  <a:pt x="782" y="337"/>
                </a:lnTo>
                <a:lnTo>
                  <a:pt x="783" y="365"/>
                </a:lnTo>
                <a:lnTo>
                  <a:pt x="783" y="397"/>
                </a:lnTo>
                <a:lnTo>
                  <a:pt x="784" y="431"/>
                </a:lnTo>
                <a:lnTo>
                  <a:pt x="784" y="466"/>
                </a:lnTo>
                <a:lnTo>
                  <a:pt x="786" y="501"/>
                </a:lnTo>
                <a:lnTo>
                  <a:pt x="786" y="536"/>
                </a:lnTo>
                <a:lnTo>
                  <a:pt x="786" y="569"/>
                </a:lnTo>
                <a:lnTo>
                  <a:pt x="786" y="599"/>
                </a:lnTo>
                <a:lnTo>
                  <a:pt x="786" y="626"/>
                </a:lnTo>
                <a:lnTo>
                  <a:pt x="786" y="648"/>
                </a:lnTo>
                <a:lnTo>
                  <a:pt x="786" y="665"/>
                </a:lnTo>
                <a:lnTo>
                  <a:pt x="786" y="676"/>
                </a:lnTo>
                <a:lnTo>
                  <a:pt x="786" y="680"/>
                </a:lnTo>
              </a:path>
            </a:pathLst>
          </a:custGeom>
          <a:noFill/>
          <a:ln w="19050" cap="flat" cmpd="sng">
            <a:solidFill>
              <a:srgbClr val="000000"/>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fi-FI"/>
          </a:p>
        </p:txBody>
      </p:sp>
      <p:grpSp>
        <p:nvGrpSpPr>
          <p:cNvPr id="1062" name="Group 905"/>
          <p:cNvGrpSpPr>
            <a:grpSpLocks/>
          </p:cNvGrpSpPr>
          <p:nvPr/>
        </p:nvGrpSpPr>
        <p:grpSpPr bwMode="auto">
          <a:xfrm rot="-5400000">
            <a:off x="6335042" y="2952899"/>
            <a:ext cx="265113" cy="585788"/>
            <a:chOff x="2210" y="517"/>
            <a:chExt cx="193" cy="481"/>
          </a:xfrm>
        </p:grpSpPr>
        <p:sp>
          <p:nvSpPr>
            <p:cNvPr id="1063" name="Freeform 906"/>
            <p:cNvSpPr>
              <a:spLocks/>
            </p:cNvSpPr>
            <p:nvPr/>
          </p:nvSpPr>
          <p:spPr bwMode="auto">
            <a:xfrm>
              <a:off x="2337" y="530"/>
              <a:ext cx="58" cy="53"/>
            </a:xfrm>
            <a:custGeom>
              <a:avLst/>
              <a:gdLst>
                <a:gd name="T0" fmla="*/ 0 w 131"/>
                <a:gd name="T1" fmla="*/ 0 h 123"/>
                <a:gd name="T2" fmla="*/ 17 w 131"/>
                <a:gd name="T3" fmla="*/ 5 h 123"/>
                <a:gd name="T4" fmla="*/ 19 w 131"/>
                <a:gd name="T5" fmla="*/ 6 h 123"/>
                <a:gd name="T6" fmla="*/ 21 w 131"/>
                <a:gd name="T7" fmla="*/ 8 h 123"/>
                <a:gd name="T8" fmla="*/ 22 w 131"/>
                <a:gd name="T9" fmla="*/ 11 h 123"/>
                <a:gd name="T10" fmla="*/ 23 w 131"/>
                <a:gd name="T11" fmla="*/ 17 h 123"/>
                <a:gd name="T12" fmla="*/ 24 w 131"/>
                <a:gd name="T13" fmla="*/ 21 h 123"/>
                <a:gd name="T14" fmla="*/ 26 w 131"/>
                <a:gd name="T15" fmla="*/ 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23">
                  <a:moveTo>
                    <a:pt x="0" y="0"/>
                  </a:moveTo>
                  <a:lnTo>
                    <a:pt x="87" y="27"/>
                  </a:lnTo>
                  <a:lnTo>
                    <a:pt x="99" y="34"/>
                  </a:lnTo>
                  <a:lnTo>
                    <a:pt x="106" y="42"/>
                  </a:lnTo>
                  <a:lnTo>
                    <a:pt x="112" y="57"/>
                  </a:lnTo>
                  <a:lnTo>
                    <a:pt x="120" y="91"/>
                  </a:lnTo>
                  <a:lnTo>
                    <a:pt x="124" y="114"/>
                  </a:lnTo>
                  <a:lnTo>
                    <a:pt x="131" y="123"/>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64" name="Freeform 907"/>
            <p:cNvSpPr>
              <a:spLocks/>
            </p:cNvSpPr>
            <p:nvPr/>
          </p:nvSpPr>
          <p:spPr bwMode="auto">
            <a:xfrm>
              <a:off x="2376" y="541"/>
              <a:ext cx="8" cy="376"/>
            </a:xfrm>
            <a:custGeom>
              <a:avLst/>
              <a:gdLst>
                <a:gd name="T0" fmla="*/ 0 w 18"/>
                <a:gd name="T1" fmla="*/ 0 h 857"/>
                <a:gd name="T2" fmla="*/ 3 w 18"/>
                <a:gd name="T3" fmla="*/ 25 h 857"/>
                <a:gd name="T4" fmla="*/ 2 w 18"/>
                <a:gd name="T5" fmla="*/ 59 h 857"/>
                <a:gd name="T6" fmla="*/ 3 w 18"/>
                <a:gd name="T7" fmla="*/ 66 h 857"/>
                <a:gd name="T8" fmla="*/ 4 w 18"/>
                <a:gd name="T9" fmla="*/ 85 h 857"/>
                <a:gd name="T10" fmla="*/ 4 w 18"/>
                <a:gd name="T11" fmla="*/ 126 h 857"/>
                <a:gd name="T12" fmla="*/ 3 w 18"/>
                <a:gd name="T13" fmla="*/ 146 h 857"/>
                <a:gd name="T14" fmla="*/ 3 w 18"/>
                <a:gd name="T15" fmla="*/ 157 h 857"/>
                <a:gd name="T16" fmla="*/ 2 w 18"/>
                <a:gd name="T17" fmla="*/ 165 h 8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857">
                  <a:moveTo>
                    <a:pt x="0" y="0"/>
                  </a:moveTo>
                  <a:lnTo>
                    <a:pt x="14" y="130"/>
                  </a:lnTo>
                  <a:lnTo>
                    <a:pt x="12" y="308"/>
                  </a:lnTo>
                  <a:lnTo>
                    <a:pt x="13" y="341"/>
                  </a:lnTo>
                  <a:lnTo>
                    <a:pt x="18" y="441"/>
                  </a:lnTo>
                  <a:lnTo>
                    <a:pt x="18" y="655"/>
                  </a:lnTo>
                  <a:lnTo>
                    <a:pt x="15" y="757"/>
                  </a:lnTo>
                  <a:lnTo>
                    <a:pt x="14" y="817"/>
                  </a:lnTo>
                  <a:lnTo>
                    <a:pt x="9" y="857"/>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65" name="Freeform 908"/>
            <p:cNvSpPr>
              <a:spLocks/>
            </p:cNvSpPr>
            <p:nvPr/>
          </p:nvSpPr>
          <p:spPr bwMode="auto">
            <a:xfrm>
              <a:off x="2363" y="678"/>
              <a:ext cx="32" cy="204"/>
            </a:xfrm>
            <a:custGeom>
              <a:avLst/>
              <a:gdLst>
                <a:gd name="T0" fmla="*/ 14 w 69"/>
                <a:gd name="T1" fmla="*/ 85 h 467"/>
                <a:gd name="T2" fmla="*/ 9 w 69"/>
                <a:gd name="T3" fmla="*/ 85 h 467"/>
                <a:gd name="T4" fmla="*/ 8 w 69"/>
                <a:gd name="T5" fmla="*/ 88 h 467"/>
                <a:gd name="T6" fmla="*/ 6 w 69"/>
                <a:gd name="T7" fmla="*/ 89 h 467"/>
                <a:gd name="T8" fmla="*/ 4 w 69"/>
                <a:gd name="T9" fmla="*/ 89 h 467"/>
                <a:gd name="T10" fmla="*/ 3 w 69"/>
                <a:gd name="T11" fmla="*/ 86 h 467"/>
                <a:gd name="T12" fmla="*/ 1 w 69"/>
                <a:gd name="T13" fmla="*/ 81 h 467"/>
                <a:gd name="T14" fmla="*/ 0 w 69"/>
                <a:gd name="T15" fmla="*/ 71 h 467"/>
                <a:gd name="T16" fmla="*/ 0 w 69"/>
                <a:gd name="T17" fmla="*/ 27 h 467"/>
                <a:gd name="T18" fmla="*/ 1 w 69"/>
                <a:gd name="T19" fmla="*/ 24 h 467"/>
                <a:gd name="T20" fmla="*/ 8 w 69"/>
                <a:gd name="T21" fmla="*/ 6 h 467"/>
                <a:gd name="T22" fmla="*/ 12 w 69"/>
                <a:gd name="T23" fmla="*/ 2 h 467"/>
                <a:gd name="T24" fmla="*/ 15 w 69"/>
                <a:gd name="T25" fmla="*/ 0 h 4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467">
                  <a:moveTo>
                    <a:pt x="67" y="443"/>
                  </a:moveTo>
                  <a:lnTo>
                    <a:pt x="41" y="445"/>
                  </a:lnTo>
                  <a:lnTo>
                    <a:pt x="36" y="462"/>
                  </a:lnTo>
                  <a:lnTo>
                    <a:pt x="29" y="467"/>
                  </a:lnTo>
                  <a:lnTo>
                    <a:pt x="20" y="465"/>
                  </a:lnTo>
                  <a:lnTo>
                    <a:pt x="12" y="454"/>
                  </a:lnTo>
                  <a:lnTo>
                    <a:pt x="6" y="424"/>
                  </a:lnTo>
                  <a:lnTo>
                    <a:pt x="0" y="372"/>
                  </a:lnTo>
                  <a:lnTo>
                    <a:pt x="3" y="143"/>
                  </a:lnTo>
                  <a:lnTo>
                    <a:pt x="5" y="127"/>
                  </a:lnTo>
                  <a:lnTo>
                    <a:pt x="39" y="29"/>
                  </a:lnTo>
                  <a:lnTo>
                    <a:pt x="56" y="9"/>
                  </a:lnTo>
                  <a:lnTo>
                    <a:pt x="69"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66" name="Line 909"/>
            <p:cNvSpPr>
              <a:spLocks noChangeShapeType="1"/>
            </p:cNvSpPr>
            <p:nvPr/>
          </p:nvSpPr>
          <p:spPr bwMode="auto">
            <a:xfrm flipH="1" flipV="1">
              <a:off x="2384" y="777"/>
              <a:ext cx="11"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067" name="Freeform 910"/>
            <p:cNvSpPr>
              <a:spLocks/>
            </p:cNvSpPr>
            <p:nvPr/>
          </p:nvSpPr>
          <p:spPr bwMode="auto">
            <a:xfrm>
              <a:off x="2363" y="769"/>
              <a:ext cx="21" cy="16"/>
            </a:xfrm>
            <a:custGeom>
              <a:avLst/>
              <a:gdLst>
                <a:gd name="T0" fmla="*/ 10 w 43"/>
                <a:gd name="T1" fmla="*/ 0 h 37"/>
                <a:gd name="T2" fmla="*/ 4 w 43"/>
                <a:gd name="T3" fmla="*/ 5 h 37"/>
                <a:gd name="T4" fmla="*/ 0 w 43"/>
                <a:gd name="T5" fmla="*/ 7 h 37"/>
                <a:gd name="T6" fmla="*/ 0 60000 65536"/>
                <a:gd name="T7" fmla="*/ 0 60000 65536"/>
                <a:gd name="T8" fmla="*/ 0 60000 65536"/>
              </a:gdLst>
              <a:ahLst/>
              <a:cxnLst>
                <a:cxn ang="T6">
                  <a:pos x="T0" y="T1"/>
                </a:cxn>
                <a:cxn ang="T7">
                  <a:pos x="T2" y="T3"/>
                </a:cxn>
                <a:cxn ang="T8">
                  <a:pos x="T4" y="T5"/>
                </a:cxn>
              </a:cxnLst>
              <a:rect l="0" t="0" r="r" b="b"/>
              <a:pathLst>
                <a:path w="43" h="37">
                  <a:moveTo>
                    <a:pt x="43" y="0"/>
                  </a:moveTo>
                  <a:lnTo>
                    <a:pt x="17" y="25"/>
                  </a:lnTo>
                  <a:lnTo>
                    <a:pt x="0" y="37"/>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68" name="Freeform 911"/>
            <p:cNvSpPr>
              <a:spLocks/>
            </p:cNvSpPr>
            <p:nvPr/>
          </p:nvSpPr>
          <p:spPr bwMode="auto">
            <a:xfrm>
              <a:off x="2363" y="783"/>
              <a:ext cx="21" cy="7"/>
            </a:xfrm>
            <a:custGeom>
              <a:avLst/>
              <a:gdLst>
                <a:gd name="T0" fmla="*/ 0 w 44"/>
                <a:gd name="T1" fmla="*/ 3 h 18"/>
                <a:gd name="T2" fmla="*/ 5 w 44"/>
                <a:gd name="T3" fmla="*/ 2 h 18"/>
                <a:gd name="T4" fmla="*/ 10 w 44"/>
                <a:gd name="T5" fmla="*/ 0 h 18"/>
                <a:gd name="T6" fmla="*/ 0 60000 65536"/>
                <a:gd name="T7" fmla="*/ 0 60000 65536"/>
                <a:gd name="T8" fmla="*/ 0 60000 65536"/>
              </a:gdLst>
              <a:ahLst/>
              <a:cxnLst>
                <a:cxn ang="T6">
                  <a:pos x="T0" y="T1"/>
                </a:cxn>
                <a:cxn ang="T7">
                  <a:pos x="T2" y="T3"/>
                </a:cxn>
                <a:cxn ang="T8">
                  <a:pos x="T4" y="T5"/>
                </a:cxn>
              </a:cxnLst>
              <a:rect l="0" t="0" r="r" b="b"/>
              <a:pathLst>
                <a:path w="44" h="18">
                  <a:moveTo>
                    <a:pt x="0" y="18"/>
                  </a:moveTo>
                  <a:lnTo>
                    <a:pt x="23" y="10"/>
                  </a:lnTo>
                  <a:lnTo>
                    <a:pt x="44"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69" name="Line 912"/>
            <p:cNvSpPr>
              <a:spLocks noChangeShapeType="1"/>
            </p:cNvSpPr>
            <p:nvPr/>
          </p:nvSpPr>
          <p:spPr bwMode="auto">
            <a:xfrm flipH="1" flipV="1">
              <a:off x="2363" y="838"/>
              <a:ext cx="21" cy="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070" name="Line 913"/>
            <p:cNvSpPr>
              <a:spLocks noChangeShapeType="1"/>
            </p:cNvSpPr>
            <p:nvPr/>
          </p:nvSpPr>
          <p:spPr bwMode="auto">
            <a:xfrm>
              <a:off x="2363" y="840"/>
              <a:ext cx="19"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071" name="Freeform 914"/>
            <p:cNvSpPr>
              <a:spLocks/>
            </p:cNvSpPr>
            <p:nvPr/>
          </p:nvSpPr>
          <p:spPr bwMode="auto">
            <a:xfrm>
              <a:off x="2387" y="856"/>
              <a:ext cx="8" cy="126"/>
            </a:xfrm>
            <a:custGeom>
              <a:avLst/>
              <a:gdLst>
                <a:gd name="T0" fmla="*/ 2 w 20"/>
                <a:gd name="T1" fmla="*/ 0 h 292"/>
                <a:gd name="T2" fmla="*/ 3 w 20"/>
                <a:gd name="T3" fmla="*/ 6 h 292"/>
                <a:gd name="T4" fmla="*/ 2 w 20"/>
                <a:gd name="T5" fmla="*/ 35 h 292"/>
                <a:gd name="T6" fmla="*/ 1 w 20"/>
                <a:gd name="T7" fmla="*/ 49 h 292"/>
                <a:gd name="T8" fmla="*/ 0 w 20"/>
                <a:gd name="T9" fmla="*/ 54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92">
                  <a:moveTo>
                    <a:pt x="15" y="0"/>
                  </a:moveTo>
                  <a:lnTo>
                    <a:pt x="20" y="30"/>
                  </a:lnTo>
                  <a:lnTo>
                    <a:pt x="12" y="189"/>
                  </a:lnTo>
                  <a:lnTo>
                    <a:pt x="6" y="262"/>
                  </a:lnTo>
                  <a:lnTo>
                    <a:pt x="0" y="292"/>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72" name="Freeform 915"/>
            <p:cNvSpPr>
              <a:spLocks/>
            </p:cNvSpPr>
            <p:nvPr/>
          </p:nvSpPr>
          <p:spPr bwMode="auto">
            <a:xfrm>
              <a:off x="2260" y="995"/>
              <a:ext cx="114" cy="3"/>
            </a:xfrm>
            <a:custGeom>
              <a:avLst/>
              <a:gdLst>
                <a:gd name="T0" fmla="*/ 51 w 255"/>
                <a:gd name="T1" fmla="*/ 0 h 10"/>
                <a:gd name="T2" fmla="*/ 40 w 255"/>
                <a:gd name="T3" fmla="*/ 1 h 10"/>
                <a:gd name="T4" fmla="*/ 29 w 255"/>
                <a:gd name="T5" fmla="*/ 1 h 10"/>
                <a:gd name="T6" fmla="*/ 20 w 255"/>
                <a:gd name="T7" fmla="*/ 1 h 10"/>
                <a:gd name="T8" fmla="*/ 11 w 255"/>
                <a:gd name="T9" fmla="*/ 1 h 10"/>
                <a:gd name="T10" fmla="*/ 0 w 255"/>
                <a:gd name="T11" fmla="*/ 1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5" h="10">
                  <a:moveTo>
                    <a:pt x="255" y="0"/>
                  </a:moveTo>
                  <a:lnTo>
                    <a:pt x="201" y="6"/>
                  </a:lnTo>
                  <a:lnTo>
                    <a:pt x="144" y="9"/>
                  </a:lnTo>
                  <a:lnTo>
                    <a:pt x="100" y="10"/>
                  </a:lnTo>
                  <a:lnTo>
                    <a:pt x="57" y="9"/>
                  </a:lnTo>
                  <a:lnTo>
                    <a:pt x="0" y="5"/>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73" name="Freeform 916"/>
            <p:cNvSpPr>
              <a:spLocks/>
            </p:cNvSpPr>
            <p:nvPr/>
          </p:nvSpPr>
          <p:spPr bwMode="auto">
            <a:xfrm>
              <a:off x="2239" y="733"/>
              <a:ext cx="11" cy="149"/>
            </a:xfrm>
            <a:custGeom>
              <a:avLst/>
              <a:gdLst>
                <a:gd name="T0" fmla="*/ 0 w 21"/>
                <a:gd name="T1" fmla="*/ 66 h 338"/>
                <a:gd name="T2" fmla="*/ 2 w 21"/>
                <a:gd name="T3" fmla="*/ 63 h 338"/>
                <a:gd name="T4" fmla="*/ 4 w 21"/>
                <a:gd name="T5" fmla="*/ 58 h 338"/>
                <a:gd name="T6" fmla="*/ 6 w 21"/>
                <a:gd name="T7" fmla="*/ 48 h 338"/>
                <a:gd name="T8" fmla="*/ 5 w 21"/>
                <a:gd name="T9" fmla="*/ 3 h 338"/>
                <a:gd name="T10" fmla="*/ 5 w 21"/>
                <a:gd name="T11" fmla="*/ 0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38">
                  <a:moveTo>
                    <a:pt x="0" y="338"/>
                  </a:moveTo>
                  <a:lnTo>
                    <a:pt x="7" y="327"/>
                  </a:lnTo>
                  <a:lnTo>
                    <a:pt x="15" y="297"/>
                  </a:lnTo>
                  <a:lnTo>
                    <a:pt x="21" y="245"/>
                  </a:lnTo>
                  <a:lnTo>
                    <a:pt x="20" y="16"/>
                  </a:lnTo>
                  <a:lnTo>
                    <a:pt x="17"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74" name="Line 917"/>
            <p:cNvSpPr>
              <a:spLocks noChangeShapeType="1"/>
            </p:cNvSpPr>
            <p:nvPr/>
          </p:nvSpPr>
          <p:spPr bwMode="auto">
            <a:xfrm>
              <a:off x="2242" y="780"/>
              <a:ext cx="8" cy="5"/>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075" name="Line 918"/>
            <p:cNvSpPr>
              <a:spLocks noChangeShapeType="1"/>
            </p:cNvSpPr>
            <p:nvPr/>
          </p:nvSpPr>
          <p:spPr bwMode="auto">
            <a:xfrm>
              <a:off x="2308" y="517"/>
              <a:ext cx="2"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076" name="Line 919"/>
            <p:cNvSpPr>
              <a:spLocks noChangeShapeType="1"/>
            </p:cNvSpPr>
            <p:nvPr/>
          </p:nvSpPr>
          <p:spPr bwMode="auto">
            <a:xfrm>
              <a:off x="2379" y="533"/>
              <a:ext cx="3"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077" name="Freeform 920"/>
            <p:cNvSpPr>
              <a:spLocks/>
            </p:cNvSpPr>
            <p:nvPr/>
          </p:nvSpPr>
          <p:spPr bwMode="auto">
            <a:xfrm>
              <a:off x="2390" y="541"/>
              <a:ext cx="5" cy="58"/>
            </a:xfrm>
            <a:custGeom>
              <a:avLst/>
              <a:gdLst>
                <a:gd name="T0" fmla="*/ 0 w 16"/>
                <a:gd name="T1" fmla="*/ 0 h 131"/>
                <a:gd name="T2" fmla="*/ 1 w 16"/>
                <a:gd name="T3" fmla="*/ 7 h 131"/>
                <a:gd name="T4" fmla="*/ 1 w 16"/>
                <a:gd name="T5" fmla="*/ 13 h 131"/>
                <a:gd name="T6" fmla="*/ 2 w 16"/>
                <a:gd name="T7" fmla="*/ 26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31">
                  <a:moveTo>
                    <a:pt x="0" y="0"/>
                  </a:moveTo>
                  <a:lnTo>
                    <a:pt x="6" y="37"/>
                  </a:lnTo>
                  <a:lnTo>
                    <a:pt x="10" y="67"/>
                  </a:lnTo>
                  <a:lnTo>
                    <a:pt x="16" y="131"/>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78" name="Freeform 921"/>
            <p:cNvSpPr>
              <a:spLocks/>
            </p:cNvSpPr>
            <p:nvPr/>
          </p:nvSpPr>
          <p:spPr bwMode="auto">
            <a:xfrm>
              <a:off x="2395" y="599"/>
              <a:ext cx="3" cy="68"/>
            </a:xfrm>
            <a:custGeom>
              <a:avLst/>
              <a:gdLst>
                <a:gd name="T0" fmla="*/ 1 w 6"/>
                <a:gd name="T1" fmla="*/ 0 h 156"/>
                <a:gd name="T2" fmla="*/ 2 w 6"/>
                <a:gd name="T3" fmla="*/ 7 h 156"/>
                <a:gd name="T4" fmla="*/ 0 w 6"/>
                <a:gd name="T5" fmla="*/ 30 h 156"/>
                <a:gd name="T6" fmla="*/ 0 60000 65536"/>
                <a:gd name="T7" fmla="*/ 0 60000 65536"/>
                <a:gd name="T8" fmla="*/ 0 60000 65536"/>
              </a:gdLst>
              <a:ahLst/>
              <a:cxnLst>
                <a:cxn ang="T6">
                  <a:pos x="T0" y="T1"/>
                </a:cxn>
                <a:cxn ang="T7">
                  <a:pos x="T2" y="T3"/>
                </a:cxn>
                <a:cxn ang="T8">
                  <a:pos x="T4" y="T5"/>
                </a:cxn>
              </a:cxnLst>
              <a:rect l="0" t="0" r="r" b="b"/>
              <a:pathLst>
                <a:path w="6" h="156">
                  <a:moveTo>
                    <a:pt x="4" y="0"/>
                  </a:moveTo>
                  <a:lnTo>
                    <a:pt x="6" y="40"/>
                  </a:lnTo>
                  <a:lnTo>
                    <a:pt x="0" y="156"/>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79" name="Freeform 922"/>
            <p:cNvSpPr>
              <a:spLocks/>
            </p:cNvSpPr>
            <p:nvPr/>
          </p:nvSpPr>
          <p:spPr bwMode="auto">
            <a:xfrm>
              <a:off x="2384" y="872"/>
              <a:ext cx="8" cy="108"/>
            </a:xfrm>
            <a:custGeom>
              <a:avLst/>
              <a:gdLst>
                <a:gd name="T0" fmla="*/ 3 w 22"/>
                <a:gd name="T1" fmla="*/ 0 h 243"/>
                <a:gd name="T2" fmla="*/ 2 w 22"/>
                <a:gd name="T3" fmla="*/ 20 h 243"/>
                <a:gd name="T4" fmla="*/ 1 w 22"/>
                <a:gd name="T5" fmla="*/ 40 h 243"/>
                <a:gd name="T6" fmla="*/ 1 w 22"/>
                <a:gd name="T7" fmla="*/ 44 h 243"/>
                <a:gd name="T8" fmla="*/ 0 w 22"/>
                <a:gd name="T9" fmla="*/ 48 h 2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43">
                  <a:moveTo>
                    <a:pt x="22" y="0"/>
                  </a:moveTo>
                  <a:lnTo>
                    <a:pt x="16" y="98"/>
                  </a:lnTo>
                  <a:lnTo>
                    <a:pt x="9" y="201"/>
                  </a:lnTo>
                  <a:lnTo>
                    <a:pt x="6" y="221"/>
                  </a:lnTo>
                  <a:lnTo>
                    <a:pt x="0" y="243"/>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80" name="Freeform 923"/>
            <p:cNvSpPr>
              <a:spLocks/>
            </p:cNvSpPr>
            <p:nvPr/>
          </p:nvSpPr>
          <p:spPr bwMode="auto">
            <a:xfrm>
              <a:off x="2305" y="982"/>
              <a:ext cx="74" cy="8"/>
            </a:xfrm>
            <a:custGeom>
              <a:avLst/>
              <a:gdLst>
                <a:gd name="T0" fmla="*/ 0 w 170"/>
                <a:gd name="T1" fmla="*/ 4 h 18"/>
                <a:gd name="T2" fmla="*/ 30 w 170"/>
                <a:gd name="T3" fmla="*/ 2 h 18"/>
                <a:gd name="T4" fmla="*/ 32 w 170"/>
                <a:gd name="T5" fmla="*/ 0 h 18"/>
                <a:gd name="T6" fmla="*/ 0 60000 65536"/>
                <a:gd name="T7" fmla="*/ 0 60000 65536"/>
                <a:gd name="T8" fmla="*/ 0 60000 65536"/>
              </a:gdLst>
              <a:ahLst/>
              <a:cxnLst>
                <a:cxn ang="T6">
                  <a:pos x="T0" y="T1"/>
                </a:cxn>
                <a:cxn ang="T7">
                  <a:pos x="T2" y="T3"/>
                </a:cxn>
                <a:cxn ang="T8">
                  <a:pos x="T4" y="T5"/>
                </a:cxn>
              </a:cxnLst>
              <a:rect l="0" t="0" r="r" b="b"/>
              <a:pathLst>
                <a:path w="170" h="18">
                  <a:moveTo>
                    <a:pt x="0" y="18"/>
                  </a:moveTo>
                  <a:lnTo>
                    <a:pt x="156" y="9"/>
                  </a:lnTo>
                  <a:lnTo>
                    <a:pt x="170"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81" name="Line 924"/>
            <p:cNvSpPr>
              <a:spLocks noChangeShapeType="1"/>
            </p:cNvSpPr>
            <p:nvPr/>
          </p:nvSpPr>
          <p:spPr bwMode="auto">
            <a:xfrm flipH="1">
              <a:off x="2273" y="528"/>
              <a:ext cx="16" cy="12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082" name="Freeform 925"/>
            <p:cNvSpPr>
              <a:spLocks/>
            </p:cNvSpPr>
            <p:nvPr/>
          </p:nvSpPr>
          <p:spPr bwMode="auto">
            <a:xfrm>
              <a:off x="2250" y="678"/>
              <a:ext cx="129" cy="49"/>
            </a:xfrm>
            <a:custGeom>
              <a:avLst/>
              <a:gdLst>
                <a:gd name="T0" fmla="*/ 0 w 298"/>
                <a:gd name="T1" fmla="*/ 21 h 113"/>
                <a:gd name="T2" fmla="*/ 5 w 298"/>
                <a:gd name="T3" fmla="*/ 20 h 113"/>
                <a:gd name="T4" fmla="*/ 10 w 298"/>
                <a:gd name="T5" fmla="*/ 20 h 113"/>
                <a:gd name="T6" fmla="*/ 25 w 298"/>
                <a:gd name="T7" fmla="*/ 19 h 113"/>
                <a:gd name="T8" fmla="*/ 31 w 298"/>
                <a:gd name="T9" fmla="*/ 19 h 113"/>
                <a:gd name="T10" fmla="*/ 39 w 298"/>
                <a:gd name="T11" fmla="*/ 20 h 113"/>
                <a:gd name="T12" fmla="*/ 45 w 298"/>
                <a:gd name="T13" fmla="*/ 20 h 113"/>
                <a:gd name="T14" fmla="*/ 50 w 298"/>
                <a:gd name="T15" fmla="*/ 21 h 113"/>
                <a:gd name="T16" fmla="*/ 55 w 298"/>
                <a:gd name="T17" fmla="*/ 7 h 113"/>
                <a:gd name="T18" fmla="*/ 56 w 298"/>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8" h="113">
                  <a:moveTo>
                    <a:pt x="0" y="112"/>
                  </a:moveTo>
                  <a:lnTo>
                    <a:pt x="27" y="106"/>
                  </a:lnTo>
                  <a:lnTo>
                    <a:pt x="54" y="103"/>
                  </a:lnTo>
                  <a:lnTo>
                    <a:pt x="134" y="100"/>
                  </a:lnTo>
                  <a:lnTo>
                    <a:pt x="164" y="102"/>
                  </a:lnTo>
                  <a:lnTo>
                    <a:pt x="211" y="103"/>
                  </a:lnTo>
                  <a:lnTo>
                    <a:pt x="238" y="107"/>
                  </a:lnTo>
                  <a:lnTo>
                    <a:pt x="265" y="113"/>
                  </a:lnTo>
                  <a:lnTo>
                    <a:pt x="290" y="40"/>
                  </a:lnTo>
                  <a:lnTo>
                    <a:pt x="298"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83" name="Freeform 926"/>
            <p:cNvSpPr>
              <a:spLocks/>
            </p:cNvSpPr>
            <p:nvPr/>
          </p:nvSpPr>
          <p:spPr bwMode="auto">
            <a:xfrm>
              <a:off x="2260" y="649"/>
              <a:ext cx="95" cy="5"/>
            </a:xfrm>
            <a:custGeom>
              <a:avLst/>
              <a:gdLst>
                <a:gd name="T0" fmla="*/ 42 w 216"/>
                <a:gd name="T1" fmla="*/ 3 h 9"/>
                <a:gd name="T2" fmla="*/ 35 w 216"/>
                <a:gd name="T3" fmla="*/ 1 h 9"/>
                <a:gd name="T4" fmla="*/ 21 w 216"/>
                <a:gd name="T5" fmla="*/ 0 h 9"/>
                <a:gd name="T6" fmla="*/ 7 w 216"/>
                <a:gd name="T7" fmla="*/ 1 h 9"/>
                <a:gd name="T8" fmla="*/ 0 w 216"/>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9">
                  <a:moveTo>
                    <a:pt x="216" y="9"/>
                  </a:moveTo>
                  <a:lnTo>
                    <a:pt x="183" y="4"/>
                  </a:lnTo>
                  <a:lnTo>
                    <a:pt x="108" y="0"/>
                  </a:lnTo>
                  <a:lnTo>
                    <a:pt x="33" y="3"/>
                  </a:lnTo>
                  <a:lnTo>
                    <a:pt x="0" y="8"/>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84" name="Freeform 927"/>
            <p:cNvSpPr>
              <a:spLocks/>
            </p:cNvSpPr>
            <p:nvPr/>
          </p:nvSpPr>
          <p:spPr bwMode="auto">
            <a:xfrm>
              <a:off x="2250" y="725"/>
              <a:ext cx="2" cy="115"/>
            </a:xfrm>
            <a:custGeom>
              <a:avLst/>
              <a:gdLst>
                <a:gd name="T0" fmla="*/ 0 w 7"/>
                <a:gd name="T1" fmla="*/ 0 h 264"/>
                <a:gd name="T2" fmla="*/ 0 w 7"/>
                <a:gd name="T3" fmla="*/ 3 h 264"/>
                <a:gd name="T4" fmla="*/ 1 w 7"/>
                <a:gd name="T5" fmla="*/ 50 h 264"/>
                <a:gd name="T6" fmla="*/ 0 60000 65536"/>
                <a:gd name="T7" fmla="*/ 0 60000 65536"/>
                <a:gd name="T8" fmla="*/ 0 60000 65536"/>
              </a:gdLst>
              <a:ahLst/>
              <a:cxnLst>
                <a:cxn ang="T6">
                  <a:pos x="T0" y="T1"/>
                </a:cxn>
                <a:cxn ang="T7">
                  <a:pos x="T2" y="T3"/>
                </a:cxn>
                <a:cxn ang="T8">
                  <a:pos x="T4" y="T5"/>
                </a:cxn>
              </a:cxnLst>
              <a:rect l="0" t="0" r="r" b="b"/>
              <a:pathLst>
                <a:path w="7" h="264">
                  <a:moveTo>
                    <a:pt x="0" y="0"/>
                  </a:moveTo>
                  <a:lnTo>
                    <a:pt x="5" y="19"/>
                  </a:lnTo>
                  <a:lnTo>
                    <a:pt x="7" y="264"/>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85" name="Freeform 928"/>
            <p:cNvSpPr>
              <a:spLocks/>
            </p:cNvSpPr>
            <p:nvPr/>
          </p:nvSpPr>
          <p:spPr bwMode="auto">
            <a:xfrm>
              <a:off x="2250" y="867"/>
              <a:ext cx="126" cy="118"/>
            </a:xfrm>
            <a:custGeom>
              <a:avLst/>
              <a:gdLst>
                <a:gd name="T0" fmla="*/ 54 w 285"/>
                <a:gd name="T1" fmla="*/ 51 h 272"/>
                <a:gd name="T2" fmla="*/ 56 w 285"/>
                <a:gd name="T3" fmla="*/ 27 h 272"/>
                <a:gd name="T4" fmla="*/ 50 w 285"/>
                <a:gd name="T5" fmla="*/ 0 h 272"/>
                <a:gd name="T6" fmla="*/ 41 w 285"/>
                <a:gd name="T7" fmla="*/ 1 h 272"/>
                <a:gd name="T8" fmla="*/ 33 w 285"/>
                <a:gd name="T9" fmla="*/ 2 h 272"/>
                <a:gd name="T10" fmla="*/ 25 w 285"/>
                <a:gd name="T11" fmla="*/ 2 h 272"/>
                <a:gd name="T12" fmla="*/ 17 w 285"/>
                <a:gd name="T13" fmla="*/ 2 h 272"/>
                <a:gd name="T14" fmla="*/ 10 w 285"/>
                <a:gd name="T15" fmla="*/ 1 h 272"/>
                <a:gd name="T16" fmla="*/ 0 w 285"/>
                <a:gd name="T17" fmla="*/ 0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 h="272">
                  <a:moveTo>
                    <a:pt x="278" y="272"/>
                  </a:moveTo>
                  <a:lnTo>
                    <a:pt x="285" y="145"/>
                  </a:lnTo>
                  <a:lnTo>
                    <a:pt x="257" y="1"/>
                  </a:lnTo>
                  <a:lnTo>
                    <a:pt x="208" y="8"/>
                  </a:lnTo>
                  <a:lnTo>
                    <a:pt x="168" y="12"/>
                  </a:lnTo>
                  <a:lnTo>
                    <a:pt x="127" y="12"/>
                  </a:lnTo>
                  <a:lnTo>
                    <a:pt x="88" y="11"/>
                  </a:lnTo>
                  <a:lnTo>
                    <a:pt x="49" y="8"/>
                  </a:lnTo>
                  <a:lnTo>
                    <a:pt x="0"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86" name="Freeform 929"/>
            <p:cNvSpPr>
              <a:spLocks/>
            </p:cNvSpPr>
            <p:nvPr/>
          </p:nvSpPr>
          <p:spPr bwMode="auto">
            <a:xfrm>
              <a:off x="2260" y="930"/>
              <a:ext cx="116" cy="10"/>
            </a:xfrm>
            <a:custGeom>
              <a:avLst/>
              <a:gdLst>
                <a:gd name="T0" fmla="*/ 0 w 263"/>
                <a:gd name="T1" fmla="*/ 2 h 25"/>
                <a:gd name="T2" fmla="*/ 5 w 263"/>
                <a:gd name="T3" fmla="*/ 3 h 25"/>
                <a:gd name="T4" fmla="*/ 13 w 263"/>
                <a:gd name="T5" fmla="*/ 4 h 25"/>
                <a:gd name="T6" fmla="*/ 21 w 263"/>
                <a:gd name="T7" fmla="*/ 4 h 25"/>
                <a:gd name="T8" fmla="*/ 28 w 263"/>
                <a:gd name="T9" fmla="*/ 4 h 25"/>
                <a:gd name="T10" fmla="*/ 36 w 263"/>
                <a:gd name="T11" fmla="*/ 4 h 25"/>
                <a:gd name="T12" fmla="*/ 41 w 263"/>
                <a:gd name="T13" fmla="*/ 3 h 25"/>
                <a:gd name="T14" fmla="*/ 51 w 263"/>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3" h="25">
                  <a:moveTo>
                    <a:pt x="0" y="16"/>
                  </a:moveTo>
                  <a:lnTo>
                    <a:pt x="28" y="21"/>
                  </a:lnTo>
                  <a:lnTo>
                    <a:pt x="66" y="24"/>
                  </a:lnTo>
                  <a:lnTo>
                    <a:pt x="106" y="25"/>
                  </a:lnTo>
                  <a:lnTo>
                    <a:pt x="145" y="25"/>
                  </a:lnTo>
                  <a:lnTo>
                    <a:pt x="184" y="22"/>
                  </a:lnTo>
                  <a:lnTo>
                    <a:pt x="208" y="18"/>
                  </a:lnTo>
                  <a:lnTo>
                    <a:pt x="263"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87" name="Freeform 930"/>
            <p:cNvSpPr>
              <a:spLocks/>
            </p:cNvSpPr>
            <p:nvPr/>
          </p:nvSpPr>
          <p:spPr bwMode="auto">
            <a:xfrm>
              <a:off x="2361" y="727"/>
              <a:ext cx="5" cy="113"/>
            </a:xfrm>
            <a:custGeom>
              <a:avLst/>
              <a:gdLst>
                <a:gd name="T0" fmla="*/ 0 w 10"/>
                <a:gd name="T1" fmla="*/ 48 h 264"/>
                <a:gd name="T2" fmla="*/ 2 w 10"/>
                <a:gd name="T3" fmla="*/ 3 h 264"/>
                <a:gd name="T4" fmla="*/ 3 w 10"/>
                <a:gd name="T5" fmla="*/ 0 h 264"/>
                <a:gd name="T6" fmla="*/ 0 60000 65536"/>
                <a:gd name="T7" fmla="*/ 0 60000 65536"/>
                <a:gd name="T8" fmla="*/ 0 60000 65536"/>
              </a:gdLst>
              <a:ahLst/>
              <a:cxnLst>
                <a:cxn ang="T6">
                  <a:pos x="T0" y="T1"/>
                </a:cxn>
                <a:cxn ang="T7">
                  <a:pos x="T2" y="T3"/>
                </a:cxn>
                <a:cxn ang="T8">
                  <a:pos x="T4" y="T5"/>
                </a:cxn>
              </a:cxnLst>
              <a:rect l="0" t="0" r="r" b="b"/>
              <a:pathLst>
                <a:path w="10" h="264">
                  <a:moveTo>
                    <a:pt x="0" y="264"/>
                  </a:moveTo>
                  <a:lnTo>
                    <a:pt x="5" y="19"/>
                  </a:lnTo>
                  <a:lnTo>
                    <a:pt x="10"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88" name="Line 931"/>
            <p:cNvSpPr>
              <a:spLocks noChangeShapeType="1"/>
            </p:cNvSpPr>
            <p:nvPr/>
          </p:nvSpPr>
          <p:spPr bwMode="auto">
            <a:xfrm flipH="1" flipV="1">
              <a:off x="2324" y="528"/>
              <a:ext cx="15" cy="12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089" name="Line 932"/>
            <p:cNvSpPr>
              <a:spLocks noChangeShapeType="1"/>
            </p:cNvSpPr>
            <p:nvPr/>
          </p:nvSpPr>
          <p:spPr bwMode="auto">
            <a:xfrm>
              <a:off x="2395" y="667"/>
              <a:ext cx="3" cy="34"/>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090" name="Line 933"/>
            <p:cNvSpPr>
              <a:spLocks noChangeShapeType="1"/>
            </p:cNvSpPr>
            <p:nvPr/>
          </p:nvSpPr>
          <p:spPr bwMode="auto">
            <a:xfrm flipH="1" flipV="1">
              <a:off x="2382" y="699"/>
              <a:ext cx="18" cy="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091" name="Freeform 934"/>
            <p:cNvSpPr>
              <a:spLocks/>
            </p:cNvSpPr>
            <p:nvPr/>
          </p:nvSpPr>
          <p:spPr bwMode="auto">
            <a:xfrm>
              <a:off x="2374" y="704"/>
              <a:ext cx="29" cy="5"/>
            </a:xfrm>
            <a:custGeom>
              <a:avLst/>
              <a:gdLst>
                <a:gd name="T0" fmla="*/ 12 w 68"/>
                <a:gd name="T1" fmla="*/ 0 h 13"/>
                <a:gd name="T2" fmla="*/ 12 w 68"/>
                <a:gd name="T3" fmla="*/ 2 h 13"/>
                <a:gd name="T4" fmla="*/ 3 w 68"/>
                <a:gd name="T5" fmla="*/ 1 h 13"/>
                <a:gd name="T6" fmla="*/ 0 w 68"/>
                <a:gd name="T7" fmla="*/ 2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13">
                  <a:moveTo>
                    <a:pt x="65" y="0"/>
                  </a:moveTo>
                  <a:lnTo>
                    <a:pt x="68" y="13"/>
                  </a:lnTo>
                  <a:lnTo>
                    <a:pt x="17" y="6"/>
                  </a:lnTo>
                  <a:lnTo>
                    <a:pt x="0" y="13"/>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92" name="Line 935"/>
            <p:cNvSpPr>
              <a:spLocks noChangeShapeType="1"/>
            </p:cNvSpPr>
            <p:nvPr/>
          </p:nvSpPr>
          <p:spPr bwMode="auto">
            <a:xfrm flipV="1">
              <a:off x="2392" y="709"/>
              <a:ext cx="3" cy="16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093" name="Line 936"/>
            <p:cNvSpPr>
              <a:spLocks noChangeShapeType="1"/>
            </p:cNvSpPr>
            <p:nvPr/>
          </p:nvSpPr>
          <p:spPr bwMode="auto">
            <a:xfrm flipH="1" flipV="1">
              <a:off x="2239" y="785"/>
              <a:ext cx="11" cy="5"/>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094" name="Line 937"/>
            <p:cNvSpPr>
              <a:spLocks noChangeShapeType="1"/>
            </p:cNvSpPr>
            <p:nvPr/>
          </p:nvSpPr>
          <p:spPr bwMode="auto">
            <a:xfrm flipV="1">
              <a:off x="2239" y="530"/>
              <a:ext cx="37" cy="11"/>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095" name="Freeform 938"/>
            <p:cNvSpPr>
              <a:spLocks/>
            </p:cNvSpPr>
            <p:nvPr/>
          </p:nvSpPr>
          <p:spPr bwMode="auto">
            <a:xfrm>
              <a:off x="2215" y="854"/>
              <a:ext cx="8" cy="128"/>
            </a:xfrm>
            <a:custGeom>
              <a:avLst/>
              <a:gdLst>
                <a:gd name="T0" fmla="*/ 3 w 19"/>
                <a:gd name="T1" fmla="*/ 56 h 294"/>
                <a:gd name="T2" fmla="*/ 2 w 19"/>
                <a:gd name="T3" fmla="*/ 50 h 294"/>
                <a:gd name="T4" fmla="*/ 1 w 19"/>
                <a:gd name="T5" fmla="*/ 36 h 294"/>
                <a:gd name="T6" fmla="*/ 0 w 19"/>
                <a:gd name="T7" fmla="*/ 6 h 294"/>
                <a:gd name="T8" fmla="*/ 1 w 19"/>
                <a:gd name="T9" fmla="*/ 0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94">
                  <a:moveTo>
                    <a:pt x="19" y="294"/>
                  </a:moveTo>
                  <a:lnTo>
                    <a:pt x="13" y="262"/>
                  </a:lnTo>
                  <a:lnTo>
                    <a:pt x="6" y="190"/>
                  </a:lnTo>
                  <a:lnTo>
                    <a:pt x="0" y="31"/>
                  </a:lnTo>
                  <a:lnTo>
                    <a:pt x="6"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96" name="Freeform 939"/>
            <p:cNvSpPr>
              <a:spLocks/>
            </p:cNvSpPr>
            <p:nvPr/>
          </p:nvSpPr>
          <p:spPr bwMode="auto">
            <a:xfrm>
              <a:off x="2218" y="872"/>
              <a:ext cx="18" cy="10"/>
            </a:xfrm>
            <a:custGeom>
              <a:avLst/>
              <a:gdLst>
                <a:gd name="T0" fmla="*/ 0 w 38"/>
                <a:gd name="T1" fmla="*/ 0 h 24"/>
                <a:gd name="T2" fmla="*/ 6 w 38"/>
                <a:gd name="T3" fmla="*/ 0 h 24"/>
                <a:gd name="T4" fmla="*/ 7 w 38"/>
                <a:gd name="T5" fmla="*/ 3 h 24"/>
                <a:gd name="T6" fmla="*/ 9 w 38"/>
                <a:gd name="T7" fmla="*/ 4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4">
                  <a:moveTo>
                    <a:pt x="0" y="0"/>
                  </a:moveTo>
                  <a:lnTo>
                    <a:pt x="26" y="2"/>
                  </a:lnTo>
                  <a:lnTo>
                    <a:pt x="32" y="19"/>
                  </a:lnTo>
                  <a:lnTo>
                    <a:pt x="38" y="24"/>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97" name="Freeform 940"/>
            <p:cNvSpPr>
              <a:spLocks/>
            </p:cNvSpPr>
            <p:nvPr/>
          </p:nvSpPr>
          <p:spPr bwMode="auto">
            <a:xfrm>
              <a:off x="2221" y="678"/>
              <a:ext cx="13" cy="13"/>
            </a:xfrm>
            <a:custGeom>
              <a:avLst/>
              <a:gdLst>
                <a:gd name="T0" fmla="*/ 6 w 29"/>
                <a:gd name="T1" fmla="*/ 6 h 29"/>
                <a:gd name="T2" fmla="*/ 3 w 29"/>
                <a:gd name="T3" fmla="*/ 1 h 29"/>
                <a:gd name="T4" fmla="*/ 0 w 29"/>
                <a:gd name="T5" fmla="*/ 0 h 29"/>
                <a:gd name="T6" fmla="*/ 0 60000 65536"/>
                <a:gd name="T7" fmla="*/ 0 60000 65536"/>
                <a:gd name="T8" fmla="*/ 0 60000 65536"/>
              </a:gdLst>
              <a:ahLst/>
              <a:cxnLst>
                <a:cxn ang="T6">
                  <a:pos x="T0" y="T1"/>
                </a:cxn>
                <a:cxn ang="T7">
                  <a:pos x="T2" y="T3"/>
                </a:cxn>
                <a:cxn ang="T8">
                  <a:pos x="T4" y="T5"/>
                </a:cxn>
              </a:cxnLst>
              <a:rect l="0" t="0" r="r" b="b"/>
              <a:pathLst>
                <a:path w="29" h="29">
                  <a:moveTo>
                    <a:pt x="29" y="29"/>
                  </a:moveTo>
                  <a:lnTo>
                    <a:pt x="13" y="7"/>
                  </a:lnTo>
                  <a:lnTo>
                    <a:pt x="0"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098" name="Line 941"/>
            <p:cNvSpPr>
              <a:spLocks noChangeShapeType="1"/>
            </p:cNvSpPr>
            <p:nvPr/>
          </p:nvSpPr>
          <p:spPr bwMode="auto">
            <a:xfrm flipV="1">
              <a:off x="2218" y="775"/>
              <a:ext cx="10" cy="5"/>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099" name="Freeform 942"/>
            <p:cNvSpPr>
              <a:spLocks/>
            </p:cNvSpPr>
            <p:nvPr/>
          </p:nvSpPr>
          <p:spPr bwMode="auto">
            <a:xfrm>
              <a:off x="2228" y="599"/>
              <a:ext cx="6" cy="273"/>
            </a:xfrm>
            <a:custGeom>
              <a:avLst/>
              <a:gdLst>
                <a:gd name="T0" fmla="*/ 2 w 8"/>
                <a:gd name="T1" fmla="*/ 119 h 627"/>
                <a:gd name="T2" fmla="*/ 0 w 8"/>
                <a:gd name="T3" fmla="*/ 100 h 627"/>
                <a:gd name="T4" fmla="*/ 1 w 8"/>
                <a:gd name="T5" fmla="*/ 59 h 627"/>
                <a:gd name="T6" fmla="*/ 5 w 8"/>
                <a:gd name="T7" fmla="*/ 34 h 627"/>
                <a:gd name="T8" fmla="*/ 5 w 8"/>
                <a:gd name="T9" fmla="*/ 0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27">
                  <a:moveTo>
                    <a:pt x="2" y="627"/>
                  </a:moveTo>
                  <a:lnTo>
                    <a:pt x="0" y="525"/>
                  </a:lnTo>
                  <a:lnTo>
                    <a:pt x="1" y="310"/>
                  </a:lnTo>
                  <a:lnTo>
                    <a:pt x="8" y="178"/>
                  </a:lnTo>
                  <a:lnTo>
                    <a:pt x="8"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100" name="Line 943"/>
            <p:cNvSpPr>
              <a:spLocks noChangeShapeType="1"/>
            </p:cNvSpPr>
            <p:nvPr/>
          </p:nvSpPr>
          <p:spPr bwMode="auto">
            <a:xfrm flipV="1">
              <a:off x="2221" y="578"/>
              <a:ext cx="2" cy="5"/>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01" name="Freeform 944"/>
            <p:cNvSpPr>
              <a:spLocks/>
            </p:cNvSpPr>
            <p:nvPr/>
          </p:nvSpPr>
          <p:spPr bwMode="auto">
            <a:xfrm>
              <a:off x="2228" y="544"/>
              <a:ext cx="6" cy="10"/>
            </a:xfrm>
            <a:custGeom>
              <a:avLst/>
              <a:gdLst>
                <a:gd name="T0" fmla="*/ 0 w 12"/>
                <a:gd name="T1" fmla="*/ 4 h 23"/>
                <a:gd name="T2" fmla="*/ 2 w 12"/>
                <a:gd name="T3" fmla="*/ 1 h 23"/>
                <a:gd name="T4" fmla="*/ 3 w 12"/>
                <a:gd name="T5" fmla="*/ 0 h 23"/>
                <a:gd name="T6" fmla="*/ 0 60000 65536"/>
                <a:gd name="T7" fmla="*/ 0 60000 65536"/>
                <a:gd name="T8" fmla="*/ 0 60000 65536"/>
              </a:gdLst>
              <a:ahLst/>
              <a:cxnLst>
                <a:cxn ang="T6">
                  <a:pos x="T0" y="T1"/>
                </a:cxn>
                <a:cxn ang="T7">
                  <a:pos x="T2" y="T3"/>
                </a:cxn>
                <a:cxn ang="T8">
                  <a:pos x="T4" y="T5"/>
                </a:cxn>
              </a:cxnLst>
              <a:rect l="0" t="0" r="r" b="b"/>
              <a:pathLst>
                <a:path w="12" h="23">
                  <a:moveTo>
                    <a:pt x="0" y="23"/>
                  </a:moveTo>
                  <a:lnTo>
                    <a:pt x="5" y="8"/>
                  </a:lnTo>
                  <a:lnTo>
                    <a:pt x="12"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102" name="Freeform 945"/>
            <p:cNvSpPr>
              <a:spLocks/>
            </p:cNvSpPr>
            <p:nvPr/>
          </p:nvSpPr>
          <p:spPr bwMode="auto">
            <a:xfrm>
              <a:off x="2223" y="554"/>
              <a:ext cx="5" cy="24"/>
            </a:xfrm>
            <a:custGeom>
              <a:avLst/>
              <a:gdLst>
                <a:gd name="T0" fmla="*/ 0 w 13"/>
                <a:gd name="T1" fmla="*/ 10 h 55"/>
                <a:gd name="T2" fmla="*/ 0 w 13"/>
                <a:gd name="T3" fmla="*/ 7 h 55"/>
                <a:gd name="T4" fmla="*/ 2 w 13"/>
                <a:gd name="T5" fmla="*/ 0 h 55"/>
                <a:gd name="T6" fmla="*/ 0 60000 65536"/>
                <a:gd name="T7" fmla="*/ 0 60000 65536"/>
                <a:gd name="T8" fmla="*/ 0 60000 65536"/>
              </a:gdLst>
              <a:ahLst/>
              <a:cxnLst>
                <a:cxn ang="T6">
                  <a:pos x="T0" y="T1"/>
                </a:cxn>
                <a:cxn ang="T7">
                  <a:pos x="T2" y="T3"/>
                </a:cxn>
                <a:cxn ang="T8">
                  <a:pos x="T4" y="T5"/>
                </a:cxn>
              </a:cxnLst>
              <a:rect l="0" t="0" r="r" b="b"/>
              <a:pathLst>
                <a:path w="13" h="55">
                  <a:moveTo>
                    <a:pt x="0" y="55"/>
                  </a:moveTo>
                  <a:lnTo>
                    <a:pt x="3" y="37"/>
                  </a:lnTo>
                  <a:lnTo>
                    <a:pt x="13"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103" name="Line 946"/>
            <p:cNvSpPr>
              <a:spLocks noChangeShapeType="1"/>
            </p:cNvSpPr>
            <p:nvPr/>
          </p:nvSpPr>
          <p:spPr bwMode="auto">
            <a:xfrm flipV="1">
              <a:off x="2221" y="541"/>
              <a:ext cx="5" cy="29"/>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04" name="Line 947"/>
            <p:cNvSpPr>
              <a:spLocks noChangeShapeType="1"/>
            </p:cNvSpPr>
            <p:nvPr/>
          </p:nvSpPr>
          <p:spPr bwMode="auto">
            <a:xfrm flipH="1" flipV="1">
              <a:off x="2231" y="982"/>
              <a:ext cx="5" cy="5"/>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05" name="Freeform 948"/>
            <p:cNvSpPr>
              <a:spLocks/>
            </p:cNvSpPr>
            <p:nvPr/>
          </p:nvSpPr>
          <p:spPr bwMode="auto">
            <a:xfrm>
              <a:off x="2218" y="872"/>
              <a:ext cx="10" cy="108"/>
            </a:xfrm>
            <a:custGeom>
              <a:avLst/>
              <a:gdLst>
                <a:gd name="T0" fmla="*/ 5 w 21"/>
                <a:gd name="T1" fmla="*/ 48 h 243"/>
                <a:gd name="T2" fmla="*/ 3 w 21"/>
                <a:gd name="T3" fmla="*/ 44 h 243"/>
                <a:gd name="T4" fmla="*/ 2 w 21"/>
                <a:gd name="T5" fmla="*/ 28 h 243"/>
                <a:gd name="T6" fmla="*/ 0 w 21"/>
                <a:gd name="T7" fmla="*/ 0 h 2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43">
                  <a:moveTo>
                    <a:pt x="21" y="243"/>
                  </a:moveTo>
                  <a:lnTo>
                    <a:pt x="15" y="221"/>
                  </a:lnTo>
                  <a:lnTo>
                    <a:pt x="8" y="143"/>
                  </a:lnTo>
                  <a:lnTo>
                    <a:pt x="0"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106" name="Freeform 949"/>
            <p:cNvSpPr>
              <a:spLocks/>
            </p:cNvSpPr>
            <p:nvPr/>
          </p:nvSpPr>
          <p:spPr bwMode="auto">
            <a:xfrm>
              <a:off x="2218" y="570"/>
              <a:ext cx="3" cy="97"/>
            </a:xfrm>
            <a:custGeom>
              <a:avLst/>
              <a:gdLst>
                <a:gd name="T0" fmla="*/ 1 w 8"/>
                <a:gd name="T1" fmla="*/ 43 h 221"/>
                <a:gd name="T2" fmla="*/ 0 w 8"/>
                <a:gd name="T3" fmla="*/ 20 h 221"/>
                <a:gd name="T4" fmla="*/ 0 w 8"/>
                <a:gd name="T5" fmla="*/ 13 h 221"/>
                <a:gd name="T6" fmla="*/ 1 w 8"/>
                <a:gd name="T7" fmla="*/ 6 h 221"/>
                <a:gd name="T8" fmla="*/ 1 w 8"/>
                <a:gd name="T9" fmla="*/ 0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21">
                  <a:moveTo>
                    <a:pt x="5" y="221"/>
                  </a:moveTo>
                  <a:lnTo>
                    <a:pt x="0" y="105"/>
                  </a:lnTo>
                  <a:lnTo>
                    <a:pt x="1" y="65"/>
                  </a:lnTo>
                  <a:lnTo>
                    <a:pt x="5" y="29"/>
                  </a:lnTo>
                  <a:lnTo>
                    <a:pt x="8"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107" name="Line 950"/>
            <p:cNvSpPr>
              <a:spLocks noChangeShapeType="1"/>
            </p:cNvSpPr>
            <p:nvPr/>
          </p:nvSpPr>
          <p:spPr bwMode="auto">
            <a:xfrm>
              <a:off x="2234" y="675"/>
              <a:ext cx="2" cy="18"/>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08" name="Freeform 951"/>
            <p:cNvSpPr>
              <a:spLocks/>
            </p:cNvSpPr>
            <p:nvPr/>
          </p:nvSpPr>
          <p:spPr bwMode="auto">
            <a:xfrm>
              <a:off x="2231" y="872"/>
              <a:ext cx="5" cy="52"/>
            </a:xfrm>
            <a:custGeom>
              <a:avLst/>
              <a:gdLst>
                <a:gd name="T0" fmla="*/ 2 w 13"/>
                <a:gd name="T1" fmla="*/ 24 h 115"/>
                <a:gd name="T2" fmla="*/ 1 w 13"/>
                <a:gd name="T3" fmla="*/ 20 h 115"/>
                <a:gd name="T4" fmla="*/ 0 w 13"/>
                <a:gd name="T5" fmla="*/ 12 h 115"/>
                <a:gd name="T6" fmla="*/ 0 w 13"/>
                <a:gd name="T7" fmla="*/ 0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15">
                  <a:moveTo>
                    <a:pt x="13" y="115"/>
                  </a:moveTo>
                  <a:lnTo>
                    <a:pt x="5" y="100"/>
                  </a:lnTo>
                  <a:lnTo>
                    <a:pt x="1" y="60"/>
                  </a:lnTo>
                  <a:lnTo>
                    <a:pt x="0"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109" name="Line 952"/>
            <p:cNvSpPr>
              <a:spLocks noChangeShapeType="1"/>
            </p:cNvSpPr>
            <p:nvPr/>
          </p:nvSpPr>
          <p:spPr bwMode="auto">
            <a:xfrm flipV="1">
              <a:off x="2213" y="696"/>
              <a:ext cx="18" cy="5"/>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10" name="Freeform 953"/>
            <p:cNvSpPr>
              <a:spLocks/>
            </p:cNvSpPr>
            <p:nvPr/>
          </p:nvSpPr>
          <p:spPr bwMode="auto">
            <a:xfrm>
              <a:off x="2210" y="704"/>
              <a:ext cx="21" cy="5"/>
            </a:xfrm>
            <a:custGeom>
              <a:avLst/>
              <a:gdLst>
                <a:gd name="T0" fmla="*/ 0 w 51"/>
                <a:gd name="T1" fmla="*/ 0 h 14"/>
                <a:gd name="T2" fmla="*/ 0 w 51"/>
                <a:gd name="T3" fmla="*/ 2 h 14"/>
                <a:gd name="T4" fmla="*/ 9 w 51"/>
                <a:gd name="T5" fmla="*/ 1 h 14"/>
                <a:gd name="T6" fmla="*/ 0 60000 65536"/>
                <a:gd name="T7" fmla="*/ 0 60000 65536"/>
                <a:gd name="T8" fmla="*/ 0 60000 65536"/>
              </a:gdLst>
              <a:ahLst/>
              <a:cxnLst>
                <a:cxn ang="T6">
                  <a:pos x="T0" y="T1"/>
                </a:cxn>
                <a:cxn ang="T7">
                  <a:pos x="T2" y="T3"/>
                </a:cxn>
                <a:cxn ang="T8">
                  <a:pos x="T4" y="T5"/>
                </a:cxn>
              </a:cxnLst>
              <a:rect l="0" t="0" r="r" b="b"/>
              <a:pathLst>
                <a:path w="51" h="14">
                  <a:moveTo>
                    <a:pt x="3" y="0"/>
                  </a:moveTo>
                  <a:lnTo>
                    <a:pt x="0" y="14"/>
                  </a:lnTo>
                  <a:lnTo>
                    <a:pt x="51" y="7"/>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111" name="Line 954"/>
            <p:cNvSpPr>
              <a:spLocks noChangeShapeType="1"/>
            </p:cNvSpPr>
            <p:nvPr/>
          </p:nvSpPr>
          <p:spPr bwMode="auto">
            <a:xfrm flipV="1">
              <a:off x="2218" y="706"/>
              <a:ext cx="3" cy="166"/>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12" name="Line 955"/>
            <p:cNvSpPr>
              <a:spLocks noChangeShapeType="1"/>
            </p:cNvSpPr>
            <p:nvPr/>
          </p:nvSpPr>
          <p:spPr bwMode="auto">
            <a:xfrm>
              <a:off x="2221" y="667"/>
              <a:ext cx="2" cy="3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13" name="Line 956"/>
            <p:cNvSpPr>
              <a:spLocks noChangeShapeType="1"/>
            </p:cNvSpPr>
            <p:nvPr/>
          </p:nvSpPr>
          <p:spPr bwMode="auto">
            <a:xfrm flipH="1" flipV="1">
              <a:off x="2228" y="783"/>
              <a:ext cx="11" cy="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14" name="Freeform 957"/>
            <p:cNvSpPr>
              <a:spLocks/>
            </p:cNvSpPr>
            <p:nvPr/>
          </p:nvSpPr>
          <p:spPr bwMode="auto">
            <a:xfrm>
              <a:off x="2234" y="541"/>
              <a:ext cx="5" cy="58"/>
            </a:xfrm>
            <a:custGeom>
              <a:avLst/>
              <a:gdLst>
                <a:gd name="T0" fmla="*/ 0 w 14"/>
                <a:gd name="T1" fmla="*/ 26 h 130"/>
                <a:gd name="T2" fmla="*/ 2 w 14"/>
                <a:gd name="T3" fmla="*/ 0 h 130"/>
                <a:gd name="T4" fmla="*/ 0 w 14"/>
                <a:gd name="T5" fmla="*/ 1 h 130"/>
                <a:gd name="T6" fmla="*/ 0 60000 65536"/>
                <a:gd name="T7" fmla="*/ 0 60000 65536"/>
                <a:gd name="T8" fmla="*/ 0 60000 65536"/>
              </a:gdLst>
              <a:ahLst/>
              <a:cxnLst>
                <a:cxn ang="T6">
                  <a:pos x="T0" y="T1"/>
                </a:cxn>
                <a:cxn ang="T7">
                  <a:pos x="T2" y="T3"/>
                </a:cxn>
                <a:cxn ang="T8">
                  <a:pos x="T4" y="T5"/>
                </a:cxn>
              </a:cxnLst>
              <a:rect l="0" t="0" r="r" b="b"/>
              <a:pathLst>
                <a:path w="14" h="130">
                  <a:moveTo>
                    <a:pt x="0" y="130"/>
                  </a:moveTo>
                  <a:lnTo>
                    <a:pt x="14" y="0"/>
                  </a:lnTo>
                  <a:lnTo>
                    <a:pt x="2" y="7"/>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115" name="Line 958"/>
            <p:cNvSpPr>
              <a:spLocks noChangeShapeType="1"/>
            </p:cNvSpPr>
            <p:nvPr/>
          </p:nvSpPr>
          <p:spPr bwMode="auto">
            <a:xfrm>
              <a:off x="2231" y="706"/>
              <a:ext cx="8"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16" name="Line 959"/>
            <p:cNvSpPr>
              <a:spLocks noChangeShapeType="1"/>
            </p:cNvSpPr>
            <p:nvPr/>
          </p:nvSpPr>
          <p:spPr bwMode="auto">
            <a:xfrm flipH="1" flipV="1">
              <a:off x="2236" y="995"/>
              <a:ext cx="24"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17" name="Line 960"/>
            <p:cNvSpPr>
              <a:spLocks noChangeShapeType="1"/>
            </p:cNvSpPr>
            <p:nvPr/>
          </p:nvSpPr>
          <p:spPr bwMode="auto">
            <a:xfrm flipV="1">
              <a:off x="2236" y="882"/>
              <a:ext cx="3"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18" name="Line 961"/>
            <p:cNvSpPr>
              <a:spLocks noChangeShapeType="1"/>
            </p:cNvSpPr>
            <p:nvPr/>
          </p:nvSpPr>
          <p:spPr bwMode="auto">
            <a:xfrm flipH="1" flipV="1">
              <a:off x="2234" y="691"/>
              <a:ext cx="13" cy="4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19" name="Line 962"/>
            <p:cNvSpPr>
              <a:spLocks noChangeShapeType="1"/>
            </p:cNvSpPr>
            <p:nvPr/>
          </p:nvSpPr>
          <p:spPr bwMode="auto">
            <a:xfrm>
              <a:off x="2228" y="769"/>
              <a:ext cx="14" cy="11"/>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20" name="Line 963"/>
            <p:cNvSpPr>
              <a:spLocks noChangeShapeType="1"/>
            </p:cNvSpPr>
            <p:nvPr/>
          </p:nvSpPr>
          <p:spPr bwMode="auto">
            <a:xfrm flipV="1">
              <a:off x="2228" y="838"/>
              <a:ext cx="22" cy="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21" name="Line 964"/>
            <p:cNvSpPr>
              <a:spLocks noChangeShapeType="1"/>
            </p:cNvSpPr>
            <p:nvPr/>
          </p:nvSpPr>
          <p:spPr bwMode="auto">
            <a:xfrm flipH="1">
              <a:off x="2228" y="840"/>
              <a:ext cx="22"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22" name="Line 965"/>
            <p:cNvSpPr>
              <a:spLocks noChangeShapeType="1"/>
            </p:cNvSpPr>
            <p:nvPr/>
          </p:nvSpPr>
          <p:spPr bwMode="auto">
            <a:xfrm flipH="1" flipV="1">
              <a:off x="2236" y="987"/>
              <a:ext cx="69"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23" name="Line 966"/>
            <p:cNvSpPr>
              <a:spLocks noChangeShapeType="1"/>
            </p:cNvSpPr>
            <p:nvPr/>
          </p:nvSpPr>
          <p:spPr bwMode="auto">
            <a:xfrm>
              <a:off x="2236" y="693"/>
              <a:ext cx="14" cy="3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24" name="Freeform 967"/>
            <p:cNvSpPr>
              <a:spLocks/>
            </p:cNvSpPr>
            <p:nvPr/>
          </p:nvSpPr>
          <p:spPr bwMode="auto">
            <a:xfrm>
              <a:off x="2236" y="867"/>
              <a:ext cx="14" cy="118"/>
            </a:xfrm>
            <a:custGeom>
              <a:avLst/>
              <a:gdLst>
                <a:gd name="T0" fmla="*/ 7 w 29"/>
                <a:gd name="T1" fmla="*/ 0 h 271"/>
                <a:gd name="T2" fmla="*/ 0 w 29"/>
                <a:gd name="T3" fmla="*/ 27 h 271"/>
                <a:gd name="T4" fmla="*/ 1 w 29"/>
                <a:gd name="T5" fmla="*/ 51 h 271"/>
                <a:gd name="T6" fmla="*/ 0 60000 65536"/>
                <a:gd name="T7" fmla="*/ 0 60000 65536"/>
                <a:gd name="T8" fmla="*/ 0 60000 65536"/>
              </a:gdLst>
              <a:ahLst/>
              <a:cxnLst>
                <a:cxn ang="T6">
                  <a:pos x="T0" y="T1"/>
                </a:cxn>
                <a:cxn ang="T7">
                  <a:pos x="T2" y="T3"/>
                </a:cxn>
                <a:cxn ang="T8">
                  <a:pos x="T4" y="T5"/>
                </a:cxn>
              </a:cxnLst>
              <a:rect l="0" t="0" r="r" b="b"/>
              <a:pathLst>
                <a:path w="29" h="271">
                  <a:moveTo>
                    <a:pt x="29" y="0"/>
                  </a:moveTo>
                  <a:lnTo>
                    <a:pt x="0" y="144"/>
                  </a:lnTo>
                  <a:lnTo>
                    <a:pt x="5" y="271"/>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125" name="Line 968"/>
            <p:cNvSpPr>
              <a:spLocks noChangeShapeType="1"/>
            </p:cNvSpPr>
            <p:nvPr/>
          </p:nvSpPr>
          <p:spPr bwMode="auto">
            <a:xfrm>
              <a:off x="2236" y="930"/>
              <a:ext cx="24" cy="8"/>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26" name="Line 969"/>
            <p:cNvSpPr>
              <a:spLocks noChangeShapeType="1"/>
            </p:cNvSpPr>
            <p:nvPr/>
          </p:nvSpPr>
          <p:spPr bwMode="auto">
            <a:xfrm flipV="1">
              <a:off x="2376" y="917"/>
              <a:ext cx="3" cy="7"/>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27" name="Line 970"/>
            <p:cNvSpPr>
              <a:spLocks noChangeShapeType="1"/>
            </p:cNvSpPr>
            <p:nvPr/>
          </p:nvSpPr>
          <p:spPr bwMode="auto">
            <a:xfrm flipH="1" flipV="1">
              <a:off x="2361" y="840"/>
              <a:ext cx="2" cy="27"/>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28" name="Line 971"/>
            <p:cNvSpPr>
              <a:spLocks noChangeShapeType="1"/>
            </p:cNvSpPr>
            <p:nvPr/>
          </p:nvSpPr>
          <p:spPr bwMode="auto">
            <a:xfrm flipH="1">
              <a:off x="2250" y="840"/>
              <a:ext cx="2" cy="27"/>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29" name="Line 972"/>
            <p:cNvSpPr>
              <a:spLocks noChangeShapeType="1"/>
            </p:cNvSpPr>
            <p:nvPr/>
          </p:nvSpPr>
          <p:spPr bwMode="auto">
            <a:xfrm>
              <a:off x="2276" y="530"/>
              <a:ext cx="61"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30" name="Freeform 973"/>
            <p:cNvSpPr>
              <a:spLocks/>
            </p:cNvSpPr>
            <p:nvPr/>
          </p:nvSpPr>
          <p:spPr bwMode="auto">
            <a:xfrm>
              <a:off x="2374" y="982"/>
              <a:ext cx="13" cy="13"/>
            </a:xfrm>
            <a:custGeom>
              <a:avLst/>
              <a:gdLst>
                <a:gd name="T0" fmla="*/ 6 w 30"/>
                <a:gd name="T1" fmla="*/ 0 h 27"/>
                <a:gd name="T2" fmla="*/ 3 w 30"/>
                <a:gd name="T3" fmla="*/ 4 h 27"/>
                <a:gd name="T4" fmla="*/ 0 w 30"/>
                <a:gd name="T5" fmla="*/ 6 h 27"/>
                <a:gd name="T6" fmla="*/ 0 60000 65536"/>
                <a:gd name="T7" fmla="*/ 0 60000 65536"/>
                <a:gd name="T8" fmla="*/ 0 60000 65536"/>
              </a:gdLst>
              <a:ahLst/>
              <a:cxnLst>
                <a:cxn ang="T6">
                  <a:pos x="T0" y="T1"/>
                </a:cxn>
                <a:cxn ang="T7">
                  <a:pos x="T2" y="T3"/>
                </a:cxn>
                <a:cxn ang="T8">
                  <a:pos x="T4" y="T5"/>
                </a:cxn>
              </a:cxnLst>
              <a:rect l="0" t="0" r="r" b="b"/>
              <a:pathLst>
                <a:path w="30" h="27">
                  <a:moveTo>
                    <a:pt x="30" y="0"/>
                  </a:moveTo>
                  <a:lnTo>
                    <a:pt x="19" y="18"/>
                  </a:lnTo>
                  <a:lnTo>
                    <a:pt x="0" y="27"/>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131" name="Line 974"/>
            <p:cNvSpPr>
              <a:spLocks noChangeShapeType="1"/>
            </p:cNvSpPr>
            <p:nvPr/>
          </p:nvSpPr>
          <p:spPr bwMode="auto">
            <a:xfrm>
              <a:off x="2382" y="533"/>
              <a:ext cx="8" cy="8"/>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32" name="Line 975"/>
            <p:cNvSpPr>
              <a:spLocks noChangeShapeType="1"/>
            </p:cNvSpPr>
            <p:nvPr/>
          </p:nvSpPr>
          <p:spPr bwMode="auto">
            <a:xfrm flipH="1">
              <a:off x="2379" y="980"/>
              <a:ext cx="5" cy="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33" name="Freeform 976"/>
            <p:cNvSpPr>
              <a:spLocks/>
            </p:cNvSpPr>
            <p:nvPr/>
          </p:nvSpPr>
          <p:spPr bwMode="auto">
            <a:xfrm>
              <a:off x="2355" y="654"/>
              <a:ext cx="24" cy="24"/>
            </a:xfrm>
            <a:custGeom>
              <a:avLst/>
              <a:gdLst>
                <a:gd name="T0" fmla="*/ 0 w 57"/>
                <a:gd name="T1" fmla="*/ 0 h 54"/>
                <a:gd name="T2" fmla="*/ 7 w 57"/>
                <a:gd name="T3" fmla="*/ 4 h 54"/>
                <a:gd name="T4" fmla="*/ 10 w 57"/>
                <a:gd name="T5" fmla="*/ 11 h 54"/>
                <a:gd name="T6" fmla="*/ 0 60000 65536"/>
                <a:gd name="T7" fmla="*/ 0 60000 65536"/>
                <a:gd name="T8" fmla="*/ 0 60000 65536"/>
              </a:gdLst>
              <a:ahLst/>
              <a:cxnLst>
                <a:cxn ang="T6">
                  <a:pos x="T0" y="T1"/>
                </a:cxn>
                <a:cxn ang="T7">
                  <a:pos x="T2" y="T3"/>
                </a:cxn>
                <a:cxn ang="T8">
                  <a:pos x="T4" y="T5"/>
                </a:cxn>
              </a:cxnLst>
              <a:rect l="0" t="0" r="r" b="b"/>
              <a:pathLst>
                <a:path w="57" h="54">
                  <a:moveTo>
                    <a:pt x="0" y="0"/>
                  </a:moveTo>
                  <a:lnTo>
                    <a:pt x="37" y="18"/>
                  </a:lnTo>
                  <a:lnTo>
                    <a:pt x="57" y="54"/>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134" name="Line 977"/>
            <p:cNvSpPr>
              <a:spLocks noChangeShapeType="1"/>
            </p:cNvSpPr>
            <p:nvPr/>
          </p:nvSpPr>
          <p:spPr bwMode="auto">
            <a:xfrm>
              <a:off x="2400" y="701"/>
              <a:ext cx="3"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35" name="Freeform 978"/>
            <p:cNvSpPr>
              <a:spLocks/>
            </p:cNvSpPr>
            <p:nvPr/>
          </p:nvSpPr>
          <p:spPr bwMode="auto">
            <a:xfrm>
              <a:off x="2223" y="982"/>
              <a:ext cx="13" cy="13"/>
            </a:xfrm>
            <a:custGeom>
              <a:avLst/>
              <a:gdLst>
                <a:gd name="T0" fmla="*/ 6 w 30"/>
                <a:gd name="T1" fmla="*/ 7 h 26"/>
                <a:gd name="T2" fmla="*/ 2 w 30"/>
                <a:gd name="T3" fmla="*/ 5 h 26"/>
                <a:gd name="T4" fmla="*/ 0 w 30"/>
                <a:gd name="T5" fmla="*/ 0 h 26"/>
                <a:gd name="T6" fmla="*/ 0 60000 65536"/>
                <a:gd name="T7" fmla="*/ 0 60000 65536"/>
                <a:gd name="T8" fmla="*/ 0 60000 65536"/>
              </a:gdLst>
              <a:ahLst/>
              <a:cxnLst>
                <a:cxn ang="T6">
                  <a:pos x="T0" y="T1"/>
                </a:cxn>
                <a:cxn ang="T7">
                  <a:pos x="T2" y="T3"/>
                </a:cxn>
                <a:cxn ang="T8">
                  <a:pos x="T4" y="T5"/>
                </a:cxn>
              </a:cxnLst>
              <a:rect l="0" t="0" r="r" b="b"/>
              <a:pathLst>
                <a:path w="30" h="26">
                  <a:moveTo>
                    <a:pt x="30" y="26"/>
                  </a:moveTo>
                  <a:lnTo>
                    <a:pt x="11" y="18"/>
                  </a:lnTo>
                  <a:lnTo>
                    <a:pt x="0"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136" name="Line 979"/>
            <p:cNvSpPr>
              <a:spLocks noChangeShapeType="1"/>
            </p:cNvSpPr>
            <p:nvPr/>
          </p:nvSpPr>
          <p:spPr bwMode="auto">
            <a:xfrm flipV="1">
              <a:off x="2226" y="533"/>
              <a:ext cx="5" cy="8"/>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37" name="Line 980"/>
            <p:cNvSpPr>
              <a:spLocks noChangeShapeType="1"/>
            </p:cNvSpPr>
            <p:nvPr/>
          </p:nvSpPr>
          <p:spPr bwMode="auto">
            <a:xfrm flipH="1" flipV="1">
              <a:off x="2228" y="980"/>
              <a:ext cx="3" cy="5"/>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38" name="Line 981"/>
            <p:cNvSpPr>
              <a:spLocks noChangeShapeType="1"/>
            </p:cNvSpPr>
            <p:nvPr/>
          </p:nvSpPr>
          <p:spPr bwMode="auto">
            <a:xfrm flipV="1">
              <a:off x="2210" y="701"/>
              <a:ext cx="3"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39" name="Line 982"/>
            <p:cNvSpPr>
              <a:spLocks noChangeShapeType="1"/>
            </p:cNvSpPr>
            <p:nvPr/>
          </p:nvSpPr>
          <p:spPr bwMode="auto">
            <a:xfrm flipV="1">
              <a:off x="2231" y="533"/>
              <a:ext cx="148"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40" name="Freeform 983"/>
            <p:cNvSpPr>
              <a:spLocks/>
            </p:cNvSpPr>
            <p:nvPr/>
          </p:nvSpPr>
          <p:spPr bwMode="auto">
            <a:xfrm>
              <a:off x="2234" y="651"/>
              <a:ext cx="26" cy="24"/>
            </a:xfrm>
            <a:custGeom>
              <a:avLst/>
              <a:gdLst>
                <a:gd name="T0" fmla="*/ 0 w 58"/>
                <a:gd name="T1" fmla="*/ 11 h 54"/>
                <a:gd name="T2" fmla="*/ 4 w 58"/>
                <a:gd name="T3" fmla="*/ 4 h 54"/>
                <a:gd name="T4" fmla="*/ 12 w 58"/>
                <a:gd name="T5" fmla="*/ 0 h 54"/>
                <a:gd name="T6" fmla="*/ 0 60000 65536"/>
                <a:gd name="T7" fmla="*/ 0 60000 65536"/>
                <a:gd name="T8" fmla="*/ 0 60000 65536"/>
              </a:gdLst>
              <a:ahLst/>
              <a:cxnLst>
                <a:cxn ang="T6">
                  <a:pos x="T0" y="T1"/>
                </a:cxn>
                <a:cxn ang="T7">
                  <a:pos x="T2" y="T3"/>
                </a:cxn>
                <a:cxn ang="T8">
                  <a:pos x="T4" y="T5"/>
                </a:cxn>
              </a:cxnLst>
              <a:rect l="0" t="0" r="r" b="b"/>
              <a:pathLst>
                <a:path w="58" h="54">
                  <a:moveTo>
                    <a:pt x="0" y="54"/>
                  </a:moveTo>
                  <a:lnTo>
                    <a:pt x="20" y="18"/>
                  </a:lnTo>
                  <a:lnTo>
                    <a:pt x="58"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141" name="Freeform 984"/>
            <p:cNvSpPr>
              <a:spLocks/>
            </p:cNvSpPr>
            <p:nvPr/>
          </p:nvSpPr>
          <p:spPr bwMode="auto">
            <a:xfrm>
              <a:off x="2302" y="530"/>
              <a:ext cx="11" cy="11"/>
            </a:xfrm>
            <a:custGeom>
              <a:avLst/>
              <a:gdLst>
                <a:gd name="T0" fmla="*/ 3 w 21"/>
                <a:gd name="T1" fmla="*/ 0 h 22"/>
                <a:gd name="T2" fmla="*/ 5 w 21"/>
                <a:gd name="T3" fmla="*/ 1 h 22"/>
                <a:gd name="T4" fmla="*/ 6 w 21"/>
                <a:gd name="T5" fmla="*/ 3 h 22"/>
                <a:gd name="T6" fmla="*/ 5 w 21"/>
                <a:gd name="T7" fmla="*/ 5 h 22"/>
                <a:gd name="T8" fmla="*/ 3 w 21"/>
                <a:gd name="T9" fmla="*/ 6 h 22"/>
                <a:gd name="T10" fmla="*/ 1 w 21"/>
                <a:gd name="T11" fmla="*/ 5 h 22"/>
                <a:gd name="T12" fmla="*/ 0 w 21"/>
                <a:gd name="T13" fmla="*/ 3 h 22"/>
                <a:gd name="T14" fmla="*/ 1 w 21"/>
                <a:gd name="T15" fmla="*/ 1 h 22"/>
                <a:gd name="T16" fmla="*/ 3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2">
                  <a:moveTo>
                    <a:pt x="11" y="0"/>
                  </a:moveTo>
                  <a:lnTo>
                    <a:pt x="18" y="4"/>
                  </a:lnTo>
                  <a:lnTo>
                    <a:pt x="21" y="11"/>
                  </a:lnTo>
                  <a:lnTo>
                    <a:pt x="18" y="18"/>
                  </a:lnTo>
                  <a:lnTo>
                    <a:pt x="11" y="22"/>
                  </a:lnTo>
                  <a:lnTo>
                    <a:pt x="3" y="18"/>
                  </a:lnTo>
                  <a:lnTo>
                    <a:pt x="0" y="11"/>
                  </a:lnTo>
                  <a:lnTo>
                    <a:pt x="3" y="4"/>
                  </a:lnTo>
                  <a:lnTo>
                    <a:pt x="11" y="0"/>
                  </a:lnTo>
                </a:path>
              </a:pathLst>
            </a:custGeom>
            <a:solidFill>
              <a:srgbClr val="0000FF">
                <a:alpha val="47058"/>
              </a:srgbClr>
            </a:solidFill>
            <a:ln w="0">
              <a:solidFill>
                <a:srgbClr val="0000FF"/>
              </a:solidFill>
              <a:prstDash val="solid"/>
              <a:round/>
              <a:headEnd/>
              <a:tailEnd/>
            </a:ln>
          </p:spPr>
          <p:txBody>
            <a:bodyPr/>
            <a:lstStyle/>
            <a:p>
              <a:endParaRPr lang="fi-FI"/>
            </a:p>
          </p:txBody>
        </p:sp>
      </p:grpSp>
      <p:grpSp>
        <p:nvGrpSpPr>
          <p:cNvPr id="1142" name="Group 1069"/>
          <p:cNvGrpSpPr>
            <a:grpSpLocks/>
          </p:cNvGrpSpPr>
          <p:nvPr/>
        </p:nvGrpSpPr>
        <p:grpSpPr bwMode="auto">
          <a:xfrm>
            <a:off x="5269830" y="3449786"/>
            <a:ext cx="534988" cy="769938"/>
            <a:chOff x="437" y="410"/>
            <a:chExt cx="512" cy="801"/>
          </a:xfrm>
        </p:grpSpPr>
        <p:sp>
          <p:nvSpPr>
            <p:cNvPr id="1143" name="Rectangle 1070"/>
            <p:cNvSpPr>
              <a:spLocks noChangeArrowheads="1"/>
            </p:cNvSpPr>
            <p:nvPr/>
          </p:nvSpPr>
          <p:spPr bwMode="auto">
            <a:xfrm>
              <a:off x="561" y="410"/>
              <a:ext cx="8" cy="120"/>
            </a:xfrm>
            <a:prstGeom prst="rect">
              <a:avLst/>
            </a:prstGeom>
            <a:noFill/>
            <a:ln w="0">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44" name="Line 1071"/>
            <p:cNvSpPr>
              <a:spLocks noChangeShapeType="1"/>
            </p:cNvSpPr>
            <p:nvPr/>
          </p:nvSpPr>
          <p:spPr bwMode="auto">
            <a:xfrm>
              <a:off x="569" y="446"/>
              <a:ext cx="31" cy="84"/>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45" name="Line 1072"/>
            <p:cNvSpPr>
              <a:spLocks noChangeShapeType="1"/>
            </p:cNvSpPr>
            <p:nvPr/>
          </p:nvSpPr>
          <p:spPr bwMode="auto">
            <a:xfrm flipH="1">
              <a:off x="529" y="446"/>
              <a:ext cx="32" cy="84"/>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46" name="Freeform 1073"/>
            <p:cNvSpPr>
              <a:spLocks/>
            </p:cNvSpPr>
            <p:nvPr/>
          </p:nvSpPr>
          <p:spPr bwMode="auto">
            <a:xfrm>
              <a:off x="682" y="1198"/>
              <a:ext cx="11" cy="10"/>
            </a:xfrm>
            <a:custGeom>
              <a:avLst/>
              <a:gdLst>
                <a:gd name="T0" fmla="*/ 0 w 23"/>
                <a:gd name="T1" fmla="*/ 4 h 23"/>
                <a:gd name="T2" fmla="*/ 4 w 23"/>
                <a:gd name="T3" fmla="*/ 3 h 23"/>
                <a:gd name="T4" fmla="*/ 5 w 23"/>
                <a:gd name="T5" fmla="*/ 0 h 23"/>
                <a:gd name="T6" fmla="*/ 0 60000 65536"/>
                <a:gd name="T7" fmla="*/ 0 60000 65536"/>
                <a:gd name="T8" fmla="*/ 0 60000 65536"/>
              </a:gdLst>
              <a:ahLst/>
              <a:cxnLst>
                <a:cxn ang="T6">
                  <a:pos x="T0" y="T1"/>
                </a:cxn>
                <a:cxn ang="T7">
                  <a:pos x="T2" y="T3"/>
                </a:cxn>
                <a:cxn ang="T8">
                  <a:pos x="T4" y="T5"/>
                </a:cxn>
              </a:cxnLst>
              <a:rect l="0" t="0" r="r" b="b"/>
              <a:pathLst>
                <a:path w="23" h="23">
                  <a:moveTo>
                    <a:pt x="0" y="23"/>
                  </a:moveTo>
                  <a:lnTo>
                    <a:pt x="17" y="16"/>
                  </a:lnTo>
                  <a:lnTo>
                    <a:pt x="23" y="0"/>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47" name="Line 1074"/>
            <p:cNvSpPr>
              <a:spLocks noChangeShapeType="1"/>
            </p:cNvSpPr>
            <p:nvPr/>
          </p:nvSpPr>
          <p:spPr bwMode="auto">
            <a:xfrm flipV="1">
              <a:off x="693" y="538"/>
              <a:ext cx="3" cy="660"/>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48" name="Freeform 1075"/>
            <p:cNvSpPr>
              <a:spLocks/>
            </p:cNvSpPr>
            <p:nvPr/>
          </p:nvSpPr>
          <p:spPr bwMode="auto">
            <a:xfrm>
              <a:off x="682" y="530"/>
              <a:ext cx="11" cy="8"/>
            </a:xfrm>
            <a:custGeom>
              <a:avLst/>
              <a:gdLst>
                <a:gd name="T0" fmla="*/ 5 w 23"/>
                <a:gd name="T1" fmla="*/ 3 h 23"/>
                <a:gd name="T2" fmla="*/ 4 w 23"/>
                <a:gd name="T3" fmla="*/ 1 h 23"/>
                <a:gd name="T4" fmla="*/ 0 w 23"/>
                <a:gd name="T5" fmla="*/ 0 h 23"/>
                <a:gd name="T6" fmla="*/ 0 60000 65536"/>
                <a:gd name="T7" fmla="*/ 0 60000 65536"/>
                <a:gd name="T8" fmla="*/ 0 60000 65536"/>
              </a:gdLst>
              <a:ahLst/>
              <a:cxnLst>
                <a:cxn ang="T6">
                  <a:pos x="T0" y="T1"/>
                </a:cxn>
                <a:cxn ang="T7">
                  <a:pos x="T2" y="T3"/>
                </a:cxn>
                <a:cxn ang="T8">
                  <a:pos x="T4" y="T5"/>
                </a:cxn>
              </a:cxnLst>
              <a:rect l="0" t="0" r="r" b="b"/>
              <a:pathLst>
                <a:path w="23" h="23">
                  <a:moveTo>
                    <a:pt x="23" y="23"/>
                  </a:moveTo>
                  <a:lnTo>
                    <a:pt x="17" y="7"/>
                  </a:lnTo>
                  <a:lnTo>
                    <a:pt x="0" y="0"/>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49" name="Line 1076"/>
            <p:cNvSpPr>
              <a:spLocks noChangeShapeType="1"/>
            </p:cNvSpPr>
            <p:nvPr/>
          </p:nvSpPr>
          <p:spPr bwMode="auto">
            <a:xfrm flipH="1">
              <a:off x="447" y="530"/>
              <a:ext cx="235"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50" name="Freeform 1077"/>
            <p:cNvSpPr>
              <a:spLocks/>
            </p:cNvSpPr>
            <p:nvPr/>
          </p:nvSpPr>
          <p:spPr bwMode="auto">
            <a:xfrm>
              <a:off x="437" y="530"/>
              <a:ext cx="10" cy="8"/>
            </a:xfrm>
            <a:custGeom>
              <a:avLst/>
              <a:gdLst>
                <a:gd name="T0" fmla="*/ 4 w 23"/>
                <a:gd name="T1" fmla="*/ 0 h 23"/>
                <a:gd name="T2" fmla="*/ 1 w 23"/>
                <a:gd name="T3" fmla="*/ 1 h 23"/>
                <a:gd name="T4" fmla="*/ 0 w 23"/>
                <a:gd name="T5" fmla="*/ 3 h 23"/>
                <a:gd name="T6" fmla="*/ 0 60000 65536"/>
                <a:gd name="T7" fmla="*/ 0 60000 65536"/>
                <a:gd name="T8" fmla="*/ 0 60000 65536"/>
              </a:gdLst>
              <a:ahLst/>
              <a:cxnLst>
                <a:cxn ang="T6">
                  <a:pos x="T0" y="T1"/>
                </a:cxn>
                <a:cxn ang="T7">
                  <a:pos x="T2" y="T3"/>
                </a:cxn>
                <a:cxn ang="T8">
                  <a:pos x="T4" y="T5"/>
                </a:cxn>
              </a:cxnLst>
              <a:rect l="0" t="0" r="r" b="b"/>
              <a:pathLst>
                <a:path w="23" h="23">
                  <a:moveTo>
                    <a:pt x="23" y="0"/>
                  </a:moveTo>
                  <a:lnTo>
                    <a:pt x="6" y="7"/>
                  </a:lnTo>
                  <a:lnTo>
                    <a:pt x="0" y="23"/>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51" name="Line 1078"/>
            <p:cNvSpPr>
              <a:spLocks noChangeShapeType="1"/>
            </p:cNvSpPr>
            <p:nvPr/>
          </p:nvSpPr>
          <p:spPr bwMode="auto">
            <a:xfrm>
              <a:off x="437" y="538"/>
              <a:ext cx="2" cy="660"/>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52" name="Freeform 1079"/>
            <p:cNvSpPr>
              <a:spLocks/>
            </p:cNvSpPr>
            <p:nvPr/>
          </p:nvSpPr>
          <p:spPr bwMode="auto">
            <a:xfrm>
              <a:off x="437" y="1198"/>
              <a:ext cx="10" cy="10"/>
            </a:xfrm>
            <a:custGeom>
              <a:avLst/>
              <a:gdLst>
                <a:gd name="T0" fmla="*/ 0 w 23"/>
                <a:gd name="T1" fmla="*/ 0 h 23"/>
                <a:gd name="T2" fmla="*/ 1 w 23"/>
                <a:gd name="T3" fmla="*/ 3 h 23"/>
                <a:gd name="T4" fmla="*/ 4 w 23"/>
                <a:gd name="T5" fmla="*/ 4 h 23"/>
                <a:gd name="T6" fmla="*/ 0 60000 65536"/>
                <a:gd name="T7" fmla="*/ 0 60000 65536"/>
                <a:gd name="T8" fmla="*/ 0 60000 65536"/>
              </a:gdLst>
              <a:ahLst/>
              <a:cxnLst>
                <a:cxn ang="T6">
                  <a:pos x="T0" y="T1"/>
                </a:cxn>
                <a:cxn ang="T7">
                  <a:pos x="T2" y="T3"/>
                </a:cxn>
                <a:cxn ang="T8">
                  <a:pos x="T4" y="T5"/>
                </a:cxn>
              </a:cxnLst>
              <a:rect l="0" t="0" r="r" b="b"/>
              <a:pathLst>
                <a:path w="23" h="23">
                  <a:moveTo>
                    <a:pt x="0" y="0"/>
                  </a:moveTo>
                  <a:lnTo>
                    <a:pt x="6" y="16"/>
                  </a:lnTo>
                  <a:lnTo>
                    <a:pt x="23" y="23"/>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53" name="Line 1080"/>
            <p:cNvSpPr>
              <a:spLocks noChangeShapeType="1"/>
            </p:cNvSpPr>
            <p:nvPr/>
          </p:nvSpPr>
          <p:spPr bwMode="auto">
            <a:xfrm>
              <a:off x="447" y="1208"/>
              <a:ext cx="235"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54" name="Line 1081"/>
            <p:cNvSpPr>
              <a:spLocks noChangeShapeType="1"/>
            </p:cNvSpPr>
            <p:nvPr/>
          </p:nvSpPr>
          <p:spPr bwMode="auto">
            <a:xfrm>
              <a:off x="437" y="1195"/>
              <a:ext cx="256"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55" name="Line 1082"/>
            <p:cNvSpPr>
              <a:spLocks noChangeShapeType="1"/>
            </p:cNvSpPr>
            <p:nvPr/>
          </p:nvSpPr>
          <p:spPr bwMode="auto">
            <a:xfrm>
              <a:off x="437" y="1184"/>
              <a:ext cx="256"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56" name="Line 1083"/>
            <p:cNvSpPr>
              <a:spLocks noChangeShapeType="1"/>
            </p:cNvSpPr>
            <p:nvPr/>
          </p:nvSpPr>
          <p:spPr bwMode="auto">
            <a:xfrm>
              <a:off x="437" y="538"/>
              <a:ext cx="256"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57" name="Line 1084"/>
            <p:cNvSpPr>
              <a:spLocks noChangeShapeType="1"/>
            </p:cNvSpPr>
            <p:nvPr/>
          </p:nvSpPr>
          <p:spPr bwMode="auto">
            <a:xfrm>
              <a:off x="437" y="609"/>
              <a:ext cx="256"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58" name="Line 1085"/>
            <p:cNvSpPr>
              <a:spLocks noChangeShapeType="1"/>
            </p:cNvSpPr>
            <p:nvPr/>
          </p:nvSpPr>
          <p:spPr bwMode="auto">
            <a:xfrm>
              <a:off x="437" y="599"/>
              <a:ext cx="256" cy="2"/>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59" name="Rectangle 1086"/>
            <p:cNvSpPr>
              <a:spLocks noChangeArrowheads="1"/>
            </p:cNvSpPr>
            <p:nvPr/>
          </p:nvSpPr>
          <p:spPr bwMode="auto">
            <a:xfrm>
              <a:off x="474" y="843"/>
              <a:ext cx="60" cy="60"/>
            </a:xfrm>
            <a:prstGeom prst="rect">
              <a:avLst/>
            </a:prstGeom>
            <a:noFill/>
            <a:ln w="0">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60" name="Line 1087"/>
            <p:cNvSpPr>
              <a:spLocks noChangeShapeType="1"/>
            </p:cNvSpPr>
            <p:nvPr/>
          </p:nvSpPr>
          <p:spPr bwMode="auto">
            <a:xfrm>
              <a:off x="682" y="1208"/>
              <a:ext cx="3"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61" name="Rectangle 1088"/>
            <p:cNvSpPr>
              <a:spLocks noChangeArrowheads="1"/>
            </p:cNvSpPr>
            <p:nvPr/>
          </p:nvSpPr>
          <p:spPr bwMode="auto">
            <a:xfrm>
              <a:off x="693" y="615"/>
              <a:ext cx="256" cy="506"/>
            </a:xfrm>
            <a:prstGeom prst="rect">
              <a:avLst/>
            </a:prstGeom>
            <a:noFill/>
            <a:ln w="0">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grpSp>
      <p:grpSp>
        <p:nvGrpSpPr>
          <p:cNvPr id="1162" name="Group 1091"/>
          <p:cNvGrpSpPr>
            <a:grpSpLocks/>
          </p:cNvGrpSpPr>
          <p:nvPr/>
        </p:nvGrpSpPr>
        <p:grpSpPr bwMode="auto">
          <a:xfrm>
            <a:off x="6088980" y="3449786"/>
            <a:ext cx="519113" cy="769938"/>
            <a:chOff x="1454" y="410"/>
            <a:chExt cx="468" cy="801"/>
          </a:xfrm>
        </p:grpSpPr>
        <p:sp>
          <p:nvSpPr>
            <p:cNvPr id="1163" name="Rectangle 1092"/>
            <p:cNvSpPr>
              <a:spLocks noChangeArrowheads="1"/>
            </p:cNvSpPr>
            <p:nvPr/>
          </p:nvSpPr>
          <p:spPr bwMode="auto">
            <a:xfrm>
              <a:off x="1584" y="410"/>
              <a:ext cx="8" cy="120"/>
            </a:xfrm>
            <a:prstGeom prst="rect">
              <a:avLst/>
            </a:prstGeom>
            <a:noFill/>
            <a:ln w="0">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64" name="Line 1093"/>
            <p:cNvSpPr>
              <a:spLocks noChangeShapeType="1"/>
            </p:cNvSpPr>
            <p:nvPr/>
          </p:nvSpPr>
          <p:spPr bwMode="auto">
            <a:xfrm>
              <a:off x="1592" y="446"/>
              <a:ext cx="31" cy="84"/>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65" name="Line 1094"/>
            <p:cNvSpPr>
              <a:spLocks noChangeShapeType="1"/>
            </p:cNvSpPr>
            <p:nvPr/>
          </p:nvSpPr>
          <p:spPr bwMode="auto">
            <a:xfrm>
              <a:off x="1592" y="436"/>
              <a:ext cx="37" cy="94"/>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66" name="Line 1095"/>
            <p:cNvSpPr>
              <a:spLocks noChangeShapeType="1"/>
            </p:cNvSpPr>
            <p:nvPr/>
          </p:nvSpPr>
          <p:spPr bwMode="auto">
            <a:xfrm flipH="1">
              <a:off x="1547" y="436"/>
              <a:ext cx="37" cy="94"/>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67" name="Line 1096"/>
            <p:cNvSpPr>
              <a:spLocks noChangeShapeType="1"/>
            </p:cNvSpPr>
            <p:nvPr/>
          </p:nvSpPr>
          <p:spPr bwMode="auto">
            <a:xfrm flipH="1">
              <a:off x="1552" y="446"/>
              <a:ext cx="32" cy="84"/>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68" name="Freeform 1097"/>
            <p:cNvSpPr>
              <a:spLocks/>
            </p:cNvSpPr>
            <p:nvPr/>
          </p:nvSpPr>
          <p:spPr bwMode="auto">
            <a:xfrm>
              <a:off x="1705" y="1198"/>
              <a:ext cx="11" cy="10"/>
            </a:xfrm>
            <a:custGeom>
              <a:avLst/>
              <a:gdLst>
                <a:gd name="T0" fmla="*/ 0 w 22"/>
                <a:gd name="T1" fmla="*/ 4 h 23"/>
                <a:gd name="T2" fmla="*/ 4 w 22"/>
                <a:gd name="T3" fmla="*/ 3 h 23"/>
                <a:gd name="T4" fmla="*/ 6 w 22"/>
                <a:gd name="T5" fmla="*/ 0 h 23"/>
                <a:gd name="T6" fmla="*/ 0 60000 65536"/>
                <a:gd name="T7" fmla="*/ 0 60000 65536"/>
                <a:gd name="T8" fmla="*/ 0 60000 65536"/>
              </a:gdLst>
              <a:ahLst/>
              <a:cxnLst>
                <a:cxn ang="T6">
                  <a:pos x="T0" y="T1"/>
                </a:cxn>
                <a:cxn ang="T7">
                  <a:pos x="T2" y="T3"/>
                </a:cxn>
                <a:cxn ang="T8">
                  <a:pos x="T4" y="T5"/>
                </a:cxn>
              </a:cxnLst>
              <a:rect l="0" t="0" r="r" b="b"/>
              <a:pathLst>
                <a:path w="22" h="23">
                  <a:moveTo>
                    <a:pt x="0" y="23"/>
                  </a:moveTo>
                  <a:lnTo>
                    <a:pt x="16" y="16"/>
                  </a:lnTo>
                  <a:lnTo>
                    <a:pt x="22" y="0"/>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69" name="Line 1098"/>
            <p:cNvSpPr>
              <a:spLocks noChangeShapeType="1"/>
            </p:cNvSpPr>
            <p:nvPr/>
          </p:nvSpPr>
          <p:spPr bwMode="auto">
            <a:xfrm flipV="1">
              <a:off x="1716" y="538"/>
              <a:ext cx="2" cy="660"/>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70" name="Freeform 1099"/>
            <p:cNvSpPr>
              <a:spLocks/>
            </p:cNvSpPr>
            <p:nvPr/>
          </p:nvSpPr>
          <p:spPr bwMode="auto">
            <a:xfrm>
              <a:off x="1705" y="530"/>
              <a:ext cx="11" cy="8"/>
            </a:xfrm>
            <a:custGeom>
              <a:avLst/>
              <a:gdLst>
                <a:gd name="T0" fmla="*/ 6 w 22"/>
                <a:gd name="T1" fmla="*/ 3 h 23"/>
                <a:gd name="T2" fmla="*/ 4 w 22"/>
                <a:gd name="T3" fmla="*/ 1 h 23"/>
                <a:gd name="T4" fmla="*/ 0 w 22"/>
                <a:gd name="T5" fmla="*/ 0 h 23"/>
                <a:gd name="T6" fmla="*/ 0 60000 65536"/>
                <a:gd name="T7" fmla="*/ 0 60000 65536"/>
                <a:gd name="T8" fmla="*/ 0 60000 65536"/>
              </a:gdLst>
              <a:ahLst/>
              <a:cxnLst>
                <a:cxn ang="T6">
                  <a:pos x="T0" y="T1"/>
                </a:cxn>
                <a:cxn ang="T7">
                  <a:pos x="T2" y="T3"/>
                </a:cxn>
                <a:cxn ang="T8">
                  <a:pos x="T4" y="T5"/>
                </a:cxn>
              </a:cxnLst>
              <a:rect l="0" t="0" r="r" b="b"/>
              <a:pathLst>
                <a:path w="22" h="23">
                  <a:moveTo>
                    <a:pt x="22" y="23"/>
                  </a:moveTo>
                  <a:lnTo>
                    <a:pt x="16" y="7"/>
                  </a:lnTo>
                  <a:lnTo>
                    <a:pt x="0" y="0"/>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71" name="Line 1100"/>
            <p:cNvSpPr>
              <a:spLocks noChangeShapeType="1"/>
            </p:cNvSpPr>
            <p:nvPr/>
          </p:nvSpPr>
          <p:spPr bwMode="auto">
            <a:xfrm flipH="1">
              <a:off x="1470" y="530"/>
              <a:ext cx="235"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72" name="Freeform 1101"/>
            <p:cNvSpPr>
              <a:spLocks/>
            </p:cNvSpPr>
            <p:nvPr/>
          </p:nvSpPr>
          <p:spPr bwMode="auto">
            <a:xfrm>
              <a:off x="1459" y="530"/>
              <a:ext cx="11" cy="8"/>
            </a:xfrm>
            <a:custGeom>
              <a:avLst/>
              <a:gdLst>
                <a:gd name="T0" fmla="*/ 5 w 23"/>
                <a:gd name="T1" fmla="*/ 0 h 23"/>
                <a:gd name="T2" fmla="*/ 1 w 23"/>
                <a:gd name="T3" fmla="*/ 1 h 23"/>
                <a:gd name="T4" fmla="*/ 0 w 23"/>
                <a:gd name="T5" fmla="*/ 3 h 23"/>
                <a:gd name="T6" fmla="*/ 0 60000 65536"/>
                <a:gd name="T7" fmla="*/ 0 60000 65536"/>
                <a:gd name="T8" fmla="*/ 0 60000 65536"/>
              </a:gdLst>
              <a:ahLst/>
              <a:cxnLst>
                <a:cxn ang="T6">
                  <a:pos x="T0" y="T1"/>
                </a:cxn>
                <a:cxn ang="T7">
                  <a:pos x="T2" y="T3"/>
                </a:cxn>
                <a:cxn ang="T8">
                  <a:pos x="T4" y="T5"/>
                </a:cxn>
              </a:cxnLst>
              <a:rect l="0" t="0" r="r" b="b"/>
              <a:pathLst>
                <a:path w="23" h="23">
                  <a:moveTo>
                    <a:pt x="23" y="0"/>
                  </a:moveTo>
                  <a:lnTo>
                    <a:pt x="6" y="7"/>
                  </a:lnTo>
                  <a:lnTo>
                    <a:pt x="0" y="23"/>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73" name="Line 1102"/>
            <p:cNvSpPr>
              <a:spLocks noChangeShapeType="1"/>
            </p:cNvSpPr>
            <p:nvPr/>
          </p:nvSpPr>
          <p:spPr bwMode="auto">
            <a:xfrm>
              <a:off x="1459" y="538"/>
              <a:ext cx="3" cy="660"/>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74" name="Freeform 1103"/>
            <p:cNvSpPr>
              <a:spLocks/>
            </p:cNvSpPr>
            <p:nvPr/>
          </p:nvSpPr>
          <p:spPr bwMode="auto">
            <a:xfrm>
              <a:off x="1459" y="1198"/>
              <a:ext cx="11" cy="10"/>
            </a:xfrm>
            <a:custGeom>
              <a:avLst/>
              <a:gdLst>
                <a:gd name="T0" fmla="*/ 0 w 23"/>
                <a:gd name="T1" fmla="*/ 0 h 23"/>
                <a:gd name="T2" fmla="*/ 1 w 23"/>
                <a:gd name="T3" fmla="*/ 3 h 23"/>
                <a:gd name="T4" fmla="*/ 5 w 23"/>
                <a:gd name="T5" fmla="*/ 4 h 23"/>
                <a:gd name="T6" fmla="*/ 0 60000 65536"/>
                <a:gd name="T7" fmla="*/ 0 60000 65536"/>
                <a:gd name="T8" fmla="*/ 0 60000 65536"/>
              </a:gdLst>
              <a:ahLst/>
              <a:cxnLst>
                <a:cxn ang="T6">
                  <a:pos x="T0" y="T1"/>
                </a:cxn>
                <a:cxn ang="T7">
                  <a:pos x="T2" y="T3"/>
                </a:cxn>
                <a:cxn ang="T8">
                  <a:pos x="T4" y="T5"/>
                </a:cxn>
              </a:cxnLst>
              <a:rect l="0" t="0" r="r" b="b"/>
              <a:pathLst>
                <a:path w="23" h="23">
                  <a:moveTo>
                    <a:pt x="0" y="0"/>
                  </a:moveTo>
                  <a:lnTo>
                    <a:pt x="6" y="16"/>
                  </a:lnTo>
                  <a:lnTo>
                    <a:pt x="23" y="23"/>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75" name="Line 1104"/>
            <p:cNvSpPr>
              <a:spLocks noChangeShapeType="1"/>
            </p:cNvSpPr>
            <p:nvPr/>
          </p:nvSpPr>
          <p:spPr bwMode="auto">
            <a:xfrm>
              <a:off x="1470" y="1208"/>
              <a:ext cx="235"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76" name="Line 1105"/>
            <p:cNvSpPr>
              <a:spLocks noChangeShapeType="1"/>
            </p:cNvSpPr>
            <p:nvPr/>
          </p:nvSpPr>
          <p:spPr bwMode="auto">
            <a:xfrm>
              <a:off x="1459" y="1195"/>
              <a:ext cx="257"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77" name="Line 1106"/>
            <p:cNvSpPr>
              <a:spLocks noChangeShapeType="1"/>
            </p:cNvSpPr>
            <p:nvPr/>
          </p:nvSpPr>
          <p:spPr bwMode="auto">
            <a:xfrm>
              <a:off x="1459" y="1184"/>
              <a:ext cx="257"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78" name="Line 1107"/>
            <p:cNvSpPr>
              <a:spLocks noChangeShapeType="1"/>
            </p:cNvSpPr>
            <p:nvPr/>
          </p:nvSpPr>
          <p:spPr bwMode="auto">
            <a:xfrm>
              <a:off x="1459" y="538"/>
              <a:ext cx="257"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79" name="Line 1108"/>
            <p:cNvSpPr>
              <a:spLocks noChangeShapeType="1"/>
            </p:cNvSpPr>
            <p:nvPr/>
          </p:nvSpPr>
          <p:spPr bwMode="auto">
            <a:xfrm>
              <a:off x="1459" y="609"/>
              <a:ext cx="257"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80" name="Line 1109"/>
            <p:cNvSpPr>
              <a:spLocks noChangeShapeType="1"/>
            </p:cNvSpPr>
            <p:nvPr/>
          </p:nvSpPr>
          <p:spPr bwMode="auto">
            <a:xfrm>
              <a:off x="1459" y="599"/>
              <a:ext cx="257" cy="2"/>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81" name="Rectangle 1110"/>
            <p:cNvSpPr>
              <a:spLocks noChangeArrowheads="1"/>
            </p:cNvSpPr>
            <p:nvPr/>
          </p:nvSpPr>
          <p:spPr bwMode="auto">
            <a:xfrm>
              <a:off x="1496" y="843"/>
              <a:ext cx="61" cy="60"/>
            </a:xfrm>
            <a:prstGeom prst="rect">
              <a:avLst/>
            </a:prstGeom>
            <a:noFill/>
            <a:ln w="0">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82" name="Line 1111"/>
            <p:cNvSpPr>
              <a:spLocks noChangeShapeType="1"/>
            </p:cNvSpPr>
            <p:nvPr/>
          </p:nvSpPr>
          <p:spPr bwMode="auto">
            <a:xfrm>
              <a:off x="1454" y="1208"/>
              <a:ext cx="3"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83" name="Rectangle 1112"/>
            <p:cNvSpPr>
              <a:spLocks noChangeArrowheads="1"/>
            </p:cNvSpPr>
            <p:nvPr/>
          </p:nvSpPr>
          <p:spPr bwMode="auto">
            <a:xfrm>
              <a:off x="1716" y="643"/>
              <a:ext cx="206" cy="510"/>
            </a:xfrm>
            <a:prstGeom prst="rect">
              <a:avLst/>
            </a:prstGeom>
            <a:noFill/>
            <a:ln w="0">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grpSp>
      <p:grpSp>
        <p:nvGrpSpPr>
          <p:cNvPr id="1184" name="Group 1277"/>
          <p:cNvGrpSpPr>
            <a:grpSpLocks/>
          </p:cNvGrpSpPr>
          <p:nvPr/>
        </p:nvGrpSpPr>
        <p:grpSpPr bwMode="auto">
          <a:xfrm flipH="1" flipV="1">
            <a:off x="6371555" y="4314974"/>
            <a:ext cx="449263" cy="768350"/>
            <a:chOff x="437" y="410"/>
            <a:chExt cx="512" cy="801"/>
          </a:xfrm>
        </p:grpSpPr>
        <p:sp>
          <p:nvSpPr>
            <p:cNvPr id="1185" name="Rectangle 1278"/>
            <p:cNvSpPr>
              <a:spLocks noChangeArrowheads="1"/>
            </p:cNvSpPr>
            <p:nvPr/>
          </p:nvSpPr>
          <p:spPr bwMode="auto">
            <a:xfrm>
              <a:off x="561" y="410"/>
              <a:ext cx="8" cy="120"/>
            </a:xfrm>
            <a:prstGeom prst="rect">
              <a:avLst/>
            </a:prstGeom>
            <a:noFill/>
            <a:ln w="0">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86" name="Line 1279"/>
            <p:cNvSpPr>
              <a:spLocks noChangeShapeType="1"/>
            </p:cNvSpPr>
            <p:nvPr/>
          </p:nvSpPr>
          <p:spPr bwMode="auto">
            <a:xfrm>
              <a:off x="569" y="446"/>
              <a:ext cx="31" cy="84"/>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87" name="Line 1280"/>
            <p:cNvSpPr>
              <a:spLocks noChangeShapeType="1"/>
            </p:cNvSpPr>
            <p:nvPr/>
          </p:nvSpPr>
          <p:spPr bwMode="auto">
            <a:xfrm flipH="1">
              <a:off x="529" y="446"/>
              <a:ext cx="32" cy="84"/>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88" name="Freeform 1281"/>
            <p:cNvSpPr>
              <a:spLocks/>
            </p:cNvSpPr>
            <p:nvPr/>
          </p:nvSpPr>
          <p:spPr bwMode="auto">
            <a:xfrm>
              <a:off x="682" y="1198"/>
              <a:ext cx="11" cy="10"/>
            </a:xfrm>
            <a:custGeom>
              <a:avLst/>
              <a:gdLst>
                <a:gd name="T0" fmla="*/ 0 w 23"/>
                <a:gd name="T1" fmla="*/ 4 h 23"/>
                <a:gd name="T2" fmla="*/ 4 w 23"/>
                <a:gd name="T3" fmla="*/ 3 h 23"/>
                <a:gd name="T4" fmla="*/ 5 w 23"/>
                <a:gd name="T5" fmla="*/ 0 h 23"/>
                <a:gd name="T6" fmla="*/ 0 60000 65536"/>
                <a:gd name="T7" fmla="*/ 0 60000 65536"/>
                <a:gd name="T8" fmla="*/ 0 60000 65536"/>
              </a:gdLst>
              <a:ahLst/>
              <a:cxnLst>
                <a:cxn ang="T6">
                  <a:pos x="T0" y="T1"/>
                </a:cxn>
                <a:cxn ang="T7">
                  <a:pos x="T2" y="T3"/>
                </a:cxn>
                <a:cxn ang="T8">
                  <a:pos x="T4" y="T5"/>
                </a:cxn>
              </a:cxnLst>
              <a:rect l="0" t="0" r="r" b="b"/>
              <a:pathLst>
                <a:path w="23" h="23">
                  <a:moveTo>
                    <a:pt x="0" y="23"/>
                  </a:moveTo>
                  <a:lnTo>
                    <a:pt x="17" y="16"/>
                  </a:lnTo>
                  <a:lnTo>
                    <a:pt x="23" y="0"/>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89" name="Line 1282"/>
            <p:cNvSpPr>
              <a:spLocks noChangeShapeType="1"/>
            </p:cNvSpPr>
            <p:nvPr/>
          </p:nvSpPr>
          <p:spPr bwMode="auto">
            <a:xfrm flipV="1">
              <a:off x="693" y="538"/>
              <a:ext cx="3" cy="660"/>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90" name="Freeform 1283"/>
            <p:cNvSpPr>
              <a:spLocks/>
            </p:cNvSpPr>
            <p:nvPr/>
          </p:nvSpPr>
          <p:spPr bwMode="auto">
            <a:xfrm>
              <a:off x="682" y="530"/>
              <a:ext cx="11" cy="8"/>
            </a:xfrm>
            <a:custGeom>
              <a:avLst/>
              <a:gdLst>
                <a:gd name="T0" fmla="*/ 5 w 23"/>
                <a:gd name="T1" fmla="*/ 3 h 23"/>
                <a:gd name="T2" fmla="*/ 4 w 23"/>
                <a:gd name="T3" fmla="*/ 1 h 23"/>
                <a:gd name="T4" fmla="*/ 0 w 23"/>
                <a:gd name="T5" fmla="*/ 0 h 23"/>
                <a:gd name="T6" fmla="*/ 0 60000 65536"/>
                <a:gd name="T7" fmla="*/ 0 60000 65536"/>
                <a:gd name="T8" fmla="*/ 0 60000 65536"/>
              </a:gdLst>
              <a:ahLst/>
              <a:cxnLst>
                <a:cxn ang="T6">
                  <a:pos x="T0" y="T1"/>
                </a:cxn>
                <a:cxn ang="T7">
                  <a:pos x="T2" y="T3"/>
                </a:cxn>
                <a:cxn ang="T8">
                  <a:pos x="T4" y="T5"/>
                </a:cxn>
              </a:cxnLst>
              <a:rect l="0" t="0" r="r" b="b"/>
              <a:pathLst>
                <a:path w="23" h="23">
                  <a:moveTo>
                    <a:pt x="23" y="23"/>
                  </a:moveTo>
                  <a:lnTo>
                    <a:pt x="17" y="7"/>
                  </a:lnTo>
                  <a:lnTo>
                    <a:pt x="0" y="0"/>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91" name="Line 1284"/>
            <p:cNvSpPr>
              <a:spLocks noChangeShapeType="1"/>
            </p:cNvSpPr>
            <p:nvPr/>
          </p:nvSpPr>
          <p:spPr bwMode="auto">
            <a:xfrm flipH="1">
              <a:off x="447" y="530"/>
              <a:ext cx="235"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92" name="Freeform 1285"/>
            <p:cNvSpPr>
              <a:spLocks/>
            </p:cNvSpPr>
            <p:nvPr/>
          </p:nvSpPr>
          <p:spPr bwMode="auto">
            <a:xfrm>
              <a:off x="437" y="530"/>
              <a:ext cx="10" cy="8"/>
            </a:xfrm>
            <a:custGeom>
              <a:avLst/>
              <a:gdLst>
                <a:gd name="T0" fmla="*/ 4 w 23"/>
                <a:gd name="T1" fmla="*/ 0 h 23"/>
                <a:gd name="T2" fmla="*/ 1 w 23"/>
                <a:gd name="T3" fmla="*/ 1 h 23"/>
                <a:gd name="T4" fmla="*/ 0 w 23"/>
                <a:gd name="T5" fmla="*/ 3 h 23"/>
                <a:gd name="T6" fmla="*/ 0 60000 65536"/>
                <a:gd name="T7" fmla="*/ 0 60000 65536"/>
                <a:gd name="T8" fmla="*/ 0 60000 65536"/>
              </a:gdLst>
              <a:ahLst/>
              <a:cxnLst>
                <a:cxn ang="T6">
                  <a:pos x="T0" y="T1"/>
                </a:cxn>
                <a:cxn ang="T7">
                  <a:pos x="T2" y="T3"/>
                </a:cxn>
                <a:cxn ang="T8">
                  <a:pos x="T4" y="T5"/>
                </a:cxn>
              </a:cxnLst>
              <a:rect l="0" t="0" r="r" b="b"/>
              <a:pathLst>
                <a:path w="23" h="23">
                  <a:moveTo>
                    <a:pt x="23" y="0"/>
                  </a:moveTo>
                  <a:lnTo>
                    <a:pt x="6" y="7"/>
                  </a:lnTo>
                  <a:lnTo>
                    <a:pt x="0" y="23"/>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93" name="Line 1286"/>
            <p:cNvSpPr>
              <a:spLocks noChangeShapeType="1"/>
            </p:cNvSpPr>
            <p:nvPr/>
          </p:nvSpPr>
          <p:spPr bwMode="auto">
            <a:xfrm>
              <a:off x="437" y="538"/>
              <a:ext cx="2" cy="660"/>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94" name="Freeform 1287"/>
            <p:cNvSpPr>
              <a:spLocks/>
            </p:cNvSpPr>
            <p:nvPr/>
          </p:nvSpPr>
          <p:spPr bwMode="auto">
            <a:xfrm>
              <a:off x="437" y="1198"/>
              <a:ext cx="10" cy="10"/>
            </a:xfrm>
            <a:custGeom>
              <a:avLst/>
              <a:gdLst>
                <a:gd name="T0" fmla="*/ 0 w 23"/>
                <a:gd name="T1" fmla="*/ 0 h 23"/>
                <a:gd name="T2" fmla="*/ 1 w 23"/>
                <a:gd name="T3" fmla="*/ 3 h 23"/>
                <a:gd name="T4" fmla="*/ 4 w 23"/>
                <a:gd name="T5" fmla="*/ 4 h 23"/>
                <a:gd name="T6" fmla="*/ 0 60000 65536"/>
                <a:gd name="T7" fmla="*/ 0 60000 65536"/>
                <a:gd name="T8" fmla="*/ 0 60000 65536"/>
              </a:gdLst>
              <a:ahLst/>
              <a:cxnLst>
                <a:cxn ang="T6">
                  <a:pos x="T0" y="T1"/>
                </a:cxn>
                <a:cxn ang="T7">
                  <a:pos x="T2" y="T3"/>
                </a:cxn>
                <a:cxn ang="T8">
                  <a:pos x="T4" y="T5"/>
                </a:cxn>
              </a:cxnLst>
              <a:rect l="0" t="0" r="r" b="b"/>
              <a:pathLst>
                <a:path w="23" h="23">
                  <a:moveTo>
                    <a:pt x="0" y="0"/>
                  </a:moveTo>
                  <a:lnTo>
                    <a:pt x="6" y="16"/>
                  </a:lnTo>
                  <a:lnTo>
                    <a:pt x="23" y="23"/>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195" name="Line 1288"/>
            <p:cNvSpPr>
              <a:spLocks noChangeShapeType="1"/>
            </p:cNvSpPr>
            <p:nvPr/>
          </p:nvSpPr>
          <p:spPr bwMode="auto">
            <a:xfrm>
              <a:off x="447" y="1208"/>
              <a:ext cx="235"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96" name="Line 1289"/>
            <p:cNvSpPr>
              <a:spLocks noChangeShapeType="1"/>
            </p:cNvSpPr>
            <p:nvPr/>
          </p:nvSpPr>
          <p:spPr bwMode="auto">
            <a:xfrm>
              <a:off x="437" y="1195"/>
              <a:ext cx="256"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97" name="Line 1290"/>
            <p:cNvSpPr>
              <a:spLocks noChangeShapeType="1"/>
            </p:cNvSpPr>
            <p:nvPr/>
          </p:nvSpPr>
          <p:spPr bwMode="auto">
            <a:xfrm>
              <a:off x="437" y="1184"/>
              <a:ext cx="256"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98" name="Line 1291"/>
            <p:cNvSpPr>
              <a:spLocks noChangeShapeType="1"/>
            </p:cNvSpPr>
            <p:nvPr/>
          </p:nvSpPr>
          <p:spPr bwMode="auto">
            <a:xfrm>
              <a:off x="437" y="538"/>
              <a:ext cx="256"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199" name="Line 1292"/>
            <p:cNvSpPr>
              <a:spLocks noChangeShapeType="1"/>
            </p:cNvSpPr>
            <p:nvPr/>
          </p:nvSpPr>
          <p:spPr bwMode="auto">
            <a:xfrm>
              <a:off x="437" y="609"/>
              <a:ext cx="256"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00" name="Line 1293"/>
            <p:cNvSpPr>
              <a:spLocks noChangeShapeType="1"/>
            </p:cNvSpPr>
            <p:nvPr/>
          </p:nvSpPr>
          <p:spPr bwMode="auto">
            <a:xfrm>
              <a:off x="437" y="599"/>
              <a:ext cx="256" cy="2"/>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01" name="Rectangle 1294"/>
            <p:cNvSpPr>
              <a:spLocks noChangeArrowheads="1"/>
            </p:cNvSpPr>
            <p:nvPr/>
          </p:nvSpPr>
          <p:spPr bwMode="auto">
            <a:xfrm>
              <a:off x="474" y="843"/>
              <a:ext cx="60" cy="60"/>
            </a:xfrm>
            <a:prstGeom prst="rect">
              <a:avLst/>
            </a:prstGeom>
            <a:noFill/>
            <a:ln w="0">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202" name="Line 1295"/>
            <p:cNvSpPr>
              <a:spLocks noChangeShapeType="1"/>
            </p:cNvSpPr>
            <p:nvPr/>
          </p:nvSpPr>
          <p:spPr bwMode="auto">
            <a:xfrm>
              <a:off x="682" y="1208"/>
              <a:ext cx="3" cy="3"/>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03" name="Rectangle 1296"/>
            <p:cNvSpPr>
              <a:spLocks noChangeArrowheads="1"/>
            </p:cNvSpPr>
            <p:nvPr/>
          </p:nvSpPr>
          <p:spPr bwMode="auto">
            <a:xfrm>
              <a:off x="693" y="615"/>
              <a:ext cx="256" cy="506"/>
            </a:xfrm>
            <a:prstGeom prst="rect">
              <a:avLst/>
            </a:prstGeom>
            <a:noFill/>
            <a:ln w="0">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grpSp>
      <p:sp>
        <p:nvSpPr>
          <p:cNvPr id="1204" name="Rectangle 1298"/>
          <p:cNvSpPr>
            <a:spLocks noChangeArrowheads="1"/>
          </p:cNvSpPr>
          <p:nvPr/>
        </p:nvSpPr>
        <p:spPr bwMode="auto">
          <a:xfrm flipH="1" flipV="1">
            <a:off x="5838155" y="4973786"/>
            <a:ext cx="7938" cy="114300"/>
          </a:xfrm>
          <a:prstGeom prst="rect">
            <a:avLst/>
          </a:prstGeom>
          <a:noFill/>
          <a:ln w="0">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205" name="Line 1299"/>
          <p:cNvSpPr>
            <a:spLocks noChangeShapeType="1"/>
          </p:cNvSpPr>
          <p:nvPr/>
        </p:nvSpPr>
        <p:spPr bwMode="auto">
          <a:xfrm flipH="1" flipV="1">
            <a:off x="5811168" y="4973786"/>
            <a:ext cx="26987" cy="79375"/>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06" name="Line 1300"/>
          <p:cNvSpPr>
            <a:spLocks noChangeShapeType="1"/>
          </p:cNvSpPr>
          <p:nvPr/>
        </p:nvSpPr>
        <p:spPr bwMode="auto">
          <a:xfrm flipH="1" flipV="1">
            <a:off x="5806405" y="4973786"/>
            <a:ext cx="31750" cy="88900"/>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07" name="Line 1301"/>
          <p:cNvSpPr>
            <a:spLocks noChangeShapeType="1"/>
          </p:cNvSpPr>
          <p:nvPr/>
        </p:nvSpPr>
        <p:spPr bwMode="auto">
          <a:xfrm flipV="1">
            <a:off x="5846093" y="4973786"/>
            <a:ext cx="31750" cy="88900"/>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08" name="Line 1302"/>
          <p:cNvSpPr>
            <a:spLocks noChangeShapeType="1"/>
          </p:cNvSpPr>
          <p:nvPr/>
        </p:nvSpPr>
        <p:spPr bwMode="auto">
          <a:xfrm flipV="1">
            <a:off x="5846093" y="4973786"/>
            <a:ext cx="26987" cy="79375"/>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09" name="Freeform 1303"/>
          <p:cNvSpPr>
            <a:spLocks/>
          </p:cNvSpPr>
          <p:nvPr/>
        </p:nvSpPr>
        <p:spPr bwMode="auto">
          <a:xfrm flipH="1" flipV="1">
            <a:off x="5730205" y="4318149"/>
            <a:ext cx="9525" cy="9525"/>
          </a:xfrm>
          <a:custGeom>
            <a:avLst/>
            <a:gdLst>
              <a:gd name="T0" fmla="*/ 0 w 22"/>
              <a:gd name="T1" fmla="*/ 4000698 h 23"/>
              <a:gd name="T2" fmla="*/ 3065086 w 22"/>
              <a:gd name="T3" fmla="*/ 2783221 h 23"/>
              <a:gd name="T4" fmla="*/ 4214438 w 22"/>
              <a:gd name="T5" fmla="*/ 0 h 23"/>
              <a:gd name="T6" fmla="*/ 0 60000 65536"/>
              <a:gd name="T7" fmla="*/ 0 60000 65536"/>
              <a:gd name="T8" fmla="*/ 0 60000 65536"/>
            </a:gdLst>
            <a:ahLst/>
            <a:cxnLst>
              <a:cxn ang="T6">
                <a:pos x="T0" y="T1"/>
              </a:cxn>
              <a:cxn ang="T7">
                <a:pos x="T2" y="T3"/>
              </a:cxn>
              <a:cxn ang="T8">
                <a:pos x="T4" y="T5"/>
              </a:cxn>
            </a:cxnLst>
            <a:rect l="0" t="0" r="r" b="b"/>
            <a:pathLst>
              <a:path w="22" h="23">
                <a:moveTo>
                  <a:pt x="0" y="23"/>
                </a:moveTo>
                <a:lnTo>
                  <a:pt x="16" y="16"/>
                </a:lnTo>
                <a:lnTo>
                  <a:pt x="22" y="0"/>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210" name="Line 1304"/>
          <p:cNvSpPr>
            <a:spLocks noChangeShapeType="1"/>
          </p:cNvSpPr>
          <p:nvPr/>
        </p:nvSpPr>
        <p:spPr bwMode="auto">
          <a:xfrm flipH="1">
            <a:off x="5728618" y="4327674"/>
            <a:ext cx="1587" cy="633412"/>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11" name="Freeform 1305"/>
          <p:cNvSpPr>
            <a:spLocks/>
          </p:cNvSpPr>
          <p:nvPr/>
        </p:nvSpPr>
        <p:spPr bwMode="auto">
          <a:xfrm flipH="1" flipV="1">
            <a:off x="5730205" y="4965849"/>
            <a:ext cx="9525" cy="7937"/>
          </a:xfrm>
          <a:custGeom>
            <a:avLst/>
            <a:gdLst>
              <a:gd name="T0" fmla="*/ 4214438 w 22"/>
              <a:gd name="T1" fmla="*/ 2560780 h 23"/>
              <a:gd name="T2" fmla="*/ 3065086 w 22"/>
              <a:gd name="T3" fmla="*/ 779513 h 23"/>
              <a:gd name="T4" fmla="*/ 0 w 22"/>
              <a:gd name="T5" fmla="*/ 0 h 23"/>
              <a:gd name="T6" fmla="*/ 0 60000 65536"/>
              <a:gd name="T7" fmla="*/ 0 60000 65536"/>
              <a:gd name="T8" fmla="*/ 0 60000 65536"/>
            </a:gdLst>
            <a:ahLst/>
            <a:cxnLst>
              <a:cxn ang="T6">
                <a:pos x="T0" y="T1"/>
              </a:cxn>
              <a:cxn ang="T7">
                <a:pos x="T2" y="T3"/>
              </a:cxn>
              <a:cxn ang="T8">
                <a:pos x="T4" y="T5"/>
              </a:cxn>
            </a:cxnLst>
            <a:rect l="0" t="0" r="r" b="b"/>
            <a:pathLst>
              <a:path w="22" h="23">
                <a:moveTo>
                  <a:pt x="22" y="23"/>
                </a:moveTo>
                <a:lnTo>
                  <a:pt x="16" y="7"/>
                </a:lnTo>
                <a:lnTo>
                  <a:pt x="0" y="0"/>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212" name="Line 1306"/>
          <p:cNvSpPr>
            <a:spLocks noChangeShapeType="1"/>
          </p:cNvSpPr>
          <p:nvPr/>
        </p:nvSpPr>
        <p:spPr bwMode="auto">
          <a:xfrm flipV="1">
            <a:off x="5739730" y="4970611"/>
            <a:ext cx="204788" cy="3175"/>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13" name="Freeform 1307"/>
          <p:cNvSpPr>
            <a:spLocks/>
          </p:cNvSpPr>
          <p:nvPr/>
        </p:nvSpPr>
        <p:spPr bwMode="auto">
          <a:xfrm flipH="1" flipV="1">
            <a:off x="5944518" y="4965849"/>
            <a:ext cx="9525" cy="7937"/>
          </a:xfrm>
          <a:custGeom>
            <a:avLst/>
            <a:gdLst>
              <a:gd name="T0" fmla="*/ 4031202 w 23"/>
              <a:gd name="T1" fmla="*/ 0 h 23"/>
              <a:gd name="T2" fmla="*/ 1051654 w 23"/>
              <a:gd name="T3" fmla="*/ 779513 h 23"/>
              <a:gd name="T4" fmla="*/ 0 w 23"/>
              <a:gd name="T5" fmla="*/ 2560780 h 23"/>
              <a:gd name="T6" fmla="*/ 0 60000 65536"/>
              <a:gd name="T7" fmla="*/ 0 60000 65536"/>
              <a:gd name="T8" fmla="*/ 0 60000 65536"/>
            </a:gdLst>
            <a:ahLst/>
            <a:cxnLst>
              <a:cxn ang="T6">
                <a:pos x="T0" y="T1"/>
              </a:cxn>
              <a:cxn ang="T7">
                <a:pos x="T2" y="T3"/>
              </a:cxn>
              <a:cxn ang="T8">
                <a:pos x="T4" y="T5"/>
              </a:cxn>
            </a:cxnLst>
            <a:rect l="0" t="0" r="r" b="b"/>
            <a:pathLst>
              <a:path w="23" h="23">
                <a:moveTo>
                  <a:pt x="23" y="0"/>
                </a:moveTo>
                <a:lnTo>
                  <a:pt x="6" y="7"/>
                </a:lnTo>
                <a:lnTo>
                  <a:pt x="0" y="23"/>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214" name="Line 1308"/>
          <p:cNvSpPr>
            <a:spLocks noChangeShapeType="1"/>
          </p:cNvSpPr>
          <p:nvPr/>
        </p:nvSpPr>
        <p:spPr bwMode="auto">
          <a:xfrm flipH="1" flipV="1">
            <a:off x="5952455" y="4327674"/>
            <a:ext cx="1588" cy="633412"/>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15" name="Freeform 1309"/>
          <p:cNvSpPr>
            <a:spLocks/>
          </p:cNvSpPr>
          <p:nvPr/>
        </p:nvSpPr>
        <p:spPr bwMode="auto">
          <a:xfrm flipH="1" flipV="1">
            <a:off x="5944518" y="4318149"/>
            <a:ext cx="9525" cy="9525"/>
          </a:xfrm>
          <a:custGeom>
            <a:avLst/>
            <a:gdLst>
              <a:gd name="T0" fmla="*/ 0 w 23"/>
              <a:gd name="T1" fmla="*/ 0 h 23"/>
              <a:gd name="T2" fmla="*/ 1051654 w 23"/>
              <a:gd name="T3" fmla="*/ 2783221 h 23"/>
              <a:gd name="T4" fmla="*/ 4031202 w 23"/>
              <a:gd name="T5" fmla="*/ 4000698 h 23"/>
              <a:gd name="T6" fmla="*/ 0 60000 65536"/>
              <a:gd name="T7" fmla="*/ 0 60000 65536"/>
              <a:gd name="T8" fmla="*/ 0 60000 65536"/>
            </a:gdLst>
            <a:ahLst/>
            <a:cxnLst>
              <a:cxn ang="T6">
                <a:pos x="T0" y="T1"/>
              </a:cxn>
              <a:cxn ang="T7">
                <a:pos x="T2" y="T3"/>
              </a:cxn>
              <a:cxn ang="T8">
                <a:pos x="T4" y="T5"/>
              </a:cxn>
            </a:cxnLst>
            <a:rect l="0" t="0" r="r" b="b"/>
            <a:pathLst>
              <a:path w="23" h="23">
                <a:moveTo>
                  <a:pt x="0" y="0"/>
                </a:moveTo>
                <a:lnTo>
                  <a:pt x="6" y="16"/>
                </a:lnTo>
                <a:lnTo>
                  <a:pt x="23" y="23"/>
                </a:lnTo>
              </a:path>
            </a:pathLst>
          </a:custGeom>
          <a:noFill/>
          <a:ln w="0">
            <a:solidFill>
              <a:schemeClr val="tx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216" name="Line 1310"/>
          <p:cNvSpPr>
            <a:spLocks noChangeShapeType="1"/>
          </p:cNvSpPr>
          <p:nvPr/>
        </p:nvSpPr>
        <p:spPr bwMode="auto">
          <a:xfrm flipH="1" flipV="1">
            <a:off x="5739730" y="4314974"/>
            <a:ext cx="204788" cy="3175"/>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17" name="Line 1311"/>
          <p:cNvSpPr>
            <a:spLocks noChangeShapeType="1"/>
          </p:cNvSpPr>
          <p:nvPr/>
        </p:nvSpPr>
        <p:spPr bwMode="auto">
          <a:xfrm flipH="1" flipV="1">
            <a:off x="5730205" y="4327674"/>
            <a:ext cx="223838" cy="3175"/>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18" name="Line 1312"/>
          <p:cNvSpPr>
            <a:spLocks noChangeShapeType="1"/>
          </p:cNvSpPr>
          <p:nvPr/>
        </p:nvSpPr>
        <p:spPr bwMode="auto">
          <a:xfrm flipH="1" flipV="1">
            <a:off x="5730205" y="4337199"/>
            <a:ext cx="223838" cy="3175"/>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19" name="Line 1313"/>
          <p:cNvSpPr>
            <a:spLocks noChangeShapeType="1"/>
          </p:cNvSpPr>
          <p:nvPr/>
        </p:nvSpPr>
        <p:spPr bwMode="auto">
          <a:xfrm flipH="1" flipV="1">
            <a:off x="5730205" y="4962674"/>
            <a:ext cx="223838" cy="3175"/>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20" name="Line 1314"/>
          <p:cNvSpPr>
            <a:spLocks noChangeShapeType="1"/>
          </p:cNvSpPr>
          <p:nvPr/>
        </p:nvSpPr>
        <p:spPr bwMode="auto">
          <a:xfrm flipH="1" flipV="1">
            <a:off x="5730205" y="4889649"/>
            <a:ext cx="223838" cy="3175"/>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21" name="Line 1315"/>
          <p:cNvSpPr>
            <a:spLocks noChangeShapeType="1"/>
          </p:cNvSpPr>
          <p:nvPr/>
        </p:nvSpPr>
        <p:spPr bwMode="auto">
          <a:xfrm flipH="1" flipV="1">
            <a:off x="5730205" y="4899174"/>
            <a:ext cx="223838" cy="3175"/>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22" name="Rectangle 1316"/>
          <p:cNvSpPr>
            <a:spLocks noChangeArrowheads="1"/>
          </p:cNvSpPr>
          <p:nvPr/>
        </p:nvSpPr>
        <p:spPr bwMode="auto">
          <a:xfrm flipH="1" flipV="1">
            <a:off x="5868318" y="4610249"/>
            <a:ext cx="53975" cy="57150"/>
          </a:xfrm>
          <a:prstGeom prst="rect">
            <a:avLst/>
          </a:prstGeom>
          <a:noFill/>
          <a:ln w="0">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sp>
        <p:nvSpPr>
          <p:cNvPr id="1223" name="Line 1317"/>
          <p:cNvSpPr>
            <a:spLocks noChangeShapeType="1"/>
          </p:cNvSpPr>
          <p:nvPr/>
        </p:nvSpPr>
        <p:spPr bwMode="auto">
          <a:xfrm flipH="1" flipV="1">
            <a:off x="5957218" y="4314974"/>
            <a:ext cx="1587" cy="3175"/>
          </a:xfrm>
          <a:prstGeom prst="line">
            <a:avLst/>
          </a:prstGeom>
          <a:noFill/>
          <a:ln w="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224" name="Rectangle 1318"/>
          <p:cNvSpPr>
            <a:spLocks noChangeArrowheads="1"/>
          </p:cNvSpPr>
          <p:nvPr/>
        </p:nvSpPr>
        <p:spPr bwMode="auto">
          <a:xfrm flipH="1" flipV="1">
            <a:off x="5549230" y="4370536"/>
            <a:ext cx="180975" cy="488950"/>
          </a:xfrm>
          <a:prstGeom prst="rect">
            <a:avLst/>
          </a:prstGeom>
          <a:noFill/>
          <a:ln w="0">
            <a:solidFill>
              <a:schemeClr val="tx2"/>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fi-FI"/>
          </a:p>
        </p:txBody>
      </p:sp>
      <p:grpSp>
        <p:nvGrpSpPr>
          <p:cNvPr id="1225" name="Group 112"/>
          <p:cNvGrpSpPr>
            <a:grpSpLocks/>
          </p:cNvGrpSpPr>
          <p:nvPr/>
        </p:nvGrpSpPr>
        <p:grpSpPr bwMode="auto">
          <a:xfrm flipH="1">
            <a:off x="6822405" y="2978299"/>
            <a:ext cx="80963" cy="1776412"/>
            <a:chOff x="3846" y="781"/>
            <a:chExt cx="0" cy="1279"/>
          </a:xfrm>
        </p:grpSpPr>
        <p:sp>
          <p:nvSpPr>
            <p:cNvPr id="1226" name="Line 110"/>
            <p:cNvSpPr>
              <a:spLocks noChangeShapeType="1"/>
            </p:cNvSpPr>
            <p:nvPr/>
          </p:nvSpPr>
          <p:spPr bwMode="auto">
            <a:xfrm>
              <a:off x="3846" y="1425"/>
              <a:ext cx="0" cy="635"/>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227" name="Line 111"/>
            <p:cNvSpPr>
              <a:spLocks noChangeShapeType="1"/>
            </p:cNvSpPr>
            <p:nvPr/>
          </p:nvSpPr>
          <p:spPr bwMode="auto">
            <a:xfrm>
              <a:off x="3846" y="781"/>
              <a:ext cx="0" cy="635"/>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228" name="Group 112"/>
          <p:cNvGrpSpPr>
            <a:grpSpLocks/>
          </p:cNvGrpSpPr>
          <p:nvPr/>
        </p:nvGrpSpPr>
        <p:grpSpPr bwMode="auto">
          <a:xfrm flipH="1">
            <a:off x="5122193" y="2978299"/>
            <a:ext cx="80962" cy="1776412"/>
            <a:chOff x="3846" y="781"/>
            <a:chExt cx="0" cy="1279"/>
          </a:xfrm>
        </p:grpSpPr>
        <p:sp>
          <p:nvSpPr>
            <p:cNvPr id="1229" name="Line 110"/>
            <p:cNvSpPr>
              <a:spLocks noChangeShapeType="1"/>
            </p:cNvSpPr>
            <p:nvPr/>
          </p:nvSpPr>
          <p:spPr bwMode="auto">
            <a:xfrm>
              <a:off x="3846" y="1425"/>
              <a:ext cx="0" cy="635"/>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230" name="Line 111"/>
            <p:cNvSpPr>
              <a:spLocks noChangeShapeType="1"/>
            </p:cNvSpPr>
            <p:nvPr/>
          </p:nvSpPr>
          <p:spPr bwMode="auto">
            <a:xfrm>
              <a:off x="3846" y="781"/>
              <a:ext cx="0" cy="635"/>
            </a:xfrm>
            <a:prstGeom prst="line">
              <a:avLst/>
            </a:prstGeom>
            <a:noFill/>
            <a:ln w="9525">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grpSp>
      <p:grpSp>
        <p:nvGrpSpPr>
          <p:cNvPr id="1231" name="Group 905"/>
          <p:cNvGrpSpPr>
            <a:grpSpLocks/>
          </p:cNvGrpSpPr>
          <p:nvPr/>
        </p:nvGrpSpPr>
        <p:grpSpPr bwMode="auto">
          <a:xfrm rot="5400000">
            <a:off x="5542828" y="4969014"/>
            <a:ext cx="265620" cy="585843"/>
            <a:chOff x="2210" y="517"/>
            <a:chExt cx="193" cy="481"/>
          </a:xfrm>
          <a:solidFill>
            <a:srgbClr val="FF0000"/>
          </a:solidFill>
        </p:grpSpPr>
        <p:sp>
          <p:nvSpPr>
            <p:cNvPr id="1232" name="Freeform 906"/>
            <p:cNvSpPr>
              <a:spLocks/>
            </p:cNvSpPr>
            <p:nvPr/>
          </p:nvSpPr>
          <p:spPr bwMode="auto">
            <a:xfrm>
              <a:off x="2337" y="530"/>
              <a:ext cx="58" cy="53"/>
            </a:xfrm>
            <a:custGeom>
              <a:avLst/>
              <a:gdLst>
                <a:gd name="T0" fmla="*/ 0 w 131"/>
                <a:gd name="T1" fmla="*/ 0 h 123"/>
                <a:gd name="T2" fmla="*/ 39 w 131"/>
                <a:gd name="T3" fmla="*/ 12 h 123"/>
                <a:gd name="T4" fmla="*/ 44 w 131"/>
                <a:gd name="T5" fmla="*/ 15 h 123"/>
                <a:gd name="T6" fmla="*/ 47 w 131"/>
                <a:gd name="T7" fmla="*/ 18 h 123"/>
                <a:gd name="T8" fmla="*/ 50 w 131"/>
                <a:gd name="T9" fmla="*/ 25 h 123"/>
                <a:gd name="T10" fmla="*/ 53 w 131"/>
                <a:gd name="T11" fmla="*/ 39 h 123"/>
                <a:gd name="T12" fmla="*/ 55 w 131"/>
                <a:gd name="T13" fmla="*/ 49 h 123"/>
                <a:gd name="T14" fmla="*/ 58 w 131"/>
                <a:gd name="T15" fmla="*/ 5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23">
                  <a:moveTo>
                    <a:pt x="0" y="0"/>
                  </a:moveTo>
                  <a:lnTo>
                    <a:pt x="87" y="27"/>
                  </a:lnTo>
                  <a:lnTo>
                    <a:pt x="99" y="34"/>
                  </a:lnTo>
                  <a:lnTo>
                    <a:pt x="106" y="42"/>
                  </a:lnTo>
                  <a:lnTo>
                    <a:pt x="112" y="57"/>
                  </a:lnTo>
                  <a:lnTo>
                    <a:pt x="120" y="91"/>
                  </a:lnTo>
                  <a:lnTo>
                    <a:pt x="124" y="114"/>
                  </a:lnTo>
                  <a:lnTo>
                    <a:pt x="131" y="123"/>
                  </a:lnTo>
                </a:path>
              </a:pathLst>
            </a:custGeom>
            <a:grpFill/>
            <a:ln w="0">
              <a:solidFill>
                <a:srgbClr val="FF0000"/>
              </a:solidFill>
              <a:prstDash val="solid"/>
              <a:round/>
              <a:headEnd/>
              <a:tailEnd/>
            </a:ln>
          </p:spPr>
          <p:txBody>
            <a:bodyPr/>
            <a:lstStyle/>
            <a:p>
              <a:pPr>
                <a:defRPr/>
              </a:pPr>
              <a:endParaRPr lang="fi-FI"/>
            </a:p>
          </p:txBody>
        </p:sp>
        <p:sp>
          <p:nvSpPr>
            <p:cNvPr id="1233" name="Freeform 907"/>
            <p:cNvSpPr>
              <a:spLocks/>
            </p:cNvSpPr>
            <p:nvPr/>
          </p:nvSpPr>
          <p:spPr bwMode="auto">
            <a:xfrm>
              <a:off x="2376" y="541"/>
              <a:ext cx="8" cy="376"/>
            </a:xfrm>
            <a:custGeom>
              <a:avLst/>
              <a:gdLst>
                <a:gd name="T0" fmla="*/ 0 w 18"/>
                <a:gd name="T1" fmla="*/ 0 h 857"/>
                <a:gd name="T2" fmla="*/ 6 w 18"/>
                <a:gd name="T3" fmla="*/ 57 h 857"/>
                <a:gd name="T4" fmla="*/ 5 w 18"/>
                <a:gd name="T5" fmla="*/ 135 h 857"/>
                <a:gd name="T6" fmla="*/ 6 w 18"/>
                <a:gd name="T7" fmla="*/ 150 h 857"/>
                <a:gd name="T8" fmla="*/ 8 w 18"/>
                <a:gd name="T9" fmla="*/ 193 h 857"/>
                <a:gd name="T10" fmla="*/ 8 w 18"/>
                <a:gd name="T11" fmla="*/ 287 h 857"/>
                <a:gd name="T12" fmla="*/ 7 w 18"/>
                <a:gd name="T13" fmla="*/ 332 h 857"/>
                <a:gd name="T14" fmla="*/ 6 w 18"/>
                <a:gd name="T15" fmla="*/ 358 h 857"/>
                <a:gd name="T16" fmla="*/ 4 w 18"/>
                <a:gd name="T17" fmla="*/ 376 h 8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857">
                  <a:moveTo>
                    <a:pt x="0" y="0"/>
                  </a:moveTo>
                  <a:lnTo>
                    <a:pt x="14" y="130"/>
                  </a:lnTo>
                  <a:lnTo>
                    <a:pt x="12" y="308"/>
                  </a:lnTo>
                  <a:lnTo>
                    <a:pt x="13" y="341"/>
                  </a:lnTo>
                  <a:lnTo>
                    <a:pt x="18" y="441"/>
                  </a:lnTo>
                  <a:lnTo>
                    <a:pt x="18" y="655"/>
                  </a:lnTo>
                  <a:lnTo>
                    <a:pt x="15" y="757"/>
                  </a:lnTo>
                  <a:lnTo>
                    <a:pt x="14" y="817"/>
                  </a:lnTo>
                  <a:lnTo>
                    <a:pt x="9" y="857"/>
                  </a:lnTo>
                </a:path>
              </a:pathLst>
            </a:custGeom>
            <a:grpFill/>
            <a:ln w="0">
              <a:solidFill>
                <a:srgbClr val="FF0000"/>
              </a:solidFill>
              <a:prstDash val="solid"/>
              <a:round/>
              <a:headEnd/>
              <a:tailEnd/>
            </a:ln>
          </p:spPr>
          <p:txBody>
            <a:bodyPr/>
            <a:lstStyle/>
            <a:p>
              <a:pPr>
                <a:defRPr/>
              </a:pPr>
              <a:endParaRPr lang="fi-FI"/>
            </a:p>
          </p:txBody>
        </p:sp>
        <p:sp>
          <p:nvSpPr>
            <p:cNvPr id="1234" name="Freeform 908"/>
            <p:cNvSpPr>
              <a:spLocks/>
            </p:cNvSpPr>
            <p:nvPr/>
          </p:nvSpPr>
          <p:spPr bwMode="auto">
            <a:xfrm>
              <a:off x="2363" y="678"/>
              <a:ext cx="32" cy="204"/>
            </a:xfrm>
            <a:custGeom>
              <a:avLst/>
              <a:gdLst>
                <a:gd name="T0" fmla="*/ 31 w 69"/>
                <a:gd name="T1" fmla="*/ 194 h 467"/>
                <a:gd name="T2" fmla="*/ 19 w 69"/>
                <a:gd name="T3" fmla="*/ 194 h 467"/>
                <a:gd name="T4" fmla="*/ 17 w 69"/>
                <a:gd name="T5" fmla="*/ 202 h 467"/>
                <a:gd name="T6" fmla="*/ 13 w 69"/>
                <a:gd name="T7" fmla="*/ 204 h 467"/>
                <a:gd name="T8" fmla="*/ 9 w 69"/>
                <a:gd name="T9" fmla="*/ 203 h 467"/>
                <a:gd name="T10" fmla="*/ 6 w 69"/>
                <a:gd name="T11" fmla="*/ 198 h 467"/>
                <a:gd name="T12" fmla="*/ 3 w 69"/>
                <a:gd name="T13" fmla="*/ 185 h 467"/>
                <a:gd name="T14" fmla="*/ 0 w 69"/>
                <a:gd name="T15" fmla="*/ 163 h 467"/>
                <a:gd name="T16" fmla="*/ 1 w 69"/>
                <a:gd name="T17" fmla="*/ 62 h 467"/>
                <a:gd name="T18" fmla="*/ 2 w 69"/>
                <a:gd name="T19" fmla="*/ 55 h 467"/>
                <a:gd name="T20" fmla="*/ 18 w 69"/>
                <a:gd name="T21" fmla="*/ 13 h 467"/>
                <a:gd name="T22" fmla="*/ 26 w 69"/>
                <a:gd name="T23" fmla="*/ 4 h 467"/>
                <a:gd name="T24" fmla="*/ 32 w 69"/>
                <a:gd name="T25" fmla="*/ 0 h 4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467">
                  <a:moveTo>
                    <a:pt x="67" y="443"/>
                  </a:moveTo>
                  <a:lnTo>
                    <a:pt x="41" y="445"/>
                  </a:lnTo>
                  <a:lnTo>
                    <a:pt x="36" y="462"/>
                  </a:lnTo>
                  <a:lnTo>
                    <a:pt x="29" y="467"/>
                  </a:lnTo>
                  <a:lnTo>
                    <a:pt x="20" y="465"/>
                  </a:lnTo>
                  <a:lnTo>
                    <a:pt x="12" y="454"/>
                  </a:lnTo>
                  <a:lnTo>
                    <a:pt x="6" y="424"/>
                  </a:lnTo>
                  <a:lnTo>
                    <a:pt x="0" y="372"/>
                  </a:lnTo>
                  <a:lnTo>
                    <a:pt x="3" y="143"/>
                  </a:lnTo>
                  <a:lnTo>
                    <a:pt x="5" y="127"/>
                  </a:lnTo>
                  <a:lnTo>
                    <a:pt x="39" y="29"/>
                  </a:lnTo>
                  <a:lnTo>
                    <a:pt x="56" y="9"/>
                  </a:lnTo>
                  <a:lnTo>
                    <a:pt x="69" y="0"/>
                  </a:lnTo>
                </a:path>
              </a:pathLst>
            </a:custGeom>
            <a:grpFill/>
            <a:ln w="0">
              <a:solidFill>
                <a:srgbClr val="FF0000"/>
              </a:solidFill>
              <a:prstDash val="solid"/>
              <a:round/>
              <a:headEnd/>
              <a:tailEnd/>
            </a:ln>
          </p:spPr>
          <p:txBody>
            <a:bodyPr/>
            <a:lstStyle/>
            <a:p>
              <a:pPr>
                <a:defRPr/>
              </a:pPr>
              <a:endParaRPr lang="fi-FI"/>
            </a:p>
          </p:txBody>
        </p:sp>
        <p:sp>
          <p:nvSpPr>
            <p:cNvPr id="1235" name="Line 909"/>
            <p:cNvSpPr>
              <a:spLocks noChangeShapeType="1"/>
            </p:cNvSpPr>
            <p:nvPr/>
          </p:nvSpPr>
          <p:spPr bwMode="auto">
            <a:xfrm flipH="1" flipV="1">
              <a:off x="2384" y="777"/>
              <a:ext cx="11" cy="3"/>
            </a:xfrm>
            <a:prstGeom prst="line">
              <a:avLst/>
            </a:prstGeom>
            <a:grpFill/>
            <a:ln w="0">
              <a:solidFill>
                <a:srgbClr val="FF0000"/>
              </a:solidFill>
              <a:round/>
              <a:headEnd/>
              <a:tailEnd/>
            </a:ln>
            <a:extLst/>
          </p:spPr>
          <p:txBody>
            <a:bodyPr/>
            <a:lstStyle/>
            <a:p>
              <a:pPr>
                <a:defRPr/>
              </a:pPr>
              <a:endParaRPr lang="fi-FI"/>
            </a:p>
          </p:txBody>
        </p:sp>
        <p:sp>
          <p:nvSpPr>
            <p:cNvPr id="1236" name="Freeform 910"/>
            <p:cNvSpPr>
              <a:spLocks/>
            </p:cNvSpPr>
            <p:nvPr/>
          </p:nvSpPr>
          <p:spPr bwMode="auto">
            <a:xfrm>
              <a:off x="2363" y="769"/>
              <a:ext cx="21" cy="16"/>
            </a:xfrm>
            <a:custGeom>
              <a:avLst/>
              <a:gdLst>
                <a:gd name="T0" fmla="*/ 21 w 43"/>
                <a:gd name="T1" fmla="*/ 0 h 37"/>
                <a:gd name="T2" fmla="*/ 8 w 43"/>
                <a:gd name="T3" fmla="*/ 11 h 37"/>
                <a:gd name="T4" fmla="*/ 0 w 43"/>
                <a:gd name="T5" fmla="*/ 16 h 37"/>
                <a:gd name="T6" fmla="*/ 0 60000 65536"/>
                <a:gd name="T7" fmla="*/ 0 60000 65536"/>
                <a:gd name="T8" fmla="*/ 0 60000 65536"/>
              </a:gdLst>
              <a:ahLst/>
              <a:cxnLst>
                <a:cxn ang="T6">
                  <a:pos x="T0" y="T1"/>
                </a:cxn>
                <a:cxn ang="T7">
                  <a:pos x="T2" y="T3"/>
                </a:cxn>
                <a:cxn ang="T8">
                  <a:pos x="T4" y="T5"/>
                </a:cxn>
              </a:cxnLst>
              <a:rect l="0" t="0" r="r" b="b"/>
              <a:pathLst>
                <a:path w="43" h="37">
                  <a:moveTo>
                    <a:pt x="43" y="0"/>
                  </a:moveTo>
                  <a:lnTo>
                    <a:pt x="17" y="25"/>
                  </a:lnTo>
                  <a:lnTo>
                    <a:pt x="0" y="37"/>
                  </a:lnTo>
                </a:path>
              </a:pathLst>
            </a:custGeom>
            <a:grpFill/>
            <a:ln w="0">
              <a:solidFill>
                <a:srgbClr val="FF0000"/>
              </a:solidFill>
              <a:prstDash val="solid"/>
              <a:round/>
              <a:headEnd/>
              <a:tailEnd/>
            </a:ln>
          </p:spPr>
          <p:txBody>
            <a:bodyPr/>
            <a:lstStyle/>
            <a:p>
              <a:pPr>
                <a:defRPr/>
              </a:pPr>
              <a:endParaRPr lang="fi-FI"/>
            </a:p>
          </p:txBody>
        </p:sp>
        <p:sp>
          <p:nvSpPr>
            <p:cNvPr id="1237" name="Freeform 911"/>
            <p:cNvSpPr>
              <a:spLocks/>
            </p:cNvSpPr>
            <p:nvPr/>
          </p:nvSpPr>
          <p:spPr bwMode="auto">
            <a:xfrm>
              <a:off x="2363" y="783"/>
              <a:ext cx="21" cy="7"/>
            </a:xfrm>
            <a:custGeom>
              <a:avLst/>
              <a:gdLst>
                <a:gd name="T0" fmla="*/ 0 w 44"/>
                <a:gd name="T1" fmla="*/ 7 h 18"/>
                <a:gd name="T2" fmla="*/ 11 w 44"/>
                <a:gd name="T3" fmla="*/ 4 h 18"/>
                <a:gd name="T4" fmla="*/ 21 w 44"/>
                <a:gd name="T5" fmla="*/ 0 h 18"/>
                <a:gd name="T6" fmla="*/ 0 60000 65536"/>
                <a:gd name="T7" fmla="*/ 0 60000 65536"/>
                <a:gd name="T8" fmla="*/ 0 60000 65536"/>
              </a:gdLst>
              <a:ahLst/>
              <a:cxnLst>
                <a:cxn ang="T6">
                  <a:pos x="T0" y="T1"/>
                </a:cxn>
                <a:cxn ang="T7">
                  <a:pos x="T2" y="T3"/>
                </a:cxn>
                <a:cxn ang="T8">
                  <a:pos x="T4" y="T5"/>
                </a:cxn>
              </a:cxnLst>
              <a:rect l="0" t="0" r="r" b="b"/>
              <a:pathLst>
                <a:path w="44" h="18">
                  <a:moveTo>
                    <a:pt x="0" y="18"/>
                  </a:moveTo>
                  <a:lnTo>
                    <a:pt x="23" y="10"/>
                  </a:lnTo>
                  <a:lnTo>
                    <a:pt x="44" y="0"/>
                  </a:lnTo>
                </a:path>
              </a:pathLst>
            </a:custGeom>
            <a:grpFill/>
            <a:ln w="0">
              <a:solidFill>
                <a:srgbClr val="FF0000"/>
              </a:solidFill>
              <a:prstDash val="solid"/>
              <a:round/>
              <a:headEnd/>
              <a:tailEnd/>
            </a:ln>
          </p:spPr>
          <p:txBody>
            <a:bodyPr/>
            <a:lstStyle/>
            <a:p>
              <a:pPr>
                <a:defRPr/>
              </a:pPr>
              <a:endParaRPr lang="fi-FI"/>
            </a:p>
          </p:txBody>
        </p:sp>
        <p:sp>
          <p:nvSpPr>
            <p:cNvPr id="1238" name="Line 912"/>
            <p:cNvSpPr>
              <a:spLocks noChangeShapeType="1"/>
            </p:cNvSpPr>
            <p:nvPr/>
          </p:nvSpPr>
          <p:spPr bwMode="auto">
            <a:xfrm flipH="1" flipV="1">
              <a:off x="2363" y="838"/>
              <a:ext cx="21" cy="2"/>
            </a:xfrm>
            <a:prstGeom prst="line">
              <a:avLst/>
            </a:prstGeom>
            <a:grpFill/>
            <a:ln w="0">
              <a:solidFill>
                <a:srgbClr val="FF0000"/>
              </a:solidFill>
              <a:round/>
              <a:headEnd/>
              <a:tailEnd/>
            </a:ln>
            <a:extLst/>
          </p:spPr>
          <p:txBody>
            <a:bodyPr/>
            <a:lstStyle/>
            <a:p>
              <a:pPr>
                <a:defRPr/>
              </a:pPr>
              <a:endParaRPr lang="fi-FI"/>
            </a:p>
          </p:txBody>
        </p:sp>
        <p:sp>
          <p:nvSpPr>
            <p:cNvPr id="1239" name="Line 913"/>
            <p:cNvSpPr>
              <a:spLocks noChangeShapeType="1"/>
            </p:cNvSpPr>
            <p:nvPr/>
          </p:nvSpPr>
          <p:spPr bwMode="auto">
            <a:xfrm>
              <a:off x="2363" y="840"/>
              <a:ext cx="19" cy="3"/>
            </a:xfrm>
            <a:prstGeom prst="line">
              <a:avLst/>
            </a:prstGeom>
            <a:grpFill/>
            <a:ln w="0">
              <a:solidFill>
                <a:srgbClr val="FF0000"/>
              </a:solidFill>
              <a:round/>
              <a:headEnd/>
              <a:tailEnd/>
            </a:ln>
            <a:extLst/>
          </p:spPr>
          <p:txBody>
            <a:bodyPr/>
            <a:lstStyle/>
            <a:p>
              <a:pPr>
                <a:defRPr/>
              </a:pPr>
              <a:endParaRPr lang="fi-FI"/>
            </a:p>
          </p:txBody>
        </p:sp>
        <p:sp>
          <p:nvSpPr>
            <p:cNvPr id="1240" name="Freeform 914"/>
            <p:cNvSpPr>
              <a:spLocks/>
            </p:cNvSpPr>
            <p:nvPr/>
          </p:nvSpPr>
          <p:spPr bwMode="auto">
            <a:xfrm>
              <a:off x="2387" y="856"/>
              <a:ext cx="8" cy="126"/>
            </a:xfrm>
            <a:custGeom>
              <a:avLst/>
              <a:gdLst>
                <a:gd name="T0" fmla="*/ 6 w 20"/>
                <a:gd name="T1" fmla="*/ 0 h 292"/>
                <a:gd name="T2" fmla="*/ 8 w 20"/>
                <a:gd name="T3" fmla="*/ 13 h 292"/>
                <a:gd name="T4" fmla="*/ 5 w 20"/>
                <a:gd name="T5" fmla="*/ 82 h 292"/>
                <a:gd name="T6" fmla="*/ 2 w 20"/>
                <a:gd name="T7" fmla="*/ 113 h 292"/>
                <a:gd name="T8" fmla="*/ 0 w 20"/>
                <a:gd name="T9" fmla="*/ 126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92">
                  <a:moveTo>
                    <a:pt x="15" y="0"/>
                  </a:moveTo>
                  <a:lnTo>
                    <a:pt x="20" y="30"/>
                  </a:lnTo>
                  <a:lnTo>
                    <a:pt x="12" y="189"/>
                  </a:lnTo>
                  <a:lnTo>
                    <a:pt x="6" y="262"/>
                  </a:lnTo>
                  <a:lnTo>
                    <a:pt x="0" y="292"/>
                  </a:lnTo>
                </a:path>
              </a:pathLst>
            </a:custGeom>
            <a:grpFill/>
            <a:ln w="0">
              <a:solidFill>
                <a:srgbClr val="FF0000"/>
              </a:solidFill>
              <a:prstDash val="solid"/>
              <a:round/>
              <a:headEnd/>
              <a:tailEnd/>
            </a:ln>
          </p:spPr>
          <p:txBody>
            <a:bodyPr/>
            <a:lstStyle/>
            <a:p>
              <a:pPr>
                <a:defRPr/>
              </a:pPr>
              <a:endParaRPr lang="fi-FI"/>
            </a:p>
          </p:txBody>
        </p:sp>
        <p:sp>
          <p:nvSpPr>
            <p:cNvPr id="1241" name="Freeform 915"/>
            <p:cNvSpPr>
              <a:spLocks/>
            </p:cNvSpPr>
            <p:nvPr/>
          </p:nvSpPr>
          <p:spPr bwMode="auto">
            <a:xfrm>
              <a:off x="2260" y="995"/>
              <a:ext cx="114" cy="3"/>
            </a:xfrm>
            <a:custGeom>
              <a:avLst/>
              <a:gdLst>
                <a:gd name="T0" fmla="*/ 114 w 255"/>
                <a:gd name="T1" fmla="*/ 0 h 10"/>
                <a:gd name="T2" fmla="*/ 90 w 255"/>
                <a:gd name="T3" fmla="*/ 2 h 10"/>
                <a:gd name="T4" fmla="*/ 64 w 255"/>
                <a:gd name="T5" fmla="*/ 3 h 10"/>
                <a:gd name="T6" fmla="*/ 45 w 255"/>
                <a:gd name="T7" fmla="*/ 3 h 10"/>
                <a:gd name="T8" fmla="*/ 25 w 255"/>
                <a:gd name="T9" fmla="*/ 3 h 10"/>
                <a:gd name="T10" fmla="*/ 0 w 255"/>
                <a:gd name="T11" fmla="*/ 2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5" h="10">
                  <a:moveTo>
                    <a:pt x="255" y="0"/>
                  </a:moveTo>
                  <a:lnTo>
                    <a:pt x="201" y="6"/>
                  </a:lnTo>
                  <a:lnTo>
                    <a:pt x="144" y="9"/>
                  </a:lnTo>
                  <a:lnTo>
                    <a:pt x="100" y="10"/>
                  </a:lnTo>
                  <a:lnTo>
                    <a:pt x="57" y="9"/>
                  </a:lnTo>
                  <a:lnTo>
                    <a:pt x="0" y="5"/>
                  </a:lnTo>
                </a:path>
              </a:pathLst>
            </a:custGeom>
            <a:grpFill/>
            <a:ln w="0">
              <a:solidFill>
                <a:srgbClr val="FF0000"/>
              </a:solidFill>
              <a:prstDash val="solid"/>
              <a:round/>
              <a:headEnd/>
              <a:tailEnd/>
            </a:ln>
          </p:spPr>
          <p:txBody>
            <a:bodyPr/>
            <a:lstStyle/>
            <a:p>
              <a:pPr>
                <a:defRPr/>
              </a:pPr>
              <a:endParaRPr lang="fi-FI"/>
            </a:p>
          </p:txBody>
        </p:sp>
        <p:sp>
          <p:nvSpPr>
            <p:cNvPr id="1242" name="Freeform 916"/>
            <p:cNvSpPr>
              <a:spLocks/>
            </p:cNvSpPr>
            <p:nvPr/>
          </p:nvSpPr>
          <p:spPr bwMode="auto">
            <a:xfrm>
              <a:off x="2239" y="733"/>
              <a:ext cx="11" cy="149"/>
            </a:xfrm>
            <a:custGeom>
              <a:avLst/>
              <a:gdLst>
                <a:gd name="T0" fmla="*/ 0 w 21"/>
                <a:gd name="T1" fmla="*/ 149 h 338"/>
                <a:gd name="T2" fmla="*/ 4 w 21"/>
                <a:gd name="T3" fmla="*/ 144 h 338"/>
                <a:gd name="T4" fmla="*/ 8 w 21"/>
                <a:gd name="T5" fmla="*/ 131 h 338"/>
                <a:gd name="T6" fmla="*/ 11 w 21"/>
                <a:gd name="T7" fmla="*/ 108 h 338"/>
                <a:gd name="T8" fmla="*/ 10 w 21"/>
                <a:gd name="T9" fmla="*/ 7 h 338"/>
                <a:gd name="T10" fmla="*/ 9 w 21"/>
                <a:gd name="T11" fmla="*/ 0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38">
                  <a:moveTo>
                    <a:pt x="0" y="338"/>
                  </a:moveTo>
                  <a:lnTo>
                    <a:pt x="7" y="327"/>
                  </a:lnTo>
                  <a:lnTo>
                    <a:pt x="15" y="297"/>
                  </a:lnTo>
                  <a:lnTo>
                    <a:pt x="21" y="245"/>
                  </a:lnTo>
                  <a:lnTo>
                    <a:pt x="20" y="16"/>
                  </a:lnTo>
                  <a:lnTo>
                    <a:pt x="17" y="0"/>
                  </a:lnTo>
                </a:path>
              </a:pathLst>
            </a:custGeom>
            <a:grpFill/>
            <a:ln w="0">
              <a:solidFill>
                <a:srgbClr val="FF0000"/>
              </a:solidFill>
              <a:prstDash val="solid"/>
              <a:round/>
              <a:headEnd/>
              <a:tailEnd/>
            </a:ln>
          </p:spPr>
          <p:txBody>
            <a:bodyPr/>
            <a:lstStyle/>
            <a:p>
              <a:pPr>
                <a:defRPr/>
              </a:pPr>
              <a:endParaRPr lang="fi-FI"/>
            </a:p>
          </p:txBody>
        </p:sp>
        <p:sp>
          <p:nvSpPr>
            <p:cNvPr id="1243" name="Line 917"/>
            <p:cNvSpPr>
              <a:spLocks noChangeShapeType="1"/>
            </p:cNvSpPr>
            <p:nvPr/>
          </p:nvSpPr>
          <p:spPr bwMode="auto">
            <a:xfrm>
              <a:off x="2242" y="780"/>
              <a:ext cx="8" cy="5"/>
            </a:xfrm>
            <a:prstGeom prst="line">
              <a:avLst/>
            </a:prstGeom>
            <a:grpFill/>
            <a:ln w="0">
              <a:solidFill>
                <a:srgbClr val="FF0000"/>
              </a:solidFill>
              <a:round/>
              <a:headEnd/>
              <a:tailEnd/>
            </a:ln>
            <a:extLst/>
          </p:spPr>
          <p:txBody>
            <a:bodyPr/>
            <a:lstStyle/>
            <a:p>
              <a:pPr>
                <a:defRPr/>
              </a:pPr>
              <a:endParaRPr lang="fi-FI"/>
            </a:p>
          </p:txBody>
        </p:sp>
        <p:sp>
          <p:nvSpPr>
            <p:cNvPr id="1244" name="Line 918"/>
            <p:cNvSpPr>
              <a:spLocks noChangeShapeType="1"/>
            </p:cNvSpPr>
            <p:nvPr/>
          </p:nvSpPr>
          <p:spPr bwMode="auto">
            <a:xfrm>
              <a:off x="2308" y="517"/>
              <a:ext cx="2" cy="3"/>
            </a:xfrm>
            <a:prstGeom prst="line">
              <a:avLst/>
            </a:prstGeom>
            <a:grpFill/>
            <a:ln w="0">
              <a:solidFill>
                <a:srgbClr val="FF0000"/>
              </a:solidFill>
              <a:round/>
              <a:headEnd/>
              <a:tailEnd/>
            </a:ln>
            <a:extLst/>
          </p:spPr>
          <p:txBody>
            <a:bodyPr/>
            <a:lstStyle/>
            <a:p>
              <a:pPr>
                <a:defRPr/>
              </a:pPr>
              <a:endParaRPr lang="fi-FI"/>
            </a:p>
          </p:txBody>
        </p:sp>
        <p:sp>
          <p:nvSpPr>
            <p:cNvPr id="1245" name="Line 919"/>
            <p:cNvSpPr>
              <a:spLocks noChangeShapeType="1"/>
            </p:cNvSpPr>
            <p:nvPr/>
          </p:nvSpPr>
          <p:spPr bwMode="auto">
            <a:xfrm>
              <a:off x="2379" y="533"/>
              <a:ext cx="3" cy="3"/>
            </a:xfrm>
            <a:prstGeom prst="line">
              <a:avLst/>
            </a:prstGeom>
            <a:grpFill/>
            <a:ln w="0">
              <a:solidFill>
                <a:srgbClr val="FF0000"/>
              </a:solidFill>
              <a:round/>
              <a:headEnd/>
              <a:tailEnd/>
            </a:ln>
            <a:extLst/>
          </p:spPr>
          <p:txBody>
            <a:bodyPr/>
            <a:lstStyle/>
            <a:p>
              <a:pPr>
                <a:defRPr/>
              </a:pPr>
              <a:endParaRPr lang="fi-FI"/>
            </a:p>
          </p:txBody>
        </p:sp>
        <p:sp>
          <p:nvSpPr>
            <p:cNvPr id="1246" name="Freeform 920"/>
            <p:cNvSpPr>
              <a:spLocks/>
            </p:cNvSpPr>
            <p:nvPr/>
          </p:nvSpPr>
          <p:spPr bwMode="auto">
            <a:xfrm>
              <a:off x="2390" y="541"/>
              <a:ext cx="5" cy="58"/>
            </a:xfrm>
            <a:custGeom>
              <a:avLst/>
              <a:gdLst>
                <a:gd name="T0" fmla="*/ 0 w 16"/>
                <a:gd name="T1" fmla="*/ 0 h 131"/>
                <a:gd name="T2" fmla="*/ 2 w 16"/>
                <a:gd name="T3" fmla="*/ 16 h 131"/>
                <a:gd name="T4" fmla="*/ 3 w 16"/>
                <a:gd name="T5" fmla="*/ 30 h 131"/>
                <a:gd name="T6" fmla="*/ 5 w 16"/>
                <a:gd name="T7" fmla="*/ 58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31">
                  <a:moveTo>
                    <a:pt x="0" y="0"/>
                  </a:moveTo>
                  <a:lnTo>
                    <a:pt x="6" y="37"/>
                  </a:lnTo>
                  <a:lnTo>
                    <a:pt x="10" y="67"/>
                  </a:lnTo>
                  <a:lnTo>
                    <a:pt x="16" y="131"/>
                  </a:lnTo>
                </a:path>
              </a:pathLst>
            </a:custGeom>
            <a:grpFill/>
            <a:ln w="0">
              <a:solidFill>
                <a:srgbClr val="FF0000"/>
              </a:solidFill>
              <a:prstDash val="solid"/>
              <a:round/>
              <a:headEnd/>
              <a:tailEnd/>
            </a:ln>
          </p:spPr>
          <p:txBody>
            <a:bodyPr/>
            <a:lstStyle/>
            <a:p>
              <a:pPr>
                <a:defRPr/>
              </a:pPr>
              <a:endParaRPr lang="fi-FI"/>
            </a:p>
          </p:txBody>
        </p:sp>
        <p:sp>
          <p:nvSpPr>
            <p:cNvPr id="1247" name="Freeform 921"/>
            <p:cNvSpPr>
              <a:spLocks/>
            </p:cNvSpPr>
            <p:nvPr/>
          </p:nvSpPr>
          <p:spPr bwMode="auto">
            <a:xfrm>
              <a:off x="2395" y="599"/>
              <a:ext cx="3" cy="68"/>
            </a:xfrm>
            <a:custGeom>
              <a:avLst/>
              <a:gdLst>
                <a:gd name="T0" fmla="*/ 2 w 6"/>
                <a:gd name="T1" fmla="*/ 0 h 156"/>
                <a:gd name="T2" fmla="*/ 3 w 6"/>
                <a:gd name="T3" fmla="*/ 17 h 156"/>
                <a:gd name="T4" fmla="*/ 0 w 6"/>
                <a:gd name="T5" fmla="*/ 68 h 156"/>
                <a:gd name="T6" fmla="*/ 0 60000 65536"/>
                <a:gd name="T7" fmla="*/ 0 60000 65536"/>
                <a:gd name="T8" fmla="*/ 0 60000 65536"/>
              </a:gdLst>
              <a:ahLst/>
              <a:cxnLst>
                <a:cxn ang="T6">
                  <a:pos x="T0" y="T1"/>
                </a:cxn>
                <a:cxn ang="T7">
                  <a:pos x="T2" y="T3"/>
                </a:cxn>
                <a:cxn ang="T8">
                  <a:pos x="T4" y="T5"/>
                </a:cxn>
              </a:cxnLst>
              <a:rect l="0" t="0" r="r" b="b"/>
              <a:pathLst>
                <a:path w="6" h="156">
                  <a:moveTo>
                    <a:pt x="4" y="0"/>
                  </a:moveTo>
                  <a:lnTo>
                    <a:pt x="6" y="40"/>
                  </a:lnTo>
                  <a:lnTo>
                    <a:pt x="0" y="156"/>
                  </a:lnTo>
                </a:path>
              </a:pathLst>
            </a:custGeom>
            <a:grpFill/>
            <a:ln w="0">
              <a:solidFill>
                <a:srgbClr val="FF0000"/>
              </a:solidFill>
              <a:prstDash val="solid"/>
              <a:round/>
              <a:headEnd/>
              <a:tailEnd/>
            </a:ln>
          </p:spPr>
          <p:txBody>
            <a:bodyPr/>
            <a:lstStyle/>
            <a:p>
              <a:pPr>
                <a:defRPr/>
              </a:pPr>
              <a:endParaRPr lang="fi-FI"/>
            </a:p>
          </p:txBody>
        </p:sp>
        <p:sp>
          <p:nvSpPr>
            <p:cNvPr id="1248" name="Freeform 922"/>
            <p:cNvSpPr>
              <a:spLocks/>
            </p:cNvSpPr>
            <p:nvPr/>
          </p:nvSpPr>
          <p:spPr bwMode="auto">
            <a:xfrm>
              <a:off x="2384" y="872"/>
              <a:ext cx="8" cy="108"/>
            </a:xfrm>
            <a:custGeom>
              <a:avLst/>
              <a:gdLst>
                <a:gd name="T0" fmla="*/ 8 w 22"/>
                <a:gd name="T1" fmla="*/ 0 h 243"/>
                <a:gd name="T2" fmla="*/ 6 w 22"/>
                <a:gd name="T3" fmla="*/ 44 h 243"/>
                <a:gd name="T4" fmla="*/ 3 w 22"/>
                <a:gd name="T5" fmla="*/ 89 h 243"/>
                <a:gd name="T6" fmla="*/ 2 w 22"/>
                <a:gd name="T7" fmla="*/ 98 h 243"/>
                <a:gd name="T8" fmla="*/ 0 w 22"/>
                <a:gd name="T9" fmla="*/ 108 h 2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43">
                  <a:moveTo>
                    <a:pt x="22" y="0"/>
                  </a:moveTo>
                  <a:lnTo>
                    <a:pt x="16" y="98"/>
                  </a:lnTo>
                  <a:lnTo>
                    <a:pt x="9" y="201"/>
                  </a:lnTo>
                  <a:lnTo>
                    <a:pt x="6" y="221"/>
                  </a:lnTo>
                  <a:lnTo>
                    <a:pt x="0" y="243"/>
                  </a:lnTo>
                </a:path>
              </a:pathLst>
            </a:custGeom>
            <a:grpFill/>
            <a:ln w="0">
              <a:solidFill>
                <a:srgbClr val="FF0000"/>
              </a:solidFill>
              <a:prstDash val="solid"/>
              <a:round/>
              <a:headEnd/>
              <a:tailEnd/>
            </a:ln>
          </p:spPr>
          <p:txBody>
            <a:bodyPr/>
            <a:lstStyle/>
            <a:p>
              <a:pPr>
                <a:defRPr/>
              </a:pPr>
              <a:endParaRPr lang="fi-FI"/>
            </a:p>
          </p:txBody>
        </p:sp>
        <p:sp>
          <p:nvSpPr>
            <p:cNvPr id="1249" name="Freeform 923"/>
            <p:cNvSpPr>
              <a:spLocks/>
            </p:cNvSpPr>
            <p:nvPr/>
          </p:nvSpPr>
          <p:spPr bwMode="auto">
            <a:xfrm>
              <a:off x="2305" y="982"/>
              <a:ext cx="74" cy="8"/>
            </a:xfrm>
            <a:custGeom>
              <a:avLst/>
              <a:gdLst>
                <a:gd name="T0" fmla="*/ 0 w 170"/>
                <a:gd name="T1" fmla="*/ 8 h 18"/>
                <a:gd name="T2" fmla="*/ 68 w 170"/>
                <a:gd name="T3" fmla="*/ 4 h 18"/>
                <a:gd name="T4" fmla="*/ 74 w 170"/>
                <a:gd name="T5" fmla="*/ 0 h 18"/>
                <a:gd name="T6" fmla="*/ 0 60000 65536"/>
                <a:gd name="T7" fmla="*/ 0 60000 65536"/>
                <a:gd name="T8" fmla="*/ 0 60000 65536"/>
              </a:gdLst>
              <a:ahLst/>
              <a:cxnLst>
                <a:cxn ang="T6">
                  <a:pos x="T0" y="T1"/>
                </a:cxn>
                <a:cxn ang="T7">
                  <a:pos x="T2" y="T3"/>
                </a:cxn>
                <a:cxn ang="T8">
                  <a:pos x="T4" y="T5"/>
                </a:cxn>
              </a:cxnLst>
              <a:rect l="0" t="0" r="r" b="b"/>
              <a:pathLst>
                <a:path w="170" h="18">
                  <a:moveTo>
                    <a:pt x="0" y="18"/>
                  </a:moveTo>
                  <a:lnTo>
                    <a:pt x="156" y="9"/>
                  </a:lnTo>
                  <a:lnTo>
                    <a:pt x="170" y="0"/>
                  </a:lnTo>
                </a:path>
              </a:pathLst>
            </a:custGeom>
            <a:grpFill/>
            <a:ln w="0">
              <a:solidFill>
                <a:srgbClr val="FF0000"/>
              </a:solidFill>
              <a:prstDash val="solid"/>
              <a:round/>
              <a:headEnd/>
              <a:tailEnd/>
            </a:ln>
          </p:spPr>
          <p:txBody>
            <a:bodyPr/>
            <a:lstStyle/>
            <a:p>
              <a:pPr>
                <a:defRPr/>
              </a:pPr>
              <a:endParaRPr lang="fi-FI"/>
            </a:p>
          </p:txBody>
        </p:sp>
        <p:sp>
          <p:nvSpPr>
            <p:cNvPr id="1250" name="Line 924"/>
            <p:cNvSpPr>
              <a:spLocks noChangeShapeType="1"/>
            </p:cNvSpPr>
            <p:nvPr/>
          </p:nvSpPr>
          <p:spPr bwMode="auto">
            <a:xfrm flipH="1">
              <a:off x="2273" y="528"/>
              <a:ext cx="16" cy="123"/>
            </a:xfrm>
            <a:prstGeom prst="line">
              <a:avLst/>
            </a:prstGeom>
            <a:grpFill/>
            <a:ln w="0">
              <a:solidFill>
                <a:srgbClr val="FF0000"/>
              </a:solidFill>
              <a:round/>
              <a:headEnd/>
              <a:tailEnd/>
            </a:ln>
            <a:extLst/>
          </p:spPr>
          <p:txBody>
            <a:bodyPr/>
            <a:lstStyle/>
            <a:p>
              <a:pPr>
                <a:defRPr/>
              </a:pPr>
              <a:endParaRPr lang="fi-FI"/>
            </a:p>
          </p:txBody>
        </p:sp>
        <p:sp>
          <p:nvSpPr>
            <p:cNvPr id="1251" name="Freeform 925"/>
            <p:cNvSpPr>
              <a:spLocks/>
            </p:cNvSpPr>
            <p:nvPr/>
          </p:nvSpPr>
          <p:spPr bwMode="auto">
            <a:xfrm>
              <a:off x="2250" y="678"/>
              <a:ext cx="129" cy="49"/>
            </a:xfrm>
            <a:custGeom>
              <a:avLst/>
              <a:gdLst>
                <a:gd name="T0" fmla="*/ 0 w 298"/>
                <a:gd name="T1" fmla="*/ 49 h 113"/>
                <a:gd name="T2" fmla="*/ 12 w 298"/>
                <a:gd name="T3" fmla="*/ 46 h 113"/>
                <a:gd name="T4" fmla="*/ 23 w 298"/>
                <a:gd name="T5" fmla="*/ 45 h 113"/>
                <a:gd name="T6" fmla="*/ 58 w 298"/>
                <a:gd name="T7" fmla="*/ 43 h 113"/>
                <a:gd name="T8" fmla="*/ 71 w 298"/>
                <a:gd name="T9" fmla="*/ 44 h 113"/>
                <a:gd name="T10" fmla="*/ 91 w 298"/>
                <a:gd name="T11" fmla="*/ 45 h 113"/>
                <a:gd name="T12" fmla="*/ 103 w 298"/>
                <a:gd name="T13" fmla="*/ 46 h 113"/>
                <a:gd name="T14" fmla="*/ 115 w 298"/>
                <a:gd name="T15" fmla="*/ 49 h 113"/>
                <a:gd name="T16" fmla="*/ 126 w 298"/>
                <a:gd name="T17" fmla="*/ 17 h 113"/>
                <a:gd name="T18" fmla="*/ 129 w 298"/>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8" h="113">
                  <a:moveTo>
                    <a:pt x="0" y="112"/>
                  </a:moveTo>
                  <a:lnTo>
                    <a:pt x="27" y="106"/>
                  </a:lnTo>
                  <a:lnTo>
                    <a:pt x="54" y="103"/>
                  </a:lnTo>
                  <a:lnTo>
                    <a:pt x="134" y="100"/>
                  </a:lnTo>
                  <a:lnTo>
                    <a:pt x="164" y="102"/>
                  </a:lnTo>
                  <a:lnTo>
                    <a:pt x="211" y="103"/>
                  </a:lnTo>
                  <a:lnTo>
                    <a:pt x="238" y="107"/>
                  </a:lnTo>
                  <a:lnTo>
                    <a:pt x="265" y="113"/>
                  </a:lnTo>
                  <a:lnTo>
                    <a:pt x="290" y="40"/>
                  </a:lnTo>
                  <a:lnTo>
                    <a:pt x="298" y="0"/>
                  </a:lnTo>
                </a:path>
              </a:pathLst>
            </a:custGeom>
            <a:grpFill/>
            <a:ln w="0">
              <a:solidFill>
                <a:srgbClr val="FF0000"/>
              </a:solidFill>
              <a:prstDash val="solid"/>
              <a:round/>
              <a:headEnd/>
              <a:tailEnd/>
            </a:ln>
          </p:spPr>
          <p:txBody>
            <a:bodyPr/>
            <a:lstStyle/>
            <a:p>
              <a:pPr>
                <a:defRPr/>
              </a:pPr>
              <a:endParaRPr lang="fi-FI"/>
            </a:p>
          </p:txBody>
        </p:sp>
        <p:sp>
          <p:nvSpPr>
            <p:cNvPr id="1252" name="Freeform 926"/>
            <p:cNvSpPr>
              <a:spLocks/>
            </p:cNvSpPr>
            <p:nvPr/>
          </p:nvSpPr>
          <p:spPr bwMode="auto">
            <a:xfrm>
              <a:off x="2260" y="649"/>
              <a:ext cx="95" cy="5"/>
            </a:xfrm>
            <a:custGeom>
              <a:avLst/>
              <a:gdLst>
                <a:gd name="T0" fmla="*/ 95 w 216"/>
                <a:gd name="T1" fmla="*/ 5 h 9"/>
                <a:gd name="T2" fmla="*/ 80 w 216"/>
                <a:gd name="T3" fmla="*/ 2 h 9"/>
                <a:gd name="T4" fmla="*/ 48 w 216"/>
                <a:gd name="T5" fmla="*/ 0 h 9"/>
                <a:gd name="T6" fmla="*/ 15 w 216"/>
                <a:gd name="T7" fmla="*/ 2 h 9"/>
                <a:gd name="T8" fmla="*/ 0 w 216"/>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9">
                  <a:moveTo>
                    <a:pt x="216" y="9"/>
                  </a:moveTo>
                  <a:lnTo>
                    <a:pt x="183" y="4"/>
                  </a:lnTo>
                  <a:lnTo>
                    <a:pt x="108" y="0"/>
                  </a:lnTo>
                  <a:lnTo>
                    <a:pt x="33" y="3"/>
                  </a:lnTo>
                  <a:lnTo>
                    <a:pt x="0" y="8"/>
                  </a:lnTo>
                </a:path>
              </a:pathLst>
            </a:custGeom>
            <a:grpFill/>
            <a:ln w="0">
              <a:solidFill>
                <a:srgbClr val="FF0000"/>
              </a:solidFill>
              <a:prstDash val="solid"/>
              <a:round/>
              <a:headEnd/>
              <a:tailEnd/>
            </a:ln>
          </p:spPr>
          <p:txBody>
            <a:bodyPr/>
            <a:lstStyle/>
            <a:p>
              <a:pPr>
                <a:defRPr/>
              </a:pPr>
              <a:endParaRPr lang="fi-FI"/>
            </a:p>
          </p:txBody>
        </p:sp>
        <p:sp>
          <p:nvSpPr>
            <p:cNvPr id="1253" name="Freeform 927"/>
            <p:cNvSpPr>
              <a:spLocks/>
            </p:cNvSpPr>
            <p:nvPr/>
          </p:nvSpPr>
          <p:spPr bwMode="auto">
            <a:xfrm>
              <a:off x="2250" y="725"/>
              <a:ext cx="2" cy="115"/>
            </a:xfrm>
            <a:custGeom>
              <a:avLst/>
              <a:gdLst>
                <a:gd name="T0" fmla="*/ 0 w 7"/>
                <a:gd name="T1" fmla="*/ 0 h 264"/>
                <a:gd name="T2" fmla="*/ 1 w 7"/>
                <a:gd name="T3" fmla="*/ 8 h 264"/>
                <a:gd name="T4" fmla="*/ 2 w 7"/>
                <a:gd name="T5" fmla="*/ 115 h 264"/>
                <a:gd name="T6" fmla="*/ 0 60000 65536"/>
                <a:gd name="T7" fmla="*/ 0 60000 65536"/>
                <a:gd name="T8" fmla="*/ 0 60000 65536"/>
              </a:gdLst>
              <a:ahLst/>
              <a:cxnLst>
                <a:cxn ang="T6">
                  <a:pos x="T0" y="T1"/>
                </a:cxn>
                <a:cxn ang="T7">
                  <a:pos x="T2" y="T3"/>
                </a:cxn>
                <a:cxn ang="T8">
                  <a:pos x="T4" y="T5"/>
                </a:cxn>
              </a:cxnLst>
              <a:rect l="0" t="0" r="r" b="b"/>
              <a:pathLst>
                <a:path w="7" h="264">
                  <a:moveTo>
                    <a:pt x="0" y="0"/>
                  </a:moveTo>
                  <a:lnTo>
                    <a:pt x="5" y="19"/>
                  </a:lnTo>
                  <a:lnTo>
                    <a:pt x="7" y="264"/>
                  </a:lnTo>
                </a:path>
              </a:pathLst>
            </a:custGeom>
            <a:grpFill/>
            <a:ln w="0">
              <a:solidFill>
                <a:srgbClr val="FF0000"/>
              </a:solidFill>
              <a:prstDash val="solid"/>
              <a:round/>
              <a:headEnd/>
              <a:tailEnd/>
            </a:ln>
          </p:spPr>
          <p:txBody>
            <a:bodyPr/>
            <a:lstStyle/>
            <a:p>
              <a:pPr>
                <a:defRPr/>
              </a:pPr>
              <a:endParaRPr lang="fi-FI"/>
            </a:p>
          </p:txBody>
        </p:sp>
        <p:sp>
          <p:nvSpPr>
            <p:cNvPr id="1254" name="Freeform 928"/>
            <p:cNvSpPr>
              <a:spLocks/>
            </p:cNvSpPr>
            <p:nvPr/>
          </p:nvSpPr>
          <p:spPr bwMode="auto">
            <a:xfrm>
              <a:off x="2250" y="867"/>
              <a:ext cx="126" cy="118"/>
            </a:xfrm>
            <a:custGeom>
              <a:avLst/>
              <a:gdLst>
                <a:gd name="T0" fmla="*/ 123 w 285"/>
                <a:gd name="T1" fmla="*/ 118 h 272"/>
                <a:gd name="T2" fmla="*/ 126 w 285"/>
                <a:gd name="T3" fmla="*/ 63 h 272"/>
                <a:gd name="T4" fmla="*/ 114 w 285"/>
                <a:gd name="T5" fmla="*/ 0 h 272"/>
                <a:gd name="T6" fmla="*/ 92 w 285"/>
                <a:gd name="T7" fmla="*/ 3 h 272"/>
                <a:gd name="T8" fmla="*/ 74 w 285"/>
                <a:gd name="T9" fmla="*/ 5 h 272"/>
                <a:gd name="T10" fmla="*/ 56 w 285"/>
                <a:gd name="T11" fmla="*/ 5 h 272"/>
                <a:gd name="T12" fmla="*/ 39 w 285"/>
                <a:gd name="T13" fmla="*/ 5 h 272"/>
                <a:gd name="T14" fmla="*/ 22 w 285"/>
                <a:gd name="T15" fmla="*/ 3 h 272"/>
                <a:gd name="T16" fmla="*/ 0 w 285"/>
                <a:gd name="T17" fmla="*/ 0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 h="272">
                  <a:moveTo>
                    <a:pt x="278" y="272"/>
                  </a:moveTo>
                  <a:lnTo>
                    <a:pt x="285" y="145"/>
                  </a:lnTo>
                  <a:lnTo>
                    <a:pt x="257" y="1"/>
                  </a:lnTo>
                  <a:lnTo>
                    <a:pt x="208" y="8"/>
                  </a:lnTo>
                  <a:lnTo>
                    <a:pt x="168" y="12"/>
                  </a:lnTo>
                  <a:lnTo>
                    <a:pt x="127" y="12"/>
                  </a:lnTo>
                  <a:lnTo>
                    <a:pt x="88" y="11"/>
                  </a:lnTo>
                  <a:lnTo>
                    <a:pt x="49" y="8"/>
                  </a:lnTo>
                  <a:lnTo>
                    <a:pt x="0" y="0"/>
                  </a:lnTo>
                </a:path>
              </a:pathLst>
            </a:custGeom>
            <a:grpFill/>
            <a:ln w="0">
              <a:solidFill>
                <a:srgbClr val="FF0000"/>
              </a:solidFill>
              <a:prstDash val="solid"/>
              <a:round/>
              <a:headEnd/>
              <a:tailEnd/>
            </a:ln>
          </p:spPr>
          <p:txBody>
            <a:bodyPr/>
            <a:lstStyle/>
            <a:p>
              <a:pPr>
                <a:defRPr/>
              </a:pPr>
              <a:endParaRPr lang="fi-FI"/>
            </a:p>
          </p:txBody>
        </p:sp>
        <p:sp>
          <p:nvSpPr>
            <p:cNvPr id="1255" name="Freeform 929"/>
            <p:cNvSpPr>
              <a:spLocks/>
            </p:cNvSpPr>
            <p:nvPr/>
          </p:nvSpPr>
          <p:spPr bwMode="auto">
            <a:xfrm>
              <a:off x="2260" y="930"/>
              <a:ext cx="116" cy="10"/>
            </a:xfrm>
            <a:custGeom>
              <a:avLst/>
              <a:gdLst>
                <a:gd name="T0" fmla="*/ 0 w 263"/>
                <a:gd name="T1" fmla="*/ 6 h 25"/>
                <a:gd name="T2" fmla="*/ 12 w 263"/>
                <a:gd name="T3" fmla="*/ 8 h 25"/>
                <a:gd name="T4" fmla="*/ 29 w 263"/>
                <a:gd name="T5" fmla="*/ 10 h 25"/>
                <a:gd name="T6" fmla="*/ 47 w 263"/>
                <a:gd name="T7" fmla="*/ 10 h 25"/>
                <a:gd name="T8" fmla="*/ 64 w 263"/>
                <a:gd name="T9" fmla="*/ 10 h 25"/>
                <a:gd name="T10" fmla="*/ 81 w 263"/>
                <a:gd name="T11" fmla="*/ 9 h 25"/>
                <a:gd name="T12" fmla="*/ 92 w 263"/>
                <a:gd name="T13" fmla="*/ 7 h 25"/>
                <a:gd name="T14" fmla="*/ 116 w 263"/>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3" h="25">
                  <a:moveTo>
                    <a:pt x="0" y="16"/>
                  </a:moveTo>
                  <a:lnTo>
                    <a:pt x="28" y="21"/>
                  </a:lnTo>
                  <a:lnTo>
                    <a:pt x="66" y="24"/>
                  </a:lnTo>
                  <a:lnTo>
                    <a:pt x="106" y="25"/>
                  </a:lnTo>
                  <a:lnTo>
                    <a:pt x="145" y="25"/>
                  </a:lnTo>
                  <a:lnTo>
                    <a:pt x="184" y="22"/>
                  </a:lnTo>
                  <a:lnTo>
                    <a:pt x="208" y="18"/>
                  </a:lnTo>
                  <a:lnTo>
                    <a:pt x="263" y="0"/>
                  </a:lnTo>
                </a:path>
              </a:pathLst>
            </a:custGeom>
            <a:grpFill/>
            <a:ln w="0">
              <a:solidFill>
                <a:srgbClr val="FF0000"/>
              </a:solidFill>
              <a:prstDash val="solid"/>
              <a:round/>
              <a:headEnd/>
              <a:tailEnd/>
            </a:ln>
          </p:spPr>
          <p:txBody>
            <a:bodyPr/>
            <a:lstStyle/>
            <a:p>
              <a:pPr>
                <a:defRPr/>
              </a:pPr>
              <a:endParaRPr lang="fi-FI"/>
            </a:p>
          </p:txBody>
        </p:sp>
        <p:sp>
          <p:nvSpPr>
            <p:cNvPr id="1256" name="Freeform 930"/>
            <p:cNvSpPr>
              <a:spLocks/>
            </p:cNvSpPr>
            <p:nvPr/>
          </p:nvSpPr>
          <p:spPr bwMode="auto">
            <a:xfrm>
              <a:off x="2361" y="727"/>
              <a:ext cx="5" cy="113"/>
            </a:xfrm>
            <a:custGeom>
              <a:avLst/>
              <a:gdLst>
                <a:gd name="T0" fmla="*/ 0 w 10"/>
                <a:gd name="T1" fmla="*/ 113 h 264"/>
                <a:gd name="T2" fmla="*/ 3 w 10"/>
                <a:gd name="T3" fmla="*/ 8 h 264"/>
                <a:gd name="T4" fmla="*/ 5 w 10"/>
                <a:gd name="T5" fmla="*/ 0 h 264"/>
                <a:gd name="T6" fmla="*/ 0 60000 65536"/>
                <a:gd name="T7" fmla="*/ 0 60000 65536"/>
                <a:gd name="T8" fmla="*/ 0 60000 65536"/>
              </a:gdLst>
              <a:ahLst/>
              <a:cxnLst>
                <a:cxn ang="T6">
                  <a:pos x="T0" y="T1"/>
                </a:cxn>
                <a:cxn ang="T7">
                  <a:pos x="T2" y="T3"/>
                </a:cxn>
                <a:cxn ang="T8">
                  <a:pos x="T4" y="T5"/>
                </a:cxn>
              </a:cxnLst>
              <a:rect l="0" t="0" r="r" b="b"/>
              <a:pathLst>
                <a:path w="10" h="264">
                  <a:moveTo>
                    <a:pt x="0" y="264"/>
                  </a:moveTo>
                  <a:lnTo>
                    <a:pt x="5" y="19"/>
                  </a:lnTo>
                  <a:lnTo>
                    <a:pt x="10" y="0"/>
                  </a:lnTo>
                </a:path>
              </a:pathLst>
            </a:custGeom>
            <a:grpFill/>
            <a:ln w="0">
              <a:solidFill>
                <a:srgbClr val="FF0000"/>
              </a:solidFill>
              <a:prstDash val="solid"/>
              <a:round/>
              <a:headEnd/>
              <a:tailEnd/>
            </a:ln>
          </p:spPr>
          <p:txBody>
            <a:bodyPr/>
            <a:lstStyle/>
            <a:p>
              <a:pPr>
                <a:defRPr/>
              </a:pPr>
              <a:endParaRPr lang="fi-FI"/>
            </a:p>
          </p:txBody>
        </p:sp>
        <p:sp>
          <p:nvSpPr>
            <p:cNvPr id="1257" name="Line 931"/>
            <p:cNvSpPr>
              <a:spLocks noChangeShapeType="1"/>
            </p:cNvSpPr>
            <p:nvPr/>
          </p:nvSpPr>
          <p:spPr bwMode="auto">
            <a:xfrm flipH="1" flipV="1">
              <a:off x="2324" y="528"/>
              <a:ext cx="15" cy="123"/>
            </a:xfrm>
            <a:prstGeom prst="line">
              <a:avLst/>
            </a:prstGeom>
            <a:grpFill/>
            <a:ln w="0">
              <a:solidFill>
                <a:srgbClr val="FF0000"/>
              </a:solidFill>
              <a:round/>
              <a:headEnd/>
              <a:tailEnd/>
            </a:ln>
            <a:extLst/>
          </p:spPr>
          <p:txBody>
            <a:bodyPr/>
            <a:lstStyle/>
            <a:p>
              <a:pPr>
                <a:defRPr/>
              </a:pPr>
              <a:endParaRPr lang="fi-FI"/>
            </a:p>
          </p:txBody>
        </p:sp>
        <p:sp>
          <p:nvSpPr>
            <p:cNvPr id="1258" name="Line 932"/>
            <p:cNvSpPr>
              <a:spLocks noChangeShapeType="1"/>
            </p:cNvSpPr>
            <p:nvPr/>
          </p:nvSpPr>
          <p:spPr bwMode="auto">
            <a:xfrm>
              <a:off x="2395" y="667"/>
              <a:ext cx="3" cy="34"/>
            </a:xfrm>
            <a:prstGeom prst="line">
              <a:avLst/>
            </a:prstGeom>
            <a:grpFill/>
            <a:ln w="0">
              <a:solidFill>
                <a:srgbClr val="FF0000"/>
              </a:solidFill>
              <a:round/>
              <a:headEnd/>
              <a:tailEnd/>
            </a:ln>
            <a:extLst/>
          </p:spPr>
          <p:txBody>
            <a:bodyPr/>
            <a:lstStyle/>
            <a:p>
              <a:pPr>
                <a:defRPr/>
              </a:pPr>
              <a:endParaRPr lang="fi-FI"/>
            </a:p>
          </p:txBody>
        </p:sp>
        <p:sp>
          <p:nvSpPr>
            <p:cNvPr id="1259" name="Line 933"/>
            <p:cNvSpPr>
              <a:spLocks noChangeShapeType="1"/>
            </p:cNvSpPr>
            <p:nvPr/>
          </p:nvSpPr>
          <p:spPr bwMode="auto">
            <a:xfrm flipH="1" flipV="1">
              <a:off x="2382" y="699"/>
              <a:ext cx="18" cy="2"/>
            </a:xfrm>
            <a:prstGeom prst="line">
              <a:avLst/>
            </a:prstGeom>
            <a:grpFill/>
            <a:ln w="0">
              <a:solidFill>
                <a:srgbClr val="FF0000"/>
              </a:solidFill>
              <a:round/>
              <a:headEnd/>
              <a:tailEnd/>
            </a:ln>
            <a:extLst/>
          </p:spPr>
          <p:txBody>
            <a:bodyPr/>
            <a:lstStyle/>
            <a:p>
              <a:pPr>
                <a:defRPr/>
              </a:pPr>
              <a:endParaRPr lang="fi-FI"/>
            </a:p>
          </p:txBody>
        </p:sp>
        <p:sp>
          <p:nvSpPr>
            <p:cNvPr id="1260" name="Freeform 934"/>
            <p:cNvSpPr>
              <a:spLocks/>
            </p:cNvSpPr>
            <p:nvPr/>
          </p:nvSpPr>
          <p:spPr bwMode="auto">
            <a:xfrm>
              <a:off x="2374" y="704"/>
              <a:ext cx="29" cy="5"/>
            </a:xfrm>
            <a:custGeom>
              <a:avLst/>
              <a:gdLst>
                <a:gd name="T0" fmla="*/ 28 w 68"/>
                <a:gd name="T1" fmla="*/ 0 h 13"/>
                <a:gd name="T2" fmla="*/ 29 w 68"/>
                <a:gd name="T3" fmla="*/ 5 h 13"/>
                <a:gd name="T4" fmla="*/ 7 w 68"/>
                <a:gd name="T5" fmla="*/ 2 h 13"/>
                <a:gd name="T6" fmla="*/ 0 w 68"/>
                <a:gd name="T7" fmla="*/ 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13">
                  <a:moveTo>
                    <a:pt x="65" y="0"/>
                  </a:moveTo>
                  <a:lnTo>
                    <a:pt x="68" y="13"/>
                  </a:lnTo>
                  <a:lnTo>
                    <a:pt x="17" y="6"/>
                  </a:lnTo>
                  <a:lnTo>
                    <a:pt x="0" y="13"/>
                  </a:lnTo>
                </a:path>
              </a:pathLst>
            </a:custGeom>
            <a:grpFill/>
            <a:ln w="0">
              <a:solidFill>
                <a:srgbClr val="FF0000"/>
              </a:solidFill>
              <a:prstDash val="solid"/>
              <a:round/>
              <a:headEnd/>
              <a:tailEnd/>
            </a:ln>
          </p:spPr>
          <p:txBody>
            <a:bodyPr/>
            <a:lstStyle/>
            <a:p>
              <a:pPr>
                <a:defRPr/>
              </a:pPr>
              <a:endParaRPr lang="fi-FI"/>
            </a:p>
          </p:txBody>
        </p:sp>
        <p:sp>
          <p:nvSpPr>
            <p:cNvPr id="1261" name="Line 935"/>
            <p:cNvSpPr>
              <a:spLocks noChangeShapeType="1"/>
            </p:cNvSpPr>
            <p:nvPr/>
          </p:nvSpPr>
          <p:spPr bwMode="auto">
            <a:xfrm flipV="1">
              <a:off x="2392" y="709"/>
              <a:ext cx="3" cy="163"/>
            </a:xfrm>
            <a:prstGeom prst="line">
              <a:avLst/>
            </a:prstGeom>
            <a:grpFill/>
            <a:ln w="0">
              <a:solidFill>
                <a:srgbClr val="FF0000"/>
              </a:solidFill>
              <a:round/>
              <a:headEnd/>
              <a:tailEnd/>
            </a:ln>
            <a:extLst/>
          </p:spPr>
          <p:txBody>
            <a:bodyPr/>
            <a:lstStyle/>
            <a:p>
              <a:pPr>
                <a:defRPr/>
              </a:pPr>
              <a:endParaRPr lang="fi-FI"/>
            </a:p>
          </p:txBody>
        </p:sp>
        <p:sp>
          <p:nvSpPr>
            <p:cNvPr id="1262" name="Line 936"/>
            <p:cNvSpPr>
              <a:spLocks noChangeShapeType="1"/>
            </p:cNvSpPr>
            <p:nvPr/>
          </p:nvSpPr>
          <p:spPr bwMode="auto">
            <a:xfrm flipH="1" flipV="1">
              <a:off x="2239" y="785"/>
              <a:ext cx="11" cy="5"/>
            </a:xfrm>
            <a:prstGeom prst="line">
              <a:avLst/>
            </a:prstGeom>
            <a:grpFill/>
            <a:ln w="0">
              <a:solidFill>
                <a:srgbClr val="FF0000"/>
              </a:solidFill>
              <a:round/>
              <a:headEnd/>
              <a:tailEnd/>
            </a:ln>
            <a:extLst/>
          </p:spPr>
          <p:txBody>
            <a:bodyPr/>
            <a:lstStyle/>
            <a:p>
              <a:pPr>
                <a:defRPr/>
              </a:pPr>
              <a:endParaRPr lang="fi-FI"/>
            </a:p>
          </p:txBody>
        </p:sp>
        <p:sp>
          <p:nvSpPr>
            <p:cNvPr id="1263" name="Line 937"/>
            <p:cNvSpPr>
              <a:spLocks noChangeShapeType="1"/>
            </p:cNvSpPr>
            <p:nvPr/>
          </p:nvSpPr>
          <p:spPr bwMode="auto">
            <a:xfrm flipV="1">
              <a:off x="2239" y="530"/>
              <a:ext cx="37" cy="11"/>
            </a:xfrm>
            <a:prstGeom prst="line">
              <a:avLst/>
            </a:prstGeom>
            <a:grpFill/>
            <a:ln w="0">
              <a:solidFill>
                <a:srgbClr val="FF0000"/>
              </a:solidFill>
              <a:round/>
              <a:headEnd/>
              <a:tailEnd/>
            </a:ln>
            <a:extLst/>
          </p:spPr>
          <p:txBody>
            <a:bodyPr/>
            <a:lstStyle/>
            <a:p>
              <a:pPr>
                <a:defRPr/>
              </a:pPr>
              <a:endParaRPr lang="fi-FI"/>
            </a:p>
          </p:txBody>
        </p:sp>
        <p:sp>
          <p:nvSpPr>
            <p:cNvPr id="1264" name="Freeform 938"/>
            <p:cNvSpPr>
              <a:spLocks/>
            </p:cNvSpPr>
            <p:nvPr/>
          </p:nvSpPr>
          <p:spPr bwMode="auto">
            <a:xfrm>
              <a:off x="2215" y="854"/>
              <a:ext cx="8" cy="128"/>
            </a:xfrm>
            <a:custGeom>
              <a:avLst/>
              <a:gdLst>
                <a:gd name="T0" fmla="*/ 8 w 19"/>
                <a:gd name="T1" fmla="*/ 128 h 294"/>
                <a:gd name="T2" fmla="*/ 5 w 19"/>
                <a:gd name="T3" fmla="*/ 114 h 294"/>
                <a:gd name="T4" fmla="*/ 3 w 19"/>
                <a:gd name="T5" fmla="*/ 83 h 294"/>
                <a:gd name="T6" fmla="*/ 0 w 19"/>
                <a:gd name="T7" fmla="*/ 13 h 294"/>
                <a:gd name="T8" fmla="*/ 3 w 19"/>
                <a:gd name="T9" fmla="*/ 0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94">
                  <a:moveTo>
                    <a:pt x="19" y="294"/>
                  </a:moveTo>
                  <a:lnTo>
                    <a:pt x="13" y="262"/>
                  </a:lnTo>
                  <a:lnTo>
                    <a:pt x="6" y="190"/>
                  </a:lnTo>
                  <a:lnTo>
                    <a:pt x="0" y="31"/>
                  </a:lnTo>
                  <a:lnTo>
                    <a:pt x="6" y="0"/>
                  </a:lnTo>
                </a:path>
              </a:pathLst>
            </a:custGeom>
            <a:grpFill/>
            <a:ln w="0">
              <a:solidFill>
                <a:srgbClr val="FF0000"/>
              </a:solidFill>
              <a:prstDash val="solid"/>
              <a:round/>
              <a:headEnd/>
              <a:tailEnd/>
            </a:ln>
          </p:spPr>
          <p:txBody>
            <a:bodyPr/>
            <a:lstStyle/>
            <a:p>
              <a:pPr>
                <a:defRPr/>
              </a:pPr>
              <a:endParaRPr lang="fi-FI"/>
            </a:p>
          </p:txBody>
        </p:sp>
        <p:sp>
          <p:nvSpPr>
            <p:cNvPr id="1265" name="Freeform 939"/>
            <p:cNvSpPr>
              <a:spLocks/>
            </p:cNvSpPr>
            <p:nvPr/>
          </p:nvSpPr>
          <p:spPr bwMode="auto">
            <a:xfrm>
              <a:off x="2218" y="872"/>
              <a:ext cx="18" cy="10"/>
            </a:xfrm>
            <a:custGeom>
              <a:avLst/>
              <a:gdLst>
                <a:gd name="T0" fmla="*/ 0 w 38"/>
                <a:gd name="T1" fmla="*/ 0 h 24"/>
                <a:gd name="T2" fmla="*/ 12 w 38"/>
                <a:gd name="T3" fmla="*/ 1 h 24"/>
                <a:gd name="T4" fmla="*/ 15 w 38"/>
                <a:gd name="T5" fmla="*/ 8 h 24"/>
                <a:gd name="T6" fmla="*/ 18 w 38"/>
                <a:gd name="T7" fmla="*/ 1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4">
                  <a:moveTo>
                    <a:pt x="0" y="0"/>
                  </a:moveTo>
                  <a:lnTo>
                    <a:pt x="26" y="2"/>
                  </a:lnTo>
                  <a:lnTo>
                    <a:pt x="32" y="19"/>
                  </a:lnTo>
                  <a:lnTo>
                    <a:pt x="38" y="24"/>
                  </a:lnTo>
                </a:path>
              </a:pathLst>
            </a:custGeom>
            <a:grpFill/>
            <a:ln w="0">
              <a:solidFill>
                <a:srgbClr val="FF0000"/>
              </a:solidFill>
              <a:prstDash val="solid"/>
              <a:round/>
              <a:headEnd/>
              <a:tailEnd/>
            </a:ln>
          </p:spPr>
          <p:txBody>
            <a:bodyPr/>
            <a:lstStyle/>
            <a:p>
              <a:pPr>
                <a:defRPr/>
              </a:pPr>
              <a:endParaRPr lang="fi-FI"/>
            </a:p>
          </p:txBody>
        </p:sp>
        <p:sp>
          <p:nvSpPr>
            <p:cNvPr id="1266" name="Freeform 940"/>
            <p:cNvSpPr>
              <a:spLocks/>
            </p:cNvSpPr>
            <p:nvPr/>
          </p:nvSpPr>
          <p:spPr bwMode="auto">
            <a:xfrm>
              <a:off x="2221" y="678"/>
              <a:ext cx="13" cy="13"/>
            </a:xfrm>
            <a:custGeom>
              <a:avLst/>
              <a:gdLst>
                <a:gd name="T0" fmla="*/ 13 w 29"/>
                <a:gd name="T1" fmla="*/ 13 h 29"/>
                <a:gd name="T2" fmla="*/ 6 w 29"/>
                <a:gd name="T3" fmla="*/ 3 h 29"/>
                <a:gd name="T4" fmla="*/ 0 w 29"/>
                <a:gd name="T5" fmla="*/ 0 h 29"/>
                <a:gd name="T6" fmla="*/ 0 60000 65536"/>
                <a:gd name="T7" fmla="*/ 0 60000 65536"/>
                <a:gd name="T8" fmla="*/ 0 60000 65536"/>
              </a:gdLst>
              <a:ahLst/>
              <a:cxnLst>
                <a:cxn ang="T6">
                  <a:pos x="T0" y="T1"/>
                </a:cxn>
                <a:cxn ang="T7">
                  <a:pos x="T2" y="T3"/>
                </a:cxn>
                <a:cxn ang="T8">
                  <a:pos x="T4" y="T5"/>
                </a:cxn>
              </a:cxnLst>
              <a:rect l="0" t="0" r="r" b="b"/>
              <a:pathLst>
                <a:path w="29" h="29">
                  <a:moveTo>
                    <a:pt x="29" y="29"/>
                  </a:moveTo>
                  <a:lnTo>
                    <a:pt x="13" y="7"/>
                  </a:lnTo>
                  <a:lnTo>
                    <a:pt x="0" y="0"/>
                  </a:lnTo>
                </a:path>
              </a:pathLst>
            </a:custGeom>
            <a:grpFill/>
            <a:ln w="0">
              <a:solidFill>
                <a:srgbClr val="FF0000"/>
              </a:solidFill>
              <a:prstDash val="solid"/>
              <a:round/>
              <a:headEnd/>
              <a:tailEnd/>
            </a:ln>
          </p:spPr>
          <p:txBody>
            <a:bodyPr/>
            <a:lstStyle/>
            <a:p>
              <a:pPr>
                <a:defRPr/>
              </a:pPr>
              <a:endParaRPr lang="fi-FI"/>
            </a:p>
          </p:txBody>
        </p:sp>
        <p:sp>
          <p:nvSpPr>
            <p:cNvPr id="1267" name="Line 941"/>
            <p:cNvSpPr>
              <a:spLocks noChangeShapeType="1"/>
            </p:cNvSpPr>
            <p:nvPr/>
          </p:nvSpPr>
          <p:spPr bwMode="auto">
            <a:xfrm flipV="1">
              <a:off x="2218" y="775"/>
              <a:ext cx="10" cy="5"/>
            </a:xfrm>
            <a:prstGeom prst="line">
              <a:avLst/>
            </a:prstGeom>
            <a:grpFill/>
            <a:ln w="0">
              <a:solidFill>
                <a:srgbClr val="FF0000"/>
              </a:solidFill>
              <a:round/>
              <a:headEnd/>
              <a:tailEnd/>
            </a:ln>
            <a:extLst/>
          </p:spPr>
          <p:txBody>
            <a:bodyPr/>
            <a:lstStyle/>
            <a:p>
              <a:pPr>
                <a:defRPr/>
              </a:pPr>
              <a:endParaRPr lang="fi-FI"/>
            </a:p>
          </p:txBody>
        </p:sp>
        <p:sp>
          <p:nvSpPr>
            <p:cNvPr id="1268" name="Freeform 942"/>
            <p:cNvSpPr>
              <a:spLocks/>
            </p:cNvSpPr>
            <p:nvPr/>
          </p:nvSpPr>
          <p:spPr bwMode="auto">
            <a:xfrm>
              <a:off x="2228" y="599"/>
              <a:ext cx="6" cy="273"/>
            </a:xfrm>
            <a:custGeom>
              <a:avLst/>
              <a:gdLst>
                <a:gd name="T0" fmla="*/ 2 w 8"/>
                <a:gd name="T1" fmla="*/ 273 h 627"/>
                <a:gd name="T2" fmla="*/ 0 w 8"/>
                <a:gd name="T3" fmla="*/ 229 h 627"/>
                <a:gd name="T4" fmla="*/ 1 w 8"/>
                <a:gd name="T5" fmla="*/ 135 h 627"/>
                <a:gd name="T6" fmla="*/ 6 w 8"/>
                <a:gd name="T7" fmla="*/ 78 h 627"/>
                <a:gd name="T8" fmla="*/ 6 w 8"/>
                <a:gd name="T9" fmla="*/ 0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27">
                  <a:moveTo>
                    <a:pt x="2" y="627"/>
                  </a:moveTo>
                  <a:lnTo>
                    <a:pt x="0" y="525"/>
                  </a:lnTo>
                  <a:lnTo>
                    <a:pt x="1" y="310"/>
                  </a:lnTo>
                  <a:lnTo>
                    <a:pt x="8" y="178"/>
                  </a:lnTo>
                  <a:lnTo>
                    <a:pt x="8" y="0"/>
                  </a:lnTo>
                </a:path>
              </a:pathLst>
            </a:custGeom>
            <a:grpFill/>
            <a:ln w="0">
              <a:solidFill>
                <a:srgbClr val="FF0000"/>
              </a:solidFill>
              <a:prstDash val="solid"/>
              <a:round/>
              <a:headEnd/>
              <a:tailEnd/>
            </a:ln>
          </p:spPr>
          <p:txBody>
            <a:bodyPr/>
            <a:lstStyle/>
            <a:p>
              <a:pPr>
                <a:defRPr/>
              </a:pPr>
              <a:endParaRPr lang="fi-FI"/>
            </a:p>
          </p:txBody>
        </p:sp>
        <p:sp>
          <p:nvSpPr>
            <p:cNvPr id="1269" name="Line 943"/>
            <p:cNvSpPr>
              <a:spLocks noChangeShapeType="1"/>
            </p:cNvSpPr>
            <p:nvPr/>
          </p:nvSpPr>
          <p:spPr bwMode="auto">
            <a:xfrm flipV="1">
              <a:off x="2221" y="578"/>
              <a:ext cx="2" cy="5"/>
            </a:xfrm>
            <a:prstGeom prst="line">
              <a:avLst/>
            </a:prstGeom>
            <a:grpFill/>
            <a:ln w="0">
              <a:solidFill>
                <a:srgbClr val="FF0000"/>
              </a:solidFill>
              <a:round/>
              <a:headEnd/>
              <a:tailEnd/>
            </a:ln>
            <a:extLst/>
          </p:spPr>
          <p:txBody>
            <a:bodyPr/>
            <a:lstStyle/>
            <a:p>
              <a:pPr>
                <a:defRPr/>
              </a:pPr>
              <a:endParaRPr lang="fi-FI"/>
            </a:p>
          </p:txBody>
        </p:sp>
        <p:sp>
          <p:nvSpPr>
            <p:cNvPr id="1270" name="Freeform 944"/>
            <p:cNvSpPr>
              <a:spLocks/>
            </p:cNvSpPr>
            <p:nvPr/>
          </p:nvSpPr>
          <p:spPr bwMode="auto">
            <a:xfrm>
              <a:off x="2228" y="544"/>
              <a:ext cx="6" cy="10"/>
            </a:xfrm>
            <a:custGeom>
              <a:avLst/>
              <a:gdLst>
                <a:gd name="T0" fmla="*/ 0 w 12"/>
                <a:gd name="T1" fmla="*/ 10 h 23"/>
                <a:gd name="T2" fmla="*/ 3 w 12"/>
                <a:gd name="T3" fmla="*/ 3 h 23"/>
                <a:gd name="T4" fmla="*/ 6 w 12"/>
                <a:gd name="T5" fmla="*/ 0 h 23"/>
                <a:gd name="T6" fmla="*/ 0 60000 65536"/>
                <a:gd name="T7" fmla="*/ 0 60000 65536"/>
                <a:gd name="T8" fmla="*/ 0 60000 65536"/>
              </a:gdLst>
              <a:ahLst/>
              <a:cxnLst>
                <a:cxn ang="T6">
                  <a:pos x="T0" y="T1"/>
                </a:cxn>
                <a:cxn ang="T7">
                  <a:pos x="T2" y="T3"/>
                </a:cxn>
                <a:cxn ang="T8">
                  <a:pos x="T4" y="T5"/>
                </a:cxn>
              </a:cxnLst>
              <a:rect l="0" t="0" r="r" b="b"/>
              <a:pathLst>
                <a:path w="12" h="23">
                  <a:moveTo>
                    <a:pt x="0" y="23"/>
                  </a:moveTo>
                  <a:lnTo>
                    <a:pt x="5" y="8"/>
                  </a:lnTo>
                  <a:lnTo>
                    <a:pt x="12" y="0"/>
                  </a:lnTo>
                </a:path>
              </a:pathLst>
            </a:custGeom>
            <a:grpFill/>
            <a:ln w="0">
              <a:solidFill>
                <a:srgbClr val="FF0000"/>
              </a:solidFill>
              <a:prstDash val="solid"/>
              <a:round/>
              <a:headEnd/>
              <a:tailEnd/>
            </a:ln>
          </p:spPr>
          <p:txBody>
            <a:bodyPr/>
            <a:lstStyle/>
            <a:p>
              <a:pPr>
                <a:defRPr/>
              </a:pPr>
              <a:endParaRPr lang="fi-FI"/>
            </a:p>
          </p:txBody>
        </p:sp>
        <p:sp>
          <p:nvSpPr>
            <p:cNvPr id="1271" name="Freeform 945"/>
            <p:cNvSpPr>
              <a:spLocks/>
            </p:cNvSpPr>
            <p:nvPr/>
          </p:nvSpPr>
          <p:spPr bwMode="auto">
            <a:xfrm>
              <a:off x="2223" y="554"/>
              <a:ext cx="5" cy="24"/>
            </a:xfrm>
            <a:custGeom>
              <a:avLst/>
              <a:gdLst>
                <a:gd name="T0" fmla="*/ 0 w 13"/>
                <a:gd name="T1" fmla="*/ 24 h 55"/>
                <a:gd name="T2" fmla="*/ 1 w 13"/>
                <a:gd name="T3" fmla="*/ 16 h 55"/>
                <a:gd name="T4" fmla="*/ 5 w 13"/>
                <a:gd name="T5" fmla="*/ 0 h 55"/>
                <a:gd name="T6" fmla="*/ 0 60000 65536"/>
                <a:gd name="T7" fmla="*/ 0 60000 65536"/>
                <a:gd name="T8" fmla="*/ 0 60000 65536"/>
              </a:gdLst>
              <a:ahLst/>
              <a:cxnLst>
                <a:cxn ang="T6">
                  <a:pos x="T0" y="T1"/>
                </a:cxn>
                <a:cxn ang="T7">
                  <a:pos x="T2" y="T3"/>
                </a:cxn>
                <a:cxn ang="T8">
                  <a:pos x="T4" y="T5"/>
                </a:cxn>
              </a:cxnLst>
              <a:rect l="0" t="0" r="r" b="b"/>
              <a:pathLst>
                <a:path w="13" h="55">
                  <a:moveTo>
                    <a:pt x="0" y="55"/>
                  </a:moveTo>
                  <a:lnTo>
                    <a:pt x="3" y="37"/>
                  </a:lnTo>
                  <a:lnTo>
                    <a:pt x="13" y="0"/>
                  </a:lnTo>
                </a:path>
              </a:pathLst>
            </a:custGeom>
            <a:grpFill/>
            <a:ln w="0">
              <a:solidFill>
                <a:srgbClr val="FF0000"/>
              </a:solidFill>
              <a:prstDash val="solid"/>
              <a:round/>
              <a:headEnd/>
              <a:tailEnd/>
            </a:ln>
          </p:spPr>
          <p:txBody>
            <a:bodyPr/>
            <a:lstStyle/>
            <a:p>
              <a:pPr>
                <a:defRPr/>
              </a:pPr>
              <a:endParaRPr lang="fi-FI"/>
            </a:p>
          </p:txBody>
        </p:sp>
        <p:sp>
          <p:nvSpPr>
            <p:cNvPr id="1272" name="Line 946"/>
            <p:cNvSpPr>
              <a:spLocks noChangeShapeType="1"/>
            </p:cNvSpPr>
            <p:nvPr/>
          </p:nvSpPr>
          <p:spPr bwMode="auto">
            <a:xfrm flipV="1">
              <a:off x="2221" y="541"/>
              <a:ext cx="5" cy="29"/>
            </a:xfrm>
            <a:prstGeom prst="line">
              <a:avLst/>
            </a:prstGeom>
            <a:grpFill/>
            <a:ln w="0">
              <a:solidFill>
                <a:srgbClr val="FF0000"/>
              </a:solidFill>
              <a:round/>
              <a:headEnd/>
              <a:tailEnd/>
            </a:ln>
            <a:extLst/>
          </p:spPr>
          <p:txBody>
            <a:bodyPr/>
            <a:lstStyle/>
            <a:p>
              <a:pPr>
                <a:defRPr/>
              </a:pPr>
              <a:endParaRPr lang="fi-FI"/>
            </a:p>
          </p:txBody>
        </p:sp>
        <p:sp>
          <p:nvSpPr>
            <p:cNvPr id="1273" name="Line 947"/>
            <p:cNvSpPr>
              <a:spLocks noChangeShapeType="1"/>
            </p:cNvSpPr>
            <p:nvPr/>
          </p:nvSpPr>
          <p:spPr bwMode="auto">
            <a:xfrm flipH="1" flipV="1">
              <a:off x="2231" y="982"/>
              <a:ext cx="5" cy="5"/>
            </a:xfrm>
            <a:prstGeom prst="line">
              <a:avLst/>
            </a:prstGeom>
            <a:grpFill/>
            <a:ln w="0">
              <a:solidFill>
                <a:srgbClr val="FF0000"/>
              </a:solidFill>
              <a:round/>
              <a:headEnd/>
              <a:tailEnd/>
            </a:ln>
            <a:extLst/>
          </p:spPr>
          <p:txBody>
            <a:bodyPr/>
            <a:lstStyle/>
            <a:p>
              <a:pPr>
                <a:defRPr/>
              </a:pPr>
              <a:endParaRPr lang="fi-FI"/>
            </a:p>
          </p:txBody>
        </p:sp>
        <p:sp>
          <p:nvSpPr>
            <p:cNvPr id="1274" name="Freeform 948"/>
            <p:cNvSpPr>
              <a:spLocks/>
            </p:cNvSpPr>
            <p:nvPr/>
          </p:nvSpPr>
          <p:spPr bwMode="auto">
            <a:xfrm>
              <a:off x="2218" y="872"/>
              <a:ext cx="10" cy="108"/>
            </a:xfrm>
            <a:custGeom>
              <a:avLst/>
              <a:gdLst>
                <a:gd name="T0" fmla="*/ 10 w 21"/>
                <a:gd name="T1" fmla="*/ 108 h 243"/>
                <a:gd name="T2" fmla="*/ 7 w 21"/>
                <a:gd name="T3" fmla="*/ 98 h 243"/>
                <a:gd name="T4" fmla="*/ 4 w 21"/>
                <a:gd name="T5" fmla="*/ 64 h 243"/>
                <a:gd name="T6" fmla="*/ 0 w 21"/>
                <a:gd name="T7" fmla="*/ 0 h 2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43">
                  <a:moveTo>
                    <a:pt x="21" y="243"/>
                  </a:moveTo>
                  <a:lnTo>
                    <a:pt x="15" y="221"/>
                  </a:lnTo>
                  <a:lnTo>
                    <a:pt x="8" y="143"/>
                  </a:lnTo>
                  <a:lnTo>
                    <a:pt x="0" y="0"/>
                  </a:lnTo>
                </a:path>
              </a:pathLst>
            </a:custGeom>
            <a:grpFill/>
            <a:ln w="0">
              <a:solidFill>
                <a:srgbClr val="FF0000"/>
              </a:solidFill>
              <a:prstDash val="solid"/>
              <a:round/>
              <a:headEnd/>
              <a:tailEnd/>
            </a:ln>
          </p:spPr>
          <p:txBody>
            <a:bodyPr/>
            <a:lstStyle/>
            <a:p>
              <a:pPr>
                <a:defRPr/>
              </a:pPr>
              <a:endParaRPr lang="fi-FI"/>
            </a:p>
          </p:txBody>
        </p:sp>
        <p:sp>
          <p:nvSpPr>
            <p:cNvPr id="1275" name="Freeform 949"/>
            <p:cNvSpPr>
              <a:spLocks/>
            </p:cNvSpPr>
            <p:nvPr/>
          </p:nvSpPr>
          <p:spPr bwMode="auto">
            <a:xfrm>
              <a:off x="2218" y="570"/>
              <a:ext cx="3" cy="97"/>
            </a:xfrm>
            <a:custGeom>
              <a:avLst/>
              <a:gdLst>
                <a:gd name="T0" fmla="*/ 2 w 8"/>
                <a:gd name="T1" fmla="*/ 97 h 221"/>
                <a:gd name="T2" fmla="*/ 0 w 8"/>
                <a:gd name="T3" fmla="*/ 46 h 221"/>
                <a:gd name="T4" fmla="*/ 0 w 8"/>
                <a:gd name="T5" fmla="*/ 29 h 221"/>
                <a:gd name="T6" fmla="*/ 2 w 8"/>
                <a:gd name="T7" fmla="*/ 13 h 221"/>
                <a:gd name="T8" fmla="*/ 3 w 8"/>
                <a:gd name="T9" fmla="*/ 0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21">
                  <a:moveTo>
                    <a:pt x="5" y="221"/>
                  </a:moveTo>
                  <a:lnTo>
                    <a:pt x="0" y="105"/>
                  </a:lnTo>
                  <a:lnTo>
                    <a:pt x="1" y="65"/>
                  </a:lnTo>
                  <a:lnTo>
                    <a:pt x="5" y="29"/>
                  </a:lnTo>
                  <a:lnTo>
                    <a:pt x="8" y="0"/>
                  </a:lnTo>
                </a:path>
              </a:pathLst>
            </a:custGeom>
            <a:grpFill/>
            <a:ln w="0">
              <a:solidFill>
                <a:srgbClr val="FF0000"/>
              </a:solidFill>
              <a:prstDash val="solid"/>
              <a:round/>
              <a:headEnd/>
              <a:tailEnd/>
            </a:ln>
          </p:spPr>
          <p:txBody>
            <a:bodyPr/>
            <a:lstStyle/>
            <a:p>
              <a:pPr>
                <a:defRPr/>
              </a:pPr>
              <a:endParaRPr lang="fi-FI"/>
            </a:p>
          </p:txBody>
        </p:sp>
        <p:sp>
          <p:nvSpPr>
            <p:cNvPr id="1276" name="Line 950"/>
            <p:cNvSpPr>
              <a:spLocks noChangeShapeType="1"/>
            </p:cNvSpPr>
            <p:nvPr/>
          </p:nvSpPr>
          <p:spPr bwMode="auto">
            <a:xfrm>
              <a:off x="2234" y="675"/>
              <a:ext cx="2" cy="18"/>
            </a:xfrm>
            <a:prstGeom prst="line">
              <a:avLst/>
            </a:prstGeom>
            <a:grpFill/>
            <a:ln w="0">
              <a:solidFill>
                <a:srgbClr val="FF0000"/>
              </a:solidFill>
              <a:round/>
              <a:headEnd/>
              <a:tailEnd/>
            </a:ln>
            <a:extLst/>
          </p:spPr>
          <p:txBody>
            <a:bodyPr/>
            <a:lstStyle/>
            <a:p>
              <a:pPr>
                <a:defRPr/>
              </a:pPr>
              <a:endParaRPr lang="fi-FI"/>
            </a:p>
          </p:txBody>
        </p:sp>
        <p:sp>
          <p:nvSpPr>
            <p:cNvPr id="1277" name="Freeform 951"/>
            <p:cNvSpPr>
              <a:spLocks/>
            </p:cNvSpPr>
            <p:nvPr/>
          </p:nvSpPr>
          <p:spPr bwMode="auto">
            <a:xfrm>
              <a:off x="2231" y="872"/>
              <a:ext cx="5" cy="52"/>
            </a:xfrm>
            <a:custGeom>
              <a:avLst/>
              <a:gdLst>
                <a:gd name="T0" fmla="*/ 5 w 13"/>
                <a:gd name="T1" fmla="*/ 52 h 115"/>
                <a:gd name="T2" fmla="*/ 2 w 13"/>
                <a:gd name="T3" fmla="*/ 45 h 115"/>
                <a:gd name="T4" fmla="*/ 0 w 13"/>
                <a:gd name="T5" fmla="*/ 27 h 115"/>
                <a:gd name="T6" fmla="*/ 0 w 13"/>
                <a:gd name="T7" fmla="*/ 0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15">
                  <a:moveTo>
                    <a:pt x="13" y="115"/>
                  </a:moveTo>
                  <a:lnTo>
                    <a:pt x="5" y="100"/>
                  </a:lnTo>
                  <a:lnTo>
                    <a:pt x="1" y="60"/>
                  </a:lnTo>
                  <a:lnTo>
                    <a:pt x="0" y="0"/>
                  </a:lnTo>
                </a:path>
              </a:pathLst>
            </a:custGeom>
            <a:grpFill/>
            <a:ln w="0">
              <a:solidFill>
                <a:srgbClr val="FF0000"/>
              </a:solidFill>
              <a:prstDash val="solid"/>
              <a:round/>
              <a:headEnd/>
              <a:tailEnd/>
            </a:ln>
          </p:spPr>
          <p:txBody>
            <a:bodyPr/>
            <a:lstStyle/>
            <a:p>
              <a:pPr>
                <a:defRPr/>
              </a:pPr>
              <a:endParaRPr lang="fi-FI"/>
            </a:p>
          </p:txBody>
        </p:sp>
        <p:sp>
          <p:nvSpPr>
            <p:cNvPr id="1278" name="Line 952"/>
            <p:cNvSpPr>
              <a:spLocks noChangeShapeType="1"/>
            </p:cNvSpPr>
            <p:nvPr/>
          </p:nvSpPr>
          <p:spPr bwMode="auto">
            <a:xfrm flipV="1">
              <a:off x="2213" y="696"/>
              <a:ext cx="18" cy="5"/>
            </a:xfrm>
            <a:prstGeom prst="line">
              <a:avLst/>
            </a:prstGeom>
            <a:grpFill/>
            <a:ln w="0">
              <a:solidFill>
                <a:srgbClr val="FF0000"/>
              </a:solidFill>
              <a:round/>
              <a:headEnd/>
              <a:tailEnd/>
            </a:ln>
            <a:extLst/>
          </p:spPr>
          <p:txBody>
            <a:bodyPr/>
            <a:lstStyle/>
            <a:p>
              <a:pPr>
                <a:defRPr/>
              </a:pPr>
              <a:endParaRPr lang="fi-FI"/>
            </a:p>
          </p:txBody>
        </p:sp>
        <p:sp>
          <p:nvSpPr>
            <p:cNvPr id="1279" name="Freeform 953"/>
            <p:cNvSpPr>
              <a:spLocks/>
            </p:cNvSpPr>
            <p:nvPr/>
          </p:nvSpPr>
          <p:spPr bwMode="auto">
            <a:xfrm>
              <a:off x="2210" y="704"/>
              <a:ext cx="21" cy="5"/>
            </a:xfrm>
            <a:custGeom>
              <a:avLst/>
              <a:gdLst>
                <a:gd name="T0" fmla="*/ 1 w 51"/>
                <a:gd name="T1" fmla="*/ 0 h 14"/>
                <a:gd name="T2" fmla="*/ 0 w 51"/>
                <a:gd name="T3" fmla="*/ 5 h 14"/>
                <a:gd name="T4" fmla="*/ 21 w 51"/>
                <a:gd name="T5" fmla="*/ 3 h 14"/>
                <a:gd name="T6" fmla="*/ 0 60000 65536"/>
                <a:gd name="T7" fmla="*/ 0 60000 65536"/>
                <a:gd name="T8" fmla="*/ 0 60000 65536"/>
              </a:gdLst>
              <a:ahLst/>
              <a:cxnLst>
                <a:cxn ang="T6">
                  <a:pos x="T0" y="T1"/>
                </a:cxn>
                <a:cxn ang="T7">
                  <a:pos x="T2" y="T3"/>
                </a:cxn>
                <a:cxn ang="T8">
                  <a:pos x="T4" y="T5"/>
                </a:cxn>
              </a:cxnLst>
              <a:rect l="0" t="0" r="r" b="b"/>
              <a:pathLst>
                <a:path w="51" h="14">
                  <a:moveTo>
                    <a:pt x="3" y="0"/>
                  </a:moveTo>
                  <a:lnTo>
                    <a:pt x="0" y="14"/>
                  </a:lnTo>
                  <a:lnTo>
                    <a:pt x="51" y="7"/>
                  </a:lnTo>
                </a:path>
              </a:pathLst>
            </a:custGeom>
            <a:grpFill/>
            <a:ln w="0">
              <a:solidFill>
                <a:srgbClr val="FF0000"/>
              </a:solidFill>
              <a:prstDash val="solid"/>
              <a:round/>
              <a:headEnd/>
              <a:tailEnd/>
            </a:ln>
          </p:spPr>
          <p:txBody>
            <a:bodyPr/>
            <a:lstStyle/>
            <a:p>
              <a:pPr>
                <a:defRPr/>
              </a:pPr>
              <a:endParaRPr lang="fi-FI"/>
            </a:p>
          </p:txBody>
        </p:sp>
        <p:sp>
          <p:nvSpPr>
            <p:cNvPr id="1280" name="Line 954"/>
            <p:cNvSpPr>
              <a:spLocks noChangeShapeType="1"/>
            </p:cNvSpPr>
            <p:nvPr/>
          </p:nvSpPr>
          <p:spPr bwMode="auto">
            <a:xfrm flipV="1">
              <a:off x="2218" y="706"/>
              <a:ext cx="3" cy="166"/>
            </a:xfrm>
            <a:prstGeom prst="line">
              <a:avLst/>
            </a:prstGeom>
            <a:grpFill/>
            <a:ln w="0">
              <a:solidFill>
                <a:srgbClr val="FF0000"/>
              </a:solidFill>
              <a:round/>
              <a:headEnd/>
              <a:tailEnd/>
            </a:ln>
            <a:extLst/>
          </p:spPr>
          <p:txBody>
            <a:bodyPr/>
            <a:lstStyle/>
            <a:p>
              <a:pPr>
                <a:defRPr/>
              </a:pPr>
              <a:endParaRPr lang="fi-FI"/>
            </a:p>
          </p:txBody>
        </p:sp>
        <p:sp>
          <p:nvSpPr>
            <p:cNvPr id="1281" name="Line 955"/>
            <p:cNvSpPr>
              <a:spLocks noChangeShapeType="1"/>
            </p:cNvSpPr>
            <p:nvPr/>
          </p:nvSpPr>
          <p:spPr bwMode="auto">
            <a:xfrm>
              <a:off x="2221" y="667"/>
              <a:ext cx="2" cy="32"/>
            </a:xfrm>
            <a:prstGeom prst="line">
              <a:avLst/>
            </a:prstGeom>
            <a:grpFill/>
            <a:ln w="0">
              <a:solidFill>
                <a:srgbClr val="FF0000"/>
              </a:solidFill>
              <a:round/>
              <a:headEnd/>
              <a:tailEnd/>
            </a:ln>
            <a:extLst/>
          </p:spPr>
          <p:txBody>
            <a:bodyPr/>
            <a:lstStyle/>
            <a:p>
              <a:pPr>
                <a:defRPr/>
              </a:pPr>
              <a:endParaRPr lang="fi-FI"/>
            </a:p>
          </p:txBody>
        </p:sp>
        <p:sp>
          <p:nvSpPr>
            <p:cNvPr id="1282" name="Line 956"/>
            <p:cNvSpPr>
              <a:spLocks noChangeShapeType="1"/>
            </p:cNvSpPr>
            <p:nvPr/>
          </p:nvSpPr>
          <p:spPr bwMode="auto">
            <a:xfrm flipH="1" flipV="1">
              <a:off x="2228" y="783"/>
              <a:ext cx="11" cy="2"/>
            </a:xfrm>
            <a:prstGeom prst="line">
              <a:avLst/>
            </a:prstGeom>
            <a:grpFill/>
            <a:ln w="0">
              <a:solidFill>
                <a:srgbClr val="FF0000"/>
              </a:solidFill>
              <a:round/>
              <a:headEnd/>
              <a:tailEnd/>
            </a:ln>
            <a:extLst/>
          </p:spPr>
          <p:txBody>
            <a:bodyPr/>
            <a:lstStyle/>
            <a:p>
              <a:pPr>
                <a:defRPr/>
              </a:pPr>
              <a:endParaRPr lang="fi-FI"/>
            </a:p>
          </p:txBody>
        </p:sp>
        <p:sp>
          <p:nvSpPr>
            <p:cNvPr id="1283" name="Freeform 957"/>
            <p:cNvSpPr>
              <a:spLocks/>
            </p:cNvSpPr>
            <p:nvPr/>
          </p:nvSpPr>
          <p:spPr bwMode="auto">
            <a:xfrm>
              <a:off x="2234" y="541"/>
              <a:ext cx="5" cy="58"/>
            </a:xfrm>
            <a:custGeom>
              <a:avLst/>
              <a:gdLst>
                <a:gd name="T0" fmla="*/ 0 w 14"/>
                <a:gd name="T1" fmla="*/ 58 h 130"/>
                <a:gd name="T2" fmla="*/ 5 w 14"/>
                <a:gd name="T3" fmla="*/ 0 h 130"/>
                <a:gd name="T4" fmla="*/ 1 w 14"/>
                <a:gd name="T5" fmla="*/ 3 h 130"/>
                <a:gd name="T6" fmla="*/ 0 60000 65536"/>
                <a:gd name="T7" fmla="*/ 0 60000 65536"/>
                <a:gd name="T8" fmla="*/ 0 60000 65536"/>
              </a:gdLst>
              <a:ahLst/>
              <a:cxnLst>
                <a:cxn ang="T6">
                  <a:pos x="T0" y="T1"/>
                </a:cxn>
                <a:cxn ang="T7">
                  <a:pos x="T2" y="T3"/>
                </a:cxn>
                <a:cxn ang="T8">
                  <a:pos x="T4" y="T5"/>
                </a:cxn>
              </a:cxnLst>
              <a:rect l="0" t="0" r="r" b="b"/>
              <a:pathLst>
                <a:path w="14" h="130">
                  <a:moveTo>
                    <a:pt x="0" y="130"/>
                  </a:moveTo>
                  <a:lnTo>
                    <a:pt x="14" y="0"/>
                  </a:lnTo>
                  <a:lnTo>
                    <a:pt x="2" y="7"/>
                  </a:lnTo>
                </a:path>
              </a:pathLst>
            </a:custGeom>
            <a:grpFill/>
            <a:ln w="0">
              <a:solidFill>
                <a:srgbClr val="FF0000"/>
              </a:solidFill>
              <a:prstDash val="solid"/>
              <a:round/>
              <a:headEnd/>
              <a:tailEnd/>
            </a:ln>
          </p:spPr>
          <p:txBody>
            <a:bodyPr/>
            <a:lstStyle/>
            <a:p>
              <a:pPr>
                <a:defRPr/>
              </a:pPr>
              <a:endParaRPr lang="fi-FI"/>
            </a:p>
          </p:txBody>
        </p:sp>
        <p:sp>
          <p:nvSpPr>
            <p:cNvPr id="1284" name="Line 958"/>
            <p:cNvSpPr>
              <a:spLocks noChangeShapeType="1"/>
            </p:cNvSpPr>
            <p:nvPr/>
          </p:nvSpPr>
          <p:spPr bwMode="auto">
            <a:xfrm>
              <a:off x="2231" y="706"/>
              <a:ext cx="8" cy="3"/>
            </a:xfrm>
            <a:prstGeom prst="line">
              <a:avLst/>
            </a:prstGeom>
            <a:grpFill/>
            <a:ln w="0">
              <a:solidFill>
                <a:srgbClr val="FF0000"/>
              </a:solidFill>
              <a:round/>
              <a:headEnd/>
              <a:tailEnd/>
            </a:ln>
            <a:extLst/>
          </p:spPr>
          <p:txBody>
            <a:bodyPr/>
            <a:lstStyle/>
            <a:p>
              <a:pPr>
                <a:defRPr/>
              </a:pPr>
              <a:endParaRPr lang="fi-FI"/>
            </a:p>
          </p:txBody>
        </p:sp>
        <p:sp>
          <p:nvSpPr>
            <p:cNvPr id="1285" name="Line 959"/>
            <p:cNvSpPr>
              <a:spLocks noChangeShapeType="1"/>
            </p:cNvSpPr>
            <p:nvPr/>
          </p:nvSpPr>
          <p:spPr bwMode="auto">
            <a:xfrm flipH="1" flipV="1">
              <a:off x="2236" y="995"/>
              <a:ext cx="24" cy="3"/>
            </a:xfrm>
            <a:prstGeom prst="line">
              <a:avLst/>
            </a:prstGeom>
            <a:grpFill/>
            <a:ln w="0">
              <a:solidFill>
                <a:srgbClr val="FF0000"/>
              </a:solidFill>
              <a:round/>
              <a:headEnd/>
              <a:tailEnd/>
            </a:ln>
            <a:extLst/>
          </p:spPr>
          <p:txBody>
            <a:bodyPr/>
            <a:lstStyle/>
            <a:p>
              <a:pPr>
                <a:defRPr/>
              </a:pPr>
              <a:endParaRPr lang="fi-FI"/>
            </a:p>
          </p:txBody>
        </p:sp>
        <p:sp>
          <p:nvSpPr>
            <p:cNvPr id="1286" name="Line 960"/>
            <p:cNvSpPr>
              <a:spLocks noChangeShapeType="1"/>
            </p:cNvSpPr>
            <p:nvPr/>
          </p:nvSpPr>
          <p:spPr bwMode="auto">
            <a:xfrm flipV="1">
              <a:off x="2236" y="882"/>
              <a:ext cx="3" cy="3"/>
            </a:xfrm>
            <a:prstGeom prst="line">
              <a:avLst/>
            </a:prstGeom>
            <a:grpFill/>
            <a:ln w="0">
              <a:solidFill>
                <a:srgbClr val="FF0000"/>
              </a:solidFill>
              <a:round/>
              <a:headEnd/>
              <a:tailEnd/>
            </a:ln>
            <a:extLst/>
          </p:spPr>
          <p:txBody>
            <a:bodyPr/>
            <a:lstStyle/>
            <a:p>
              <a:pPr>
                <a:defRPr/>
              </a:pPr>
              <a:endParaRPr lang="fi-FI"/>
            </a:p>
          </p:txBody>
        </p:sp>
        <p:sp>
          <p:nvSpPr>
            <p:cNvPr id="1287" name="Line 961"/>
            <p:cNvSpPr>
              <a:spLocks noChangeShapeType="1"/>
            </p:cNvSpPr>
            <p:nvPr/>
          </p:nvSpPr>
          <p:spPr bwMode="auto">
            <a:xfrm flipH="1" flipV="1">
              <a:off x="2234" y="691"/>
              <a:ext cx="13" cy="42"/>
            </a:xfrm>
            <a:prstGeom prst="line">
              <a:avLst/>
            </a:prstGeom>
            <a:grpFill/>
            <a:ln w="0">
              <a:solidFill>
                <a:srgbClr val="FF0000"/>
              </a:solidFill>
              <a:round/>
              <a:headEnd/>
              <a:tailEnd/>
            </a:ln>
            <a:extLst/>
          </p:spPr>
          <p:txBody>
            <a:bodyPr/>
            <a:lstStyle/>
            <a:p>
              <a:pPr>
                <a:defRPr/>
              </a:pPr>
              <a:endParaRPr lang="fi-FI"/>
            </a:p>
          </p:txBody>
        </p:sp>
        <p:sp>
          <p:nvSpPr>
            <p:cNvPr id="1288" name="Line 962"/>
            <p:cNvSpPr>
              <a:spLocks noChangeShapeType="1"/>
            </p:cNvSpPr>
            <p:nvPr/>
          </p:nvSpPr>
          <p:spPr bwMode="auto">
            <a:xfrm>
              <a:off x="2228" y="769"/>
              <a:ext cx="14" cy="11"/>
            </a:xfrm>
            <a:prstGeom prst="line">
              <a:avLst/>
            </a:prstGeom>
            <a:grpFill/>
            <a:ln w="0">
              <a:solidFill>
                <a:srgbClr val="FF0000"/>
              </a:solidFill>
              <a:round/>
              <a:headEnd/>
              <a:tailEnd/>
            </a:ln>
            <a:extLst/>
          </p:spPr>
          <p:txBody>
            <a:bodyPr/>
            <a:lstStyle/>
            <a:p>
              <a:pPr>
                <a:defRPr/>
              </a:pPr>
              <a:endParaRPr lang="fi-FI"/>
            </a:p>
          </p:txBody>
        </p:sp>
        <p:sp>
          <p:nvSpPr>
            <p:cNvPr id="1289" name="Line 963"/>
            <p:cNvSpPr>
              <a:spLocks noChangeShapeType="1"/>
            </p:cNvSpPr>
            <p:nvPr/>
          </p:nvSpPr>
          <p:spPr bwMode="auto">
            <a:xfrm flipV="1">
              <a:off x="2228" y="838"/>
              <a:ext cx="22" cy="2"/>
            </a:xfrm>
            <a:prstGeom prst="line">
              <a:avLst/>
            </a:prstGeom>
            <a:grpFill/>
            <a:ln w="0">
              <a:solidFill>
                <a:srgbClr val="FF0000"/>
              </a:solidFill>
              <a:round/>
              <a:headEnd/>
              <a:tailEnd/>
            </a:ln>
            <a:extLst/>
          </p:spPr>
          <p:txBody>
            <a:bodyPr/>
            <a:lstStyle/>
            <a:p>
              <a:pPr>
                <a:defRPr/>
              </a:pPr>
              <a:endParaRPr lang="fi-FI"/>
            </a:p>
          </p:txBody>
        </p:sp>
        <p:sp>
          <p:nvSpPr>
            <p:cNvPr id="1290" name="Line 964"/>
            <p:cNvSpPr>
              <a:spLocks noChangeShapeType="1"/>
            </p:cNvSpPr>
            <p:nvPr/>
          </p:nvSpPr>
          <p:spPr bwMode="auto">
            <a:xfrm flipH="1">
              <a:off x="2228" y="840"/>
              <a:ext cx="22" cy="3"/>
            </a:xfrm>
            <a:prstGeom prst="line">
              <a:avLst/>
            </a:prstGeom>
            <a:grpFill/>
            <a:ln w="0">
              <a:solidFill>
                <a:srgbClr val="FF0000"/>
              </a:solidFill>
              <a:round/>
              <a:headEnd/>
              <a:tailEnd/>
            </a:ln>
            <a:extLst/>
          </p:spPr>
          <p:txBody>
            <a:bodyPr/>
            <a:lstStyle/>
            <a:p>
              <a:pPr>
                <a:defRPr/>
              </a:pPr>
              <a:endParaRPr lang="fi-FI"/>
            </a:p>
          </p:txBody>
        </p:sp>
        <p:sp>
          <p:nvSpPr>
            <p:cNvPr id="1291" name="Line 965"/>
            <p:cNvSpPr>
              <a:spLocks noChangeShapeType="1"/>
            </p:cNvSpPr>
            <p:nvPr/>
          </p:nvSpPr>
          <p:spPr bwMode="auto">
            <a:xfrm flipH="1" flipV="1">
              <a:off x="2236" y="987"/>
              <a:ext cx="69" cy="3"/>
            </a:xfrm>
            <a:prstGeom prst="line">
              <a:avLst/>
            </a:prstGeom>
            <a:grpFill/>
            <a:ln w="0">
              <a:solidFill>
                <a:srgbClr val="FF0000"/>
              </a:solidFill>
              <a:round/>
              <a:headEnd/>
              <a:tailEnd/>
            </a:ln>
            <a:extLst/>
          </p:spPr>
          <p:txBody>
            <a:bodyPr/>
            <a:lstStyle/>
            <a:p>
              <a:pPr>
                <a:defRPr/>
              </a:pPr>
              <a:endParaRPr lang="fi-FI"/>
            </a:p>
          </p:txBody>
        </p:sp>
        <p:sp>
          <p:nvSpPr>
            <p:cNvPr id="1292" name="Line 966"/>
            <p:cNvSpPr>
              <a:spLocks noChangeShapeType="1"/>
            </p:cNvSpPr>
            <p:nvPr/>
          </p:nvSpPr>
          <p:spPr bwMode="auto">
            <a:xfrm>
              <a:off x="2236" y="693"/>
              <a:ext cx="14" cy="32"/>
            </a:xfrm>
            <a:prstGeom prst="line">
              <a:avLst/>
            </a:prstGeom>
            <a:grpFill/>
            <a:ln w="0">
              <a:solidFill>
                <a:srgbClr val="FF0000"/>
              </a:solidFill>
              <a:round/>
              <a:headEnd/>
              <a:tailEnd/>
            </a:ln>
            <a:extLst/>
          </p:spPr>
          <p:txBody>
            <a:bodyPr/>
            <a:lstStyle/>
            <a:p>
              <a:pPr>
                <a:defRPr/>
              </a:pPr>
              <a:endParaRPr lang="fi-FI"/>
            </a:p>
          </p:txBody>
        </p:sp>
        <p:sp>
          <p:nvSpPr>
            <p:cNvPr id="1293" name="Freeform 967"/>
            <p:cNvSpPr>
              <a:spLocks/>
            </p:cNvSpPr>
            <p:nvPr/>
          </p:nvSpPr>
          <p:spPr bwMode="auto">
            <a:xfrm>
              <a:off x="2236" y="867"/>
              <a:ext cx="14" cy="118"/>
            </a:xfrm>
            <a:custGeom>
              <a:avLst/>
              <a:gdLst>
                <a:gd name="T0" fmla="*/ 14 w 29"/>
                <a:gd name="T1" fmla="*/ 0 h 271"/>
                <a:gd name="T2" fmla="*/ 0 w 29"/>
                <a:gd name="T3" fmla="*/ 63 h 271"/>
                <a:gd name="T4" fmla="*/ 2 w 29"/>
                <a:gd name="T5" fmla="*/ 118 h 271"/>
                <a:gd name="T6" fmla="*/ 0 60000 65536"/>
                <a:gd name="T7" fmla="*/ 0 60000 65536"/>
                <a:gd name="T8" fmla="*/ 0 60000 65536"/>
              </a:gdLst>
              <a:ahLst/>
              <a:cxnLst>
                <a:cxn ang="T6">
                  <a:pos x="T0" y="T1"/>
                </a:cxn>
                <a:cxn ang="T7">
                  <a:pos x="T2" y="T3"/>
                </a:cxn>
                <a:cxn ang="T8">
                  <a:pos x="T4" y="T5"/>
                </a:cxn>
              </a:cxnLst>
              <a:rect l="0" t="0" r="r" b="b"/>
              <a:pathLst>
                <a:path w="29" h="271">
                  <a:moveTo>
                    <a:pt x="29" y="0"/>
                  </a:moveTo>
                  <a:lnTo>
                    <a:pt x="0" y="144"/>
                  </a:lnTo>
                  <a:lnTo>
                    <a:pt x="5" y="271"/>
                  </a:lnTo>
                </a:path>
              </a:pathLst>
            </a:custGeom>
            <a:grpFill/>
            <a:ln w="0">
              <a:solidFill>
                <a:srgbClr val="FF0000"/>
              </a:solidFill>
              <a:prstDash val="solid"/>
              <a:round/>
              <a:headEnd/>
              <a:tailEnd/>
            </a:ln>
          </p:spPr>
          <p:txBody>
            <a:bodyPr/>
            <a:lstStyle/>
            <a:p>
              <a:pPr>
                <a:defRPr/>
              </a:pPr>
              <a:endParaRPr lang="fi-FI"/>
            </a:p>
          </p:txBody>
        </p:sp>
        <p:sp>
          <p:nvSpPr>
            <p:cNvPr id="1294" name="Line 968"/>
            <p:cNvSpPr>
              <a:spLocks noChangeShapeType="1"/>
            </p:cNvSpPr>
            <p:nvPr/>
          </p:nvSpPr>
          <p:spPr bwMode="auto">
            <a:xfrm>
              <a:off x="2236" y="930"/>
              <a:ext cx="24" cy="8"/>
            </a:xfrm>
            <a:prstGeom prst="line">
              <a:avLst/>
            </a:prstGeom>
            <a:grpFill/>
            <a:ln w="0">
              <a:solidFill>
                <a:srgbClr val="FF0000"/>
              </a:solidFill>
              <a:round/>
              <a:headEnd/>
              <a:tailEnd/>
            </a:ln>
            <a:extLst/>
          </p:spPr>
          <p:txBody>
            <a:bodyPr/>
            <a:lstStyle/>
            <a:p>
              <a:pPr>
                <a:defRPr/>
              </a:pPr>
              <a:endParaRPr lang="fi-FI"/>
            </a:p>
          </p:txBody>
        </p:sp>
        <p:sp>
          <p:nvSpPr>
            <p:cNvPr id="1295" name="Line 969"/>
            <p:cNvSpPr>
              <a:spLocks noChangeShapeType="1"/>
            </p:cNvSpPr>
            <p:nvPr/>
          </p:nvSpPr>
          <p:spPr bwMode="auto">
            <a:xfrm flipV="1">
              <a:off x="2376" y="917"/>
              <a:ext cx="3" cy="7"/>
            </a:xfrm>
            <a:prstGeom prst="line">
              <a:avLst/>
            </a:prstGeom>
            <a:grpFill/>
            <a:ln w="0">
              <a:solidFill>
                <a:srgbClr val="FF0000"/>
              </a:solidFill>
              <a:round/>
              <a:headEnd/>
              <a:tailEnd/>
            </a:ln>
            <a:extLst/>
          </p:spPr>
          <p:txBody>
            <a:bodyPr/>
            <a:lstStyle/>
            <a:p>
              <a:pPr>
                <a:defRPr/>
              </a:pPr>
              <a:endParaRPr lang="fi-FI"/>
            </a:p>
          </p:txBody>
        </p:sp>
        <p:sp>
          <p:nvSpPr>
            <p:cNvPr id="1296" name="Line 970"/>
            <p:cNvSpPr>
              <a:spLocks noChangeShapeType="1"/>
            </p:cNvSpPr>
            <p:nvPr/>
          </p:nvSpPr>
          <p:spPr bwMode="auto">
            <a:xfrm flipH="1" flipV="1">
              <a:off x="2361" y="840"/>
              <a:ext cx="2" cy="27"/>
            </a:xfrm>
            <a:prstGeom prst="line">
              <a:avLst/>
            </a:prstGeom>
            <a:grpFill/>
            <a:ln w="0">
              <a:solidFill>
                <a:srgbClr val="FF0000"/>
              </a:solidFill>
              <a:round/>
              <a:headEnd/>
              <a:tailEnd/>
            </a:ln>
            <a:extLst/>
          </p:spPr>
          <p:txBody>
            <a:bodyPr/>
            <a:lstStyle/>
            <a:p>
              <a:pPr>
                <a:defRPr/>
              </a:pPr>
              <a:endParaRPr lang="fi-FI"/>
            </a:p>
          </p:txBody>
        </p:sp>
        <p:sp>
          <p:nvSpPr>
            <p:cNvPr id="1297" name="Line 971"/>
            <p:cNvSpPr>
              <a:spLocks noChangeShapeType="1"/>
            </p:cNvSpPr>
            <p:nvPr/>
          </p:nvSpPr>
          <p:spPr bwMode="auto">
            <a:xfrm flipH="1">
              <a:off x="2250" y="840"/>
              <a:ext cx="2" cy="27"/>
            </a:xfrm>
            <a:prstGeom prst="line">
              <a:avLst/>
            </a:prstGeom>
            <a:grpFill/>
            <a:ln w="0">
              <a:solidFill>
                <a:srgbClr val="FF0000"/>
              </a:solidFill>
              <a:round/>
              <a:headEnd/>
              <a:tailEnd/>
            </a:ln>
            <a:extLst/>
          </p:spPr>
          <p:txBody>
            <a:bodyPr/>
            <a:lstStyle/>
            <a:p>
              <a:pPr>
                <a:defRPr/>
              </a:pPr>
              <a:endParaRPr lang="fi-FI"/>
            </a:p>
          </p:txBody>
        </p:sp>
        <p:sp>
          <p:nvSpPr>
            <p:cNvPr id="1298" name="Line 972"/>
            <p:cNvSpPr>
              <a:spLocks noChangeShapeType="1"/>
            </p:cNvSpPr>
            <p:nvPr/>
          </p:nvSpPr>
          <p:spPr bwMode="auto">
            <a:xfrm>
              <a:off x="2276" y="530"/>
              <a:ext cx="61" cy="3"/>
            </a:xfrm>
            <a:prstGeom prst="line">
              <a:avLst/>
            </a:prstGeom>
            <a:grpFill/>
            <a:ln w="0">
              <a:solidFill>
                <a:srgbClr val="FF0000"/>
              </a:solidFill>
              <a:round/>
              <a:headEnd/>
              <a:tailEnd/>
            </a:ln>
            <a:extLst/>
          </p:spPr>
          <p:txBody>
            <a:bodyPr/>
            <a:lstStyle/>
            <a:p>
              <a:pPr>
                <a:defRPr/>
              </a:pPr>
              <a:endParaRPr lang="fi-FI"/>
            </a:p>
          </p:txBody>
        </p:sp>
        <p:sp>
          <p:nvSpPr>
            <p:cNvPr id="1299" name="Freeform 973"/>
            <p:cNvSpPr>
              <a:spLocks/>
            </p:cNvSpPr>
            <p:nvPr/>
          </p:nvSpPr>
          <p:spPr bwMode="auto">
            <a:xfrm>
              <a:off x="2374" y="982"/>
              <a:ext cx="13" cy="13"/>
            </a:xfrm>
            <a:custGeom>
              <a:avLst/>
              <a:gdLst>
                <a:gd name="T0" fmla="*/ 13 w 30"/>
                <a:gd name="T1" fmla="*/ 0 h 27"/>
                <a:gd name="T2" fmla="*/ 8 w 30"/>
                <a:gd name="T3" fmla="*/ 9 h 27"/>
                <a:gd name="T4" fmla="*/ 0 w 30"/>
                <a:gd name="T5" fmla="*/ 13 h 27"/>
                <a:gd name="T6" fmla="*/ 0 60000 65536"/>
                <a:gd name="T7" fmla="*/ 0 60000 65536"/>
                <a:gd name="T8" fmla="*/ 0 60000 65536"/>
              </a:gdLst>
              <a:ahLst/>
              <a:cxnLst>
                <a:cxn ang="T6">
                  <a:pos x="T0" y="T1"/>
                </a:cxn>
                <a:cxn ang="T7">
                  <a:pos x="T2" y="T3"/>
                </a:cxn>
                <a:cxn ang="T8">
                  <a:pos x="T4" y="T5"/>
                </a:cxn>
              </a:cxnLst>
              <a:rect l="0" t="0" r="r" b="b"/>
              <a:pathLst>
                <a:path w="30" h="27">
                  <a:moveTo>
                    <a:pt x="30" y="0"/>
                  </a:moveTo>
                  <a:lnTo>
                    <a:pt x="19" y="18"/>
                  </a:lnTo>
                  <a:lnTo>
                    <a:pt x="0" y="27"/>
                  </a:lnTo>
                </a:path>
              </a:pathLst>
            </a:custGeom>
            <a:grpFill/>
            <a:ln w="0">
              <a:solidFill>
                <a:srgbClr val="FF0000"/>
              </a:solidFill>
              <a:prstDash val="solid"/>
              <a:round/>
              <a:headEnd/>
              <a:tailEnd/>
            </a:ln>
          </p:spPr>
          <p:txBody>
            <a:bodyPr/>
            <a:lstStyle/>
            <a:p>
              <a:pPr>
                <a:defRPr/>
              </a:pPr>
              <a:endParaRPr lang="fi-FI"/>
            </a:p>
          </p:txBody>
        </p:sp>
        <p:sp>
          <p:nvSpPr>
            <p:cNvPr id="1300" name="Line 974"/>
            <p:cNvSpPr>
              <a:spLocks noChangeShapeType="1"/>
            </p:cNvSpPr>
            <p:nvPr/>
          </p:nvSpPr>
          <p:spPr bwMode="auto">
            <a:xfrm>
              <a:off x="2382" y="533"/>
              <a:ext cx="8" cy="8"/>
            </a:xfrm>
            <a:prstGeom prst="line">
              <a:avLst/>
            </a:prstGeom>
            <a:grpFill/>
            <a:ln w="0">
              <a:solidFill>
                <a:srgbClr val="FF0000"/>
              </a:solidFill>
              <a:round/>
              <a:headEnd/>
              <a:tailEnd/>
            </a:ln>
            <a:extLst/>
          </p:spPr>
          <p:txBody>
            <a:bodyPr/>
            <a:lstStyle/>
            <a:p>
              <a:pPr>
                <a:defRPr/>
              </a:pPr>
              <a:endParaRPr lang="fi-FI"/>
            </a:p>
          </p:txBody>
        </p:sp>
        <p:sp>
          <p:nvSpPr>
            <p:cNvPr id="1301" name="Line 975"/>
            <p:cNvSpPr>
              <a:spLocks noChangeShapeType="1"/>
            </p:cNvSpPr>
            <p:nvPr/>
          </p:nvSpPr>
          <p:spPr bwMode="auto">
            <a:xfrm flipH="1">
              <a:off x="2379" y="980"/>
              <a:ext cx="5" cy="2"/>
            </a:xfrm>
            <a:prstGeom prst="line">
              <a:avLst/>
            </a:prstGeom>
            <a:grpFill/>
            <a:ln w="0">
              <a:solidFill>
                <a:srgbClr val="FF0000"/>
              </a:solidFill>
              <a:round/>
              <a:headEnd/>
              <a:tailEnd/>
            </a:ln>
            <a:extLst/>
          </p:spPr>
          <p:txBody>
            <a:bodyPr/>
            <a:lstStyle/>
            <a:p>
              <a:pPr>
                <a:defRPr/>
              </a:pPr>
              <a:endParaRPr lang="fi-FI"/>
            </a:p>
          </p:txBody>
        </p:sp>
        <p:sp>
          <p:nvSpPr>
            <p:cNvPr id="1302" name="Freeform 976"/>
            <p:cNvSpPr>
              <a:spLocks/>
            </p:cNvSpPr>
            <p:nvPr/>
          </p:nvSpPr>
          <p:spPr bwMode="auto">
            <a:xfrm>
              <a:off x="2355" y="654"/>
              <a:ext cx="24" cy="24"/>
            </a:xfrm>
            <a:custGeom>
              <a:avLst/>
              <a:gdLst>
                <a:gd name="T0" fmla="*/ 0 w 57"/>
                <a:gd name="T1" fmla="*/ 0 h 54"/>
                <a:gd name="T2" fmla="*/ 16 w 57"/>
                <a:gd name="T3" fmla="*/ 8 h 54"/>
                <a:gd name="T4" fmla="*/ 24 w 57"/>
                <a:gd name="T5" fmla="*/ 24 h 54"/>
                <a:gd name="T6" fmla="*/ 0 60000 65536"/>
                <a:gd name="T7" fmla="*/ 0 60000 65536"/>
                <a:gd name="T8" fmla="*/ 0 60000 65536"/>
              </a:gdLst>
              <a:ahLst/>
              <a:cxnLst>
                <a:cxn ang="T6">
                  <a:pos x="T0" y="T1"/>
                </a:cxn>
                <a:cxn ang="T7">
                  <a:pos x="T2" y="T3"/>
                </a:cxn>
                <a:cxn ang="T8">
                  <a:pos x="T4" y="T5"/>
                </a:cxn>
              </a:cxnLst>
              <a:rect l="0" t="0" r="r" b="b"/>
              <a:pathLst>
                <a:path w="57" h="54">
                  <a:moveTo>
                    <a:pt x="0" y="0"/>
                  </a:moveTo>
                  <a:lnTo>
                    <a:pt x="37" y="18"/>
                  </a:lnTo>
                  <a:lnTo>
                    <a:pt x="57" y="54"/>
                  </a:lnTo>
                </a:path>
              </a:pathLst>
            </a:custGeom>
            <a:grpFill/>
            <a:ln w="0">
              <a:solidFill>
                <a:srgbClr val="FF0000"/>
              </a:solidFill>
              <a:prstDash val="solid"/>
              <a:round/>
              <a:headEnd/>
              <a:tailEnd/>
            </a:ln>
          </p:spPr>
          <p:txBody>
            <a:bodyPr/>
            <a:lstStyle/>
            <a:p>
              <a:pPr>
                <a:defRPr/>
              </a:pPr>
              <a:endParaRPr lang="fi-FI"/>
            </a:p>
          </p:txBody>
        </p:sp>
        <p:sp>
          <p:nvSpPr>
            <p:cNvPr id="1303" name="Line 977"/>
            <p:cNvSpPr>
              <a:spLocks noChangeShapeType="1"/>
            </p:cNvSpPr>
            <p:nvPr/>
          </p:nvSpPr>
          <p:spPr bwMode="auto">
            <a:xfrm>
              <a:off x="2400" y="701"/>
              <a:ext cx="3" cy="3"/>
            </a:xfrm>
            <a:prstGeom prst="line">
              <a:avLst/>
            </a:prstGeom>
            <a:grpFill/>
            <a:ln w="0">
              <a:solidFill>
                <a:srgbClr val="FF0000"/>
              </a:solidFill>
              <a:round/>
              <a:headEnd/>
              <a:tailEnd/>
            </a:ln>
            <a:extLst/>
          </p:spPr>
          <p:txBody>
            <a:bodyPr/>
            <a:lstStyle/>
            <a:p>
              <a:pPr>
                <a:defRPr/>
              </a:pPr>
              <a:endParaRPr lang="fi-FI"/>
            </a:p>
          </p:txBody>
        </p:sp>
        <p:sp>
          <p:nvSpPr>
            <p:cNvPr id="1304" name="Freeform 978"/>
            <p:cNvSpPr>
              <a:spLocks/>
            </p:cNvSpPr>
            <p:nvPr/>
          </p:nvSpPr>
          <p:spPr bwMode="auto">
            <a:xfrm>
              <a:off x="2223" y="982"/>
              <a:ext cx="13" cy="13"/>
            </a:xfrm>
            <a:custGeom>
              <a:avLst/>
              <a:gdLst>
                <a:gd name="T0" fmla="*/ 13 w 30"/>
                <a:gd name="T1" fmla="*/ 13 h 26"/>
                <a:gd name="T2" fmla="*/ 5 w 30"/>
                <a:gd name="T3" fmla="*/ 9 h 26"/>
                <a:gd name="T4" fmla="*/ 0 w 30"/>
                <a:gd name="T5" fmla="*/ 0 h 26"/>
                <a:gd name="T6" fmla="*/ 0 60000 65536"/>
                <a:gd name="T7" fmla="*/ 0 60000 65536"/>
                <a:gd name="T8" fmla="*/ 0 60000 65536"/>
              </a:gdLst>
              <a:ahLst/>
              <a:cxnLst>
                <a:cxn ang="T6">
                  <a:pos x="T0" y="T1"/>
                </a:cxn>
                <a:cxn ang="T7">
                  <a:pos x="T2" y="T3"/>
                </a:cxn>
                <a:cxn ang="T8">
                  <a:pos x="T4" y="T5"/>
                </a:cxn>
              </a:cxnLst>
              <a:rect l="0" t="0" r="r" b="b"/>
              <a:pathLst>
                <a:path w="30" h="26">
                  <a:moveTo>
                    <a:pt x="30" y="26"/>
                  </a:moveTo>
                  <a:lnTo>
                    <a:pt x="11" y="18"/>
                  </a:lnTo>
                  <a:lnTo>
                    <a:pt x="0" y="0"/>
                  </a:lnTo>
                </a:path>
              </a:pathLst>
            </a:custGeom>
            <a:grpFill/>
            <a:ln w="0">
              <a:solidFill>
                <a:srgbClr val="FF0000"/>
              </a:solidFill>
              <a:prstDash val="solid"/>
              <a:round/>
              <a:headEnd/>
              <a:tailEnd/>
            </a:ln>
          </p:spPr>
          <p:txBody>
            <a:bodyPr/>
            <a:lstStyle/>
            <a:p>
              <a:pPr>
                <a:defRPr/>
              </a:pPr>
              <a:endParaRPr lang="fi-FI"/>
            </a:p>
          </p:txBody>
        </p:sp>
        <p:sp>
          <p:nvSpPr>
            <p:cNvPr id="1305" name="Line 979"/>
            <p:cNvSpPr>
              <a:spLocks noChangeShapeType="1"/>
            </p:cNvSpPr>
            <p:nvPr/>
          </p:nvSpPr>
          <p:spPr bwMode="auto">
            <a:xfrm flipV="1">
              <a:off x="2226" y="533"/>
              <a:ext cx="5" cy="8"/>
            </a:xfrm>
            <a:prstGeom prst="line">
              <a:avLst/>
            </a:prstGeom>
            <a:grpFill/>
            <a:ln w="0">
              <a:solidFill>
                <a:srgbClr val="FF0000"/>
              </a:solidFill>
              <a:round/>
              <a:headEnd/>
              <a:tailEnd/>
            </a:ln>
            <a:extLst/>
          </p:spPr>
          <p:txBody>
            <a:bodyPr/>
            <a:lstStyle/>
            <a:p>
              <a:pPr>
                <a:defRPr/>
              </a:pPr>
              <a:endParaRPr lang="fi-FI"/>
            </a:p>
          </p:txBody>
        </p:sp>
        <p:sp>
          <p:nvSpPr>
            <p:cNvPr id="1306" name="Line 980"/>
            <p:cNvSpPr>
              <a:spLocks noChangeShapeType="1"/>
            </p:cNvSpPr>
            <p:nvPr/>
          </p:nvSpPr>
          <p:spPr bwMode="auto">
            <a:xfrm flipH="1" flipV="1">
              <a:off x="2228" y="980"/>
              <a:ext cx="3" cy="5"/>
            </a:xfrm>
            <a:prstGeom prst="line">
              <a:avLst/>
            </a:prstGeom>
            <a:grpFill/>
            <a:ln w="0">
              <a:solidFill>
                <a:srgbClr val="FF0000"/>
              </a:solidFill>
              <a:round/>
              <a:headEnd/>
              <a:tailEnd/>
            </a:ln>
            <a:extLst/>
          </p:spPr>
          <p:txBody>
            <a:bodyPr/>
            <a:lstStyle/>
            <a:p>
              <a:pPr>
                <a:defRPr/>
              </a:pPr>
              <a:endParaRPr lang="fi-FI"/>
            </a:p>
          </p:txBody>
        </p:sp>
        <p:sp>
          <p:nvSpPr>
            <p:cNvPr id="1307" name="Line 981"/>
            <p:cNvSpPr>
              <a:spLocks noChangeShapeType="1"/>
            </p:cNvSpPr>
            <p:nvPr/>
          </p:nvSpPr>
          <p:spPr bwMode="auto">
            <a:xfrm flipV="1">
              <a:off x="2210" y="701"/>
              <a:ext cx="3" cy="3"/>
            </a:xfrm>
            <a:prstGeom prst="line">
              <a:avLst/>
            </a:prstGeom>
            <a:grpFill/>
            <a:ln w="0">
              <a:solidFill>
                <a:srgbClr val="FF0000"/>
              </a:solidFill>
              <a:round/>
              <a:headEnd/>
              <a:tailEnd/>
            </a:ln>
            <a:extLst/>
          </p:spPr>
          <p:txBody>
            <a:bodyPr/>
            <a:lstStyle/>
            <a:p>
              <a:pPr>
                <a:defRPr/>
              </a:pPr>
              <a:endParaRPr lang="fi-FI"/>
            </a:p>
          </p:txBody>
        </p:sp>
        <p:sp>
          <p:nvSpPr>
            <p:cNvPr id="1308" name="Line 982"/>
            <p:cNvSpPr>
              <a:spLocks noChangeShapeType="1"/>
            </p:cNvSpPr>
            <p:nvPr/>
          </p:nvSpPr>
          <p:spPr bwMode="auto">
            <a:xfrm flipV="1">
              <a:off x="2231" y="533"/>
              <a:ext cx="148" cy="3"/>
            </a:xfrm>
            <a:prstGeom prst="line">
              <a:avLst/>
            </a:prstGeom>
            <a:grpFill/>
            <a:ln w="0">
              <a:solidFill>
                <a:srgbClr val="FF0000"/>
              </a:solidFill>
              <a:round/>
              <a:headEnd/>
              <a:tailEnd/>
            </a:ln>
            <a:extLst/>
          </p:spPr>
          <p:txBody>
            <a:bodyPr/>
            <a:lstStyle/>
            <a:p>
              <a:pPr>
                <a:defRPr/>
              </a:pPr>
              <a:endParaRPr lang="fi-FI"/>
            </a:p>
          </p:txBody>
        </p:sp>
        <p:sp>
          <p:nvSpPr>
            <p:cNvPr id="1309" name="Freeform 983"/>
            <p:cNvSpPr>
              <a:spLocks/>
            </p:cNvSpPr>
            <p:nvPr/>
          </p:nvSpPr>
          <p:spPr bwMode="auto">
            <a:xfrm>
              <a:off x="2234" y="651"/>
              <a:ext cx="26" cy="24"/>
            </a:xfrm>
            <a:custGeom>
              <a:avLst/>
              <a:gdLst>
                <a:gd name="T0" fmla="*/ 0 w 58"/>
                <a:gd name="T1" fmla="*/ 24 h 54"/>
                <a:gd name="T2" fmla="*/ 9 w 58"/>
                <a:gd name="T3" fmla="*/ 8 h 54"/>
                <a:gd name="T4" fmla="*/ 26 w 58"/>
                <a:gd name="T5" fmla="*/ 0 h 54"/>
                <a:gd name="T6" fmla="*/ 0 60000 65536"/>
                <a:gd name="T7" fmla="*/ 0 60000 65536"/>
                <a:gd name="T8" fmla="*/ 0 60000 65536"/>
              </a:gdLst>
              <a:ahLst/>
              <a:cxnLst>
                <a:cxn ang="T6">
                  <a:pos x="T0" y="T1"/>
                </a:cxn>
                <a:cxn ang="T7">
                  <a:pos x="T2" y="T3"/>
                </a:cxn>
                <a:cxn ang="T8">
                  <a:pos x="T4" y="T5"/>
                </a:cxn>
              </a:cxnLst>
              <a:rect l="0" t="0" r="r" b="b"/>
              <a:pathLst>
                <a:path w="58" h="54">
                  <a:moveTo>
                    <a:pt x="0" y="54"/>
                  </a:moveTo>
                  <a:lnTo>
                    <a:pt x="20" y="18"/>
                  </a:lnTo>
                  <a:lnTo>
                    <a:pt x="58" y="0"/>
                  </a:lnTo>
                </a:path>
              </a:pathLst>
            </a:custGeom>
            <a:grpFill/>
            <a:ln w="0">
              <a:solidFill>
                <a:srgbClr val="FF0000"/>
              </a:solidFill>
              <a:prstDash val="solid"/>
              <a:round/>
              <a:headEnd/>
              <a:tailEnd/>
            </a:ln>
          </p:spPr>
          <p:txBody>
            <a:bodyPr/>
            <a:lstStyle/>
            <a:p>
              <a:pPr>
                <a:defRPr/>
              </a:pPr>
              <a:endParaRPr lang="fi-FI"/>
            </a:p>
          </p:txBody>
        </p:sp>
        <p:sp>
          <p:nvSpPr>
            <p:cNvPr id="1310" name="Freeform 984"/>
            <p:cNvSpPr>
              <a:spLocks/>
            </p:cNvSpPr>
            <p:nvPr/>
          </p:nvSpPr>
          <p:spPr bwMode="auto">
            <a:xfrm>
              <a:off x="2302" y="530"/>
              <a:ext cx="11" cy="11"/>
            </a:xfrm>
            <a:custGeom>
              <a:avLst/>
              <a:gdLst>
                <a:gd name="T0" fmla="*/ 6 w 21"/>
                <a:gd name="T1" fmla="*/ 0 h 22"/>
                <a:gd name="T2" fmla="*/ 9 w 21"/>
                <a:gd name="T3" fmla="*/ 2 h 22"/>
                <a:gd name="T4" fmla="*/ 11 w 21"/>
                <a:gd name="T5" fmla="*/ 6 h 22"/>
                <a:gd name="T6" fmla="*/ 9 w 21"/>
                <a:gd name="T7" fmla="*/ 9 h 22"/>
                <a:gd name="T8" fmla="*/ 6 w 21"/>
                <a:gd name="T9" fmla="*/ 11 h 22"/>
                <a:gd name="T10" fmla="*/ 2 w 21"/>
                <a:gd name="T11" fmla="*/ 9 h 22"/>
                <a:gd name="T12" fmla="*/ 0 w 21"/>
                <a:gd name="T13" fmla="*/ 6 h 22"/>
                <a:gd name="T14" fmla="*/ 2 w 21"/>
                <a:gd name="T15" fmla="*/ 2 h 22"/>
                <a:gd name="T16" fmla="*/ 6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2">
                  <a:moveTo>
                    <a:pt x="11" y="0"/>
                  </a:moveTo>
                  <a:lnTo>
                    <a:pt x="18" y="4"/>
                  </a:lnTo>
                  <a:lnTo>
                    <a:pt x="21" y="11"/>
                  </a:lnTo>
                  <a:lnTo>
                    <a:pt x="18" y="18"/>
                  </a:lnTo>
                  <a:lnTo>
                    <a:pt x="11" y="22"/>
                  </a:lnTo>
                  <a:lnTo>
                    <a:pt x="3" y="18"/>
                  </a:lnTo>
                  <a:lnTo>
                    <a:pt x="0" y="11"/>
                  </a:lnTo>
                  <a:lnTo>
                    <a:pt x="3" y="4"/>
                  </a:lnTo>
                  <a:lnTo>
                    <a:pt x="11" y="0"/>
                  </a:lnTo>
                </a:path>
              </a:pathLst>
            </a:custGeom>
            <a:grpFill/>
            <a:ln w="0">
              <a:solidFill>
                <a:srgbClr val="FF0000"/>
              </a:solidFill>
              <a:prstDash val="solid"/>
              <a:round/>
              <a:headEnd/>
              <a:tailEnd/>
            </a:ln>
          </p:spPr>
          <p:txBody>
            <a:bodyPr/>
            <a:lstStyle/>
            <a:p>
              <a:pPr>
                <a:defRPr/>
              </a:pPr>
              <a:endParaRPr lang="fi-FI"/>
            </a:p>
          </p:txBody>
        </p:sp>
      </p:grpSp>
      <p:grpSp>
        <p:nvGrpSpPr>
          <p:cNvPr id="1311" name="Group 905"/>
          <p:cNvGrpSpPr>
            <a:grpSpLocks/>
          </p:cNvGrpSpPr>
          <p:nvPr/>
        </p:nvGrpSpPr>
        <p:grpSpPr bwMode="auto">
          <a:xfrm rot="5400000">
            <a:off x="6469152" y="4969014"/>
            <a:ext cx="265620" cy="585843"/>
            <a:chOff x="2210" y="517"/>
            <a:chExt cx="193" cy="481"/>
          </a:xfrm>
          <a:solidFill>
            <a:srgbClr val="FF0000"/>
          </a:solidFill>
        </p:grpSpPr>
        <p:sp>
          <p:nvSpPr>
            <p:cNvPr id="1312" name="Freeform 906"/>
            <p:cNvSpPr>
              <a:spLocks/>
            </p:cNvSpPr>
            <p:nvPr/>
          </p:nvSpPr>
          <p:spPr bwMode="auto">
            <a:xfrm>
              <a:off x="2337" y="530"/>
              <a:ext cx="58" cy="53"/>
            </a:xfrm>
            <a:custGeom>
              <a:avLst/>
              <a:gdLst>
                <a:gd name="T0" fmla="*/ 0 w 131"/>
                <a:gd name="T1" fmla="*/ 0 h 123"/>
                <a:gd name="T2" fmla="*/ 39 w 131"/>
                <a:gd name="T3" fmla="*/ 12 h 123"/>
                <a:gd name="T4" fmla="*/ 44 w 131"/>
                <a:gd name="T5" fmla="*/ 15 h 123"/>
                <a:gd name="T6" fmla="*/ 47 w 131"/>
                <a:gd name="T7" fmla="*/ 18 h 123"/>
                <a:gd name="T8" fmla="*/ 50 w 131"/>
                <a:gd name="T9" fmla="*/ 25 h 123"/>
                <a:gd name="T10" fmla="*/ 53 w 131"/>
                <a:gd name="T11" fmla="*/ 39 h 123"/>
                <a:gd name="T12" fmla="*/ 55 w 131"/>
                <a:gd name="T13" fmla="*/ 49 h 123"/>
                <a:gd name="T14" fmla="*/ 58 w 131"/>
                <a:gd name="T15" fmla="*/ 5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23">
                  <a:moveTo>
                    <a:pt x="0" y="0"/>
                  </a:moveTo>
                  <a:lnTo>
                    <a:pt x="87" y="27"/>
                  </a:lnTo>
                  <a:lnTo>
                    <a:pt x="99" y="34"/>
                  </a:lnTo>
                  <a:lnTo>
                    <a:pt x="106" y="42"/>
                  </a:lnTo>
                  <a:lnTo>
                    <a:pt x="112" y="57"/>
                  </a:lnTo>
                  <a:lnTo>
                    <a:pt x="120" y="91"/>
                  </a:lnTo>
                  <a:lnTo>
                    <a:pt x="124" y="114"/>
                  </a:lnTo>
                  <a:lnTo>
                    <a:pt x="131" y="123"/>
                  </a:lnTo>
                </a:path>
              </a:pathLst>
            </a:custGeom>
            <a:grpFill/>
            <a:ln w="0">
              <a:solidFill>
                <a:srgbClr val="FF0000"/>
              </a:solidFill>
              <a:prstDash val="solid"/>
              <a:round/>
              <a:headEnd/>
              <a:tailEnd/>
            </a:ln>
          </p:spPr>
          <p:txBody>
            <a:bodyPr/>
            <a:lstStyle/>
            <a:p>
              <a:pPr>
                <a:defRPr/>
              </a:pPr>
              <a:endParaRPr lang="fi-FI"/>
            </a:p>
          </p:txBody>
        </p:sp>
        <p:sp>
          <p:nvSpPr>
            <p:cNvPr id="1313" name="Freeform 907"/>
            <p:cNvSpPr>
              <a:spLocks/>
            </p:cNvSpPr>
            <p:nvPr/>
          </p:nvSpPr>
          <p:spPr bwMode="auto">
            <a:xfrm>
              <a:off x="2376" y="541"/>
              <a:ext cx="8" cy="376"/>
            </a:xfrm>
            <a:custGeom>
              <a:avLst/>
              <a:gdLst>
                <a:gd name="T0" fmla="*/ 0 w 18"/>
                <a:gd name="T1" fmla="*/ 0 h 857"/>
                <a:gd name="T2" fmla="*/ 6 w 18"/>
                <a:gd name="T3" fmla="*/ 57 h 857"/>
                <a:gd name="T4" fmla="*/ 5 w 18"/>
                <a:gd name="T5" fmla="*/ 135 h 857"/>
                <a:gd name="T6" fmla="*/ 6 w 18"/>
                <a:gd name="T7" fmla="*/ 150 h 857"/>
                <a:gd name="T8" fmla="*/ 8 w 18"/>
                <a:gd name="T9" fmla="*/ 193 h 857"/>
                <a:gd name="T10" fmla="*/ 8 w 18"/>
                <a:gd name="T11" fmla="*/ 287 h 857"/>
                <a:gd name="T12" fmla="*/ 7 w 18"/>
                <a:gd name="T13" fmla="*/ 332 h 857"/>
                <a:gd name="T14" fmla="*/ 6 w 18"/>
                <a:gd name="T15" fmla="*/ 358 h 857"/>
                <a:gd name="T16" fmla="*/ 4 w 18"/>
                <a:gd name="T17" fmla="*/ 376 h 8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857">
                  <a:moveTo>
                    <a:pt x="0" y="0"/>
                  </a:moveTo>
                  <a:lnTo>
                    <a:pt x="14" y="130"/>
                  </a:lnTo>
                  <a:lnTo>
                    <a:pt x="12" y="308"/>
                  </a:lnTo>
                  <a:lnTo>
                    <a:pt x="13" y="341"/>
                  </a:lnTo>
                  <a:lnTo>
                    <a:pt x="18" y="441"/>
                  </a:lnTo>
                  <a:lnTo>
                    <a:pt x="18" y="655"/>
                  </a:lnTo>
                  <a:lnTo>
                    <a:pt x="15" y="757"/>
                  </a:lnTo>
                  <a:lnTo>
                    <a:pt x="14" y="817"/>
                  </a:lnTo>
                  <a:lnTo>
                    <a:pt x="9" y="857"/>
                  </a:lnTo>
                </a:path>
              </a:pathLst>
            </a:custGeom>
            <a:grpFill/>
            <a:ln w="0">
              <a:solidFill>
                <a:srgbClr val="FF0000"/>
              </a:solidFill>
              <a:prstDash val="solid"/>
              <a:round/>
              <a:headEnd/>
              <a:tailEnd/>
            </a:ln>
          </p:spPr>
          <p:txBody>
            <a:bodyPr/>
            <a:lstStyle/>
            <a:p>
              <a:pPr>
                <a:defRPr/>
              </a:pPr>
              <a:endParaRPr lang="fi-FI"/>
            </a:p>
          </p:txBody>
        </p:sp>
        <p:sp>
          <p:nvSpPr>
            <p:cNvPr id="1314" name="Freeform 908"/>
            <p:cNvSpPr>
              <a:spLocks/>
            </p:cNvSpPr>
            <p:nvPr/>
          </p:nvSpPr>
          <p:spPr bwMode="auto">
            <a:xfrm>
              <a:off x="2363" y="678"/>
              <a:ext cx="32" cy="204"/>
            </a:xfrm>
            <a:custGeom>
              <a:avLst/>
              <a:gdLst>
                <a:gd name="T0" fmla="*/ 31 w 69"/>
                <a:gd name="T1" fmla="*/ 194 h 467"/>
                <a:gd name="T2" fmla="*/ 19 w 69"/>
                <a:gd name="T3" fmla="*/ 194 h 467"/>
                <a:gd name="T4" fmla="*/ 17 w 69"/>
                <a:gd name="T5" fmla="*/ 202 h 467"/>
                <a:gd name="T6" fmla="*/ 13 w 69"/>
                <a:gd name="T7" fmla="*/ 204 h 467"/>
                <a:gd name="T8" fmla="*/ 9 w 69"/>
                <a:gd name="T9" fmla="*/ 203 h 467"/>
                <a:gd name="T10" fmla="*/ 6 w 69"/>
                <a:gd name="T11" fmla="*/ 198 h 467"/>
                <a:gd name="T12" fmla="*/ 3 w 69"/>
                <a:gd name="T13" fmla="*/ 185 h 467"/>
                <a:gd name="T14" fmla="*/ 0 w 69"/>
                <a:gd name="T15" fmla="*/ 163 h 467"/>
                <a:gd name="T16" fmla="*/ 1 w 69"/>
                <a:gd name="T17" fmla="*/ 62 h 467"/>
                <a:gd name="T18" fmla="*/ 2 w 69"/>
                <a:gd name="T19" fmla="*/ 55 h 467"/>
                <a:gd name="T20" fmla="*/ 18 w 69"/>
                <a:gd name="T21" fmla="*/ 13 h 467"/>
                <a:gd name="T22" fmla="*/ 26 w 69"/>
                <a:gd name="T23" fmla="*/ 4 h 467"/>
                <a:gd name="T24" fmla="*/ 32 w 69"/>
                <a:gd name="T25" fmla="*/ 0 h 4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467">
                  <a:moveTo>
                    <a:pt x="67" y="443"/>
                  </a:moveTo>
                  <a:lnTo>
                    <a:pt x="41" y="445"/>
                  </a:lnTo>
                  <a:lnTo>
                    <a:pt x="36" y="462"/>
                  </a:lnTo>
                  <a:lnTo>
                    <a:pt x="29" y="467"/>
                  </a:lnTo>
                  <a:lnTo>
                    <a:pt x="20" y="465"/>
                  </a:lnTo>
                  <a:lnTo>
                    <a:pt x="12" y="454"/>
                  </a:lnTo>
                  <a:lnTo>
                    <a:pt x="6" y="424"/>
                  </a:lnTo>
                  <a:lnTo>
                    <a:pt x="0" y="372"/>
                  </a:lnTo>
                  <a:lnTo>
                    <a:pt x="3" y="143"/>
                  </a:lnTo>
                  <a:lnTo>
                    <a:pt x="5" y="127"/>
                  </a:lnTo>
                  <a:lnTo>
                    <a:pt x="39" y="29"/>
                  </a:lnTo>
                  <a:lnTo>
                    <a:pt x="56" y="9"/>
                  </a:lnTo>
                  <a:lnTo>
                    <a:pt x="69" y="0"/>
                  </a:lnTo>
                </a:path>
              </a:pathLst>
            </a:custGeom>
            <a:grpFill/>
            <a:ln w="0">
              <a:solidFill>
                <a:srgbClr val="FF0000"/>
              </a:solidFill>
              <a:prstDash val="solid"/>
              <a:round/>
              <a:headEnd/>
              <a:tailEnd/>
            </a:ln>
          </p:spPr>
          <p:txBody>
            <a:bodyPr/>
            <a:lstStyle/>
            <a:p>
              <a:pPr>
                <a:defRPr/>
              </a:pPr>
              <a:endParaRPr lang="fi-FI"/>
            </a:p>
          </p:txBody>
        </p:sp>
        <p:sp>
          <p:nvSpPr>
            <p:cNvPr id="1315" name="Line 909"/>
            <p:cNvSpPr>
              <a:spLocks noChangeShapeType="1"/>
            </p:cNvSpPr>
            <p:nvPr/>
          </p:nvSpPr>
          <p:spPr bwMode="auto">
            <a:xfrm flipH="1" flipV="1">
              <a:off x="2384" y="777"/>
              <a:ext cx="11" cy="3"/>
            </a:xfrm>
            <a:prstGeom prst="line">
              <a:avLst/>
            </a:prstGeom>
            <a:grpFill/>
            <a:ln w="0">
              <a:solidFill>
                <a:srgbClr val="FF0000"/>
              </a:solidFill>
              <a:round/>
              <a:headEnd/>
              <a:tailEnd/>
            </a:ln>
            <a:extLst/>
          </p:spPr>
          <p:txBody>
            <a:bodyPr/>
            <a:lstStyle/>
            <a:p>
              <a:pPr>
                <a:defRPr/>
              </a:pPr>
              <a:endParaRPr lang="fi-FI"/>
            </a:p>
          </p:txBody>
        </p:sp>
        <p:sp>
          <p:nvSpPr>
            <p:cNvPr id="1316" name="Freeform 910"/>
            <p:cNvSpPr>
              <a:spLocks/>
            </p:cNvSpPr>
            <p:nvPr/>
          </p:nvSpPr>
          <p:spPr bwMode="auto">
            <a:xfrm>
              <a:off x="2363" y="769"/>
              <a:ext cx="21" cy="16"/>
            </a:xfrm>
            <a:custGeom>
              <a:avLst/>
              <a:gdLst>
                <a:gd name="T0" fmla="*/ 21 w 43"/>
                <a:gd name="T1" fmla="*/ 0 h 37"/>
                <a:gd name="T2" fmla="*/ 8 w 43"/>
                <a:gd name="T3" fmla="*/ 11 h 37"/>
                <a:gd name="T4" fmla="*/ 0 w 43"/>
                <a:gd name="T5" fmla="*/ 16 h 37"/>
                <a:gd name="T6" fmla="*/ 0 60000 65536"/>
                <a:gd name="T7" fmla="*/ 0 60000 65536"/>
                <a:gd name="T8" fmla="*/ 0 60000 65536"/>
              </a:gdLst>
              <a:ahLst/>
              <a:cxnLst>
                <a:cxn ang="T6">
                  <a:pos x="T0" y="T1"/>
                </a:cxn>
                <a:cxn ang="T7">
                  <a:pos x="T2" y="T3"/>
                </a:cxn>
                <a:cxn ang="T8">
                  <a:pos x="T4" y="T5"/>
                </a:cxn>
              </a:cxnLst>
              <a:rect l="0" t="0" r="r" b="b"/>
              <a:pathLst>
                <a:path w="43" h="37">
                  <a:moveTo>
                    <a:pt x="43" y="0"/>
                  </a:moveTo>
                  <a:lnTo>
                    <a:pt x="17" y="25"/>
                  </a:lnTo>
                  <a:lnTo>
                    <a:pt x="0" y="37"/>
                  </a:lnTo>
                </a:path>
              </a:pathLst>
            </a:custGeom>
            <a:grpFill/>
            <a:ln w="0">
              <a:solidFill>
                <a:srgbClr val="FF0000"/>
              </a:solidFill>
              <a:prstDash val="solid"/>
              <a:round/>
              <a:headEnd/>
              <a:tailEnd/>
            </a:ln>
          </p:spPr>
          <p:txBody>
            <a:bodyPr/>
            <a:lstStyle/>
            <a:p>
              <a:pPr>
                <a:defRPr/>
              </a:pPr>
              <a:endParaRPr lang="fi-FI"/>
            </a:p>
          </p:txBody>
        </p:sp>
        <p:sp>
          <p:nvSpPr>
            <p:cNvPr id="1317" name="Freeform 911"/>
            <p:cNvSpPr>
              <a:spLocks/>
            </p:cNvSpPr>
            <p:nvPr/>
          </p:nvSpPr>
          <p:spPr bwMode="auto">
            <a:xfrm>
              <a:off x="2363" y="783"/>
              <a:ext cx="21" cy="7"/>
            </a:xfrm>
            <a:custGeom>
              <a:avLst/>
              <a:gdLst>
                <a:gd name="T0" fmla="*/ 0 w 44"/>
                <a:gd name="T1" fmla="*/ 7 h 18"/>
                <a:gd name="T2" fmla="*/ 11 w 44"/>
                <a:gd name="T3" fmla="*/ 4 h 18"/>
                <a:gd name="T4" fmla="*/ 21 w 44"/>
                <a:gd name="T5" fmla="*/ 0 h 18"/>
                <a:gd name="T6" fmla="*/ 0 60000 65536"/>
                <a:gd name="T7" fmla="*/ 0 60000 65536"/>
                <a:gd name="T8" fmla="*/ 0 60000 65536"/>
              </a:gdLst>
              <a:ahLst/>
              <a:cxnLst>
                <a:cxn ang="T6">
                  <a:pos x="T0" y="T1"/>
                </a:cxn>
                <a:cxn ang="T7">
                  <a:pos x="T2" y="T3"/>
                </a:cxn>
                <a:cxn ang="T8">
                  <a:pos x="T4" y="T5"/>
                </a:cxn>
              </a:cxnLst>
              <a:rect l="0" t="0" r="r" b="b"/>
              <a:pathLst>
                <a:path w="44" h="18">
                  <a:moveTo>
                    <a:pt x="0" y="18"/>
                  </a:moveTo>
                  <a:lnTo>
                    <a:pt x="23" y="10"/>
                  </a:lnTo>
                  <a:lnTo>
                    <a:pt x="44" y="0"/>
                  </a:lnTo>
                </a:path>
              </a:pathLst>
            </a:custGeom>
            <a:grpFill/>
            <a:ln w="0">
              <a:solidFill>
                <a:srgbClr val="FF0000"/>
              </a:solidFill>
              <a:prstDash val="solid"/>
              <a:round/>
              <a:headEnd/>
              <a:tailEnd/>
            </a:ln>
          </p:spPr>
          <p:txBody>
            <a:bodyPr/>
            <a:lstStyle/>
            <a:p>
              <a:pPr>
                <a:defRPr/>
              </a:pPr>
              <a:endParaRPr lang="fi-FI"/>
            </a:p>
          </p:txBody>
        </p:sp>
        <p:sp>
          <p:nvSpPr>
            <p:cNvPr id="1318" name="Line 912"/>
            <p:cNvSpPr>
              <a:spLocks noChangeShapeType="1"/>
            </p:cNvSpPr>
            <p:nvPr/>
          </p:nvSpPr>
          <p:spPr bwMode="auto">
            <a:xfrm flipH="1" flipV="1">
              <a:off x="2363" y="838"/>
              <a:ext cx="21" cy="2"/>
            </a:xfrm>
            <a:prstGeom prst="line">
              <a:avLst/>
            </a:prstGeom>
            <a:grpFill/>
            <a:ln w="0">
              <a:solidFill>
                <a:srgbClr val="FF0000"/>
              </a:solidFill>
              <a:round/>
              <a:headEnd/>
              <a:tailEnd/>
            </a:ln>
            <a:extLst/>
          </p:spPr>
          <p:txBody>
            <a:bodyPr/>
            <a:lstStyle/>
            <a:p>
              <a:pPr>
                <a:defRPr/>
              </a:pPr>
              <a:endParaRPr lang="fi-FI"/>
            </a:p>
          </p:txBody>
        </p:sp>
        <p:sp>
          <p:nvSpPr>
            <p:cNvPr id="1319" name="Line 913"/>
            <p:cNvSpPr>
              <a:spLocks noChangeShapeType="1"/>
            </p:cNvSpPr>
            <p:nvPr/>
          </p:nvSpPr>
          <p:spPr bwMode="auto">
            <a:xfrm>
              <a:off x="2363" y="840"/>
              <a:ext cx="19" cy="3"/>
            </a:xfrm>
            <a:prstGeom prst="line">
              <a:avLst/>
            </a:prstGeom>
            <a:grpFill/>
            <a:ln w="0">
              <a:solidFill>
                <a:srgbClr val="FF0000"/>
              </a:solidFill>
              <a:round/>
              <a:headEnd/>
              <a:tailEnd/>
            </a:ln>
            <a:extLst/>
          </p:spPr>
          <p:txBody>
            <a:bodyPr/>
            <a:lstStyle/>
            <a:p>
              <a:pPr>
                <a:defRPr/>
              </a:pPr>
              <a:endParaRPr lang="fi-FI"/>
            </a:p>
          </p:txBody>
        </p:sp>
        <p:sp>
          <p:nvSpPr>
            <p:cNvPr id="1320" name="Freeform 914"/>
            <p:cNvSpPr>
              <a:spLocks/>
            </p:cNvSpPr>
            <p:nvPr/>
          </p:nvSpPr>
          <p:spPr bwMode="auto">
            <a:xfrm>
              <a:off x="2387" y="856"/>
              <a:ext cx="8" cy="126"/>
            </a:xfrm>
            <a:custGeom>
              <a:avLst/>
              <a:gdLst>
                <a:gd name="T0" fmla="*/ 6 w 20"/>
                <a:gd name="T1" fmla="*/ 0 h 292"/>
                <a:gd name="T2" fmla="*/ 8 w 20"/>
                <a:gd name="T3" fmla="*/ 13 h 292"/>
                <a:gd name="T4" fmla="*/ 5 w 20"/>
                <a:gd name="T5" fmla="*/ 82 h 292"/>
                <a:gd name="T6" fmla="*/ 2 w 20"/>
                <a:gd name="T7" fmla="*/ 113 h 292"/>
                <a:gd name="T8" fmla="*/ 0 w 20"/>
                <a:gd name="T9" fmla="*/ 126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92">
                  <a:moveTo>
                    <a:pt x="15" y="0"/>
                  </a:moveTo>
                  <a:lnTo>
                    <a:pt x="20" y="30"/>
                  </a:lnTo>
                  <a:lnTo>
                    <a:pt x="12" y="189"/>
                  </a:lnTo>
                  <a:lnTo>
                    <a:pt x="6" y="262"/>
                  </a:lnTo>
                  <a:lnTo>
                    <a:pt x="0" y="292"/>
                  </a:lnTo>
                </a:path>
              </a:pathLst>
            </a:custGeom>
            <a:grpFill/>
            <a:ln w="0">
              <a:solidFill>
                <a:srgbClr val="FF0000"/>
              </a:solidFill>
              <a:prstDash val="solid"/>
              <a:round/>
              <a:headEnd/>
              <a:tailEnd/>
            </a:ln>
          </p:spPr>
          <p:txBody>
            <a:bodyPr/>
            <a:lstStyle/>
            <a:p>
              <a:pPr>
                <a:defRPr/>
              </a:pPr>
              <a:endParaRPr lang="fi-FI"/>
            </a:p>
          </p:txBody>
        </p:sp>
        <p:sp>
          <p:nvSpPr>
            <p:cNvPr id="1321" name="Freeform 915"/>
            <p:cNvSpPr>
              <a:spLocks/>
            </p:cNvSpPr>
            <p:nvPr/>
          </p:nvSpPr>
          <p:spPr bwMode="auto">
            <a:xfrm>
              <a:off x="2260" y="995"/>
              <a:ext cx="114" cy="3"/>
            </a:xfrm>
            <a:custGeom>
              <a:avLst/>
              <a:gdLst>
                <a:gd name="T0" fmla="*/ 114 w 255"/>
                <a:gd name="T1" fmla="*/ 0 h 10"/>
                <a:gd name="T2" fmla="*/ 90 w 255"/>
                <a:gd name="T3" fmla="*/ 2 h 10"/>
                <a:gd name="T4" fmla="*/ 64 w 255"/>
                <a:gd name="T5" fmla="*/ 3 h 10"/>
                <a:gd name="T6" fmla="*/ 45 w 255"/>
                <a:gd name="T7" fmla="*/ 3 h 10"/>
                <a:gd name="T8" fmla="*/ 25 w 255"/>
                <a:gd name="T9" fmla="*/ 3 h 10"/>
                <a:gd name="T10" fmla="*/ 0 w 255"/>
                <a:gd name="T11" fmla="*/ 2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5" h="10">
                  <a:moveTo>
                    <a:pt x="255" y="0"/>
                  </a:moveTo>
                  <a:lnTo>
                    <a:pt x="201" y="6"/>
                  </a:lnTo>
                  <a:lnTo>
                    <a:pt x="144" y="9"/>
                  </a:lnTo>
                  <a:lnTo>
                    <a:pt x="100" y="10"/>
                  </a:lnTo>
                  <a:lnTo>
                    <a:pt x="57" y="9"/>
                  </a:lnTo>
                  <a:lnTo>
                    <a:pt x="0" y="5"/>
                  </a:lnTo>
                </a:path>
              </a:pathLst>
            </a:custGeom>
            <a:grpFill/>
            <a:ln w="0">
              <a:solidFill>
                <a:srgbClr val="FF0000"/>
              </a:solidFill>
              <a:prstDash val="solid"/>
              <a:round/>
              <a:headEnd/>
              <a:tailEnd/>
            </a:ln>
          </p:spPr>
          <p:txBody>
            <a:bodyPr/>
            <a:lstStyle/>
            <a:p>
              <a:pPr>
                <a:defRPr/>
              </a:pPr>
              <a:endParaRPr lang="fi-FI"/>
            </a:p>
          </p:txBody>
        </p:sp>
        <p:sp>
          <p:nvSpPr>
            <p:cNvPr id="1322" name="Freeform 916"/>
            <p:cNvSpPr>
              <a:spLocks/>
            </p:cNvSpPr>
            <p:nvPr/>
          </p:nvSpPr>
          <p:spPr bwMode="auto">
            <a:xfrm>
              <a:off x="2239" y="733"/>
              <a:ext cx="11" cy="149"/>
            </a:xfrm>
            <a:custGeom>
              <a:avLst/>
              <a:gdLst>
                <a:gd name="T0" fmla="*/ 0 w 21"/>
                <a:gd name="T1" fmla="*/ 149 h 338"/>
                <a:gd name="T2" fmla="*/ 4 w 21"/>
                <a:gd name="T3" fmla="*/ 144 h 338"/>
                <a:gd name="T4" fmla="*/ 8 w 21"/>
                <a:gd name="T5" fmla="*/ 131 h 338"/>
                <a:gd name="T6" fmla="*/ 11 w 21"/>
                <a:gd name="T7" fmla="*/ 108 h 338"/>
                <a:gd name="T8" fmla="*/ 10 w 21"/>
                <a:gd name="T9" fmla="*/ 7 h 338"/>
                <a:gd name="T10" fmla="*/ 9 w 21"/>
                <a:gd name="T11" fmla="*/ 0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38">
                  <a:moveTo>
                    <a:pt x="0" y="338"/>
                  </a:moveTo>
                  <a:lnTo>
                    <a:pt x="7" y="327"/>
                  </a:lnTo>
                  <a:lnTo>
                    <a:pt x="15" y="297"/>
                  </a:lnTo>
                  <a:lnTo>
                    <a:pt x="21" y="245"/>
                  </a:lnTo>
                  <a:lnTo>
                    <a:pt x="20" y="16"/>
                  </a:lnTo>
                  <a:lnTo>
                    <a:pt x="17" y="0"/>
                  </a:lnTo>
                </a:path>
              </a:pathLst>
            </a:custGeom>
            <a:grpFill/>
            <a:ln w="0">
              <a:solidFill>
                <a:srgbClr val="FF0000"/>
              </a:solidFill>
              <a:prstDash val="solid"/>
              <a:round/>
              <a:headEnd/>
              <a:tailEnd/>
            </a:ln>
          </p:spPr>
          <p:txBody>
            <a:bodyPr/>
            <a:lstStyle/>
            <a:p>
              <a:pPr>
                <a:defRPr/>
              </a:pPr>
              <a:endParaRPr lang="fi-FI"/>
            </a:p>
          </p:txBody>
        </p:sp>
        <p:sp>
          <p:nvSpPr>
            <p:cNvPr id="1323" name="Line 917"/>
            <p:cNvSpPr>
              <a:spLocks noChangeShapeType="1"/>
            </p:cNvSpPr>
            <p:nvPr/>
          </p:nvSpPr>
          <p:spPr bwMode="auto">
            <a:xfrm>
              <a:off x="2242" y="780"/>
              <a:ext cx="8" cy="5"/>
            </a:xfrm>
            <a:prstGeom prst="line">
              <a:avLst/>
            </a:prstGeom>
            <a:grpFill/>
            <a:ln w="0">
              <a:solidFill>
                <a:srgbClr val="FF0000"/>
              </a:solidFill>
              <a:round/>
              <a:headEnd/>
              <a:tailEnd/>
            </a:ln>
            <a:extLst/>
          </p:spPr>
          <p:txBody>
            <a:bodyPr/>
            <a:lstStyle/>
            <a:p>
              <a:pPr>
                <a:defRPr/>
              </a:pPr>
              <a:endParaRPr lang="fi-FI"/>
            </a:p>
          </p:txBody>
        </p:sp>
        <p:sp>
          <p:nvSpPr>
            <p:cNvPr id="1324" name="Line 918"/>
            <p:cNvSpPr>
              <a:spLocks noChangeShapeType="1"/>
            </p:cNvSpPr>
            <p:nvPr/>
          </p:nvSpPr>
          <p:spPr bwMode="auto">
            <a:xfrm>
              <a:off x="2308" y="517"/>
              <a:ext cx="2" cy="3"/>
            </a:xfrm>
            <a:prstGeom prst="line">
              <a:avLst/>
            </a:prstGeom>
            <a:grpFill/>
            <a:ln w="0">
              <a:solidFill>
                <a:srgbClr val="FF0000"/>
              </a:solidFill>
              <a:round/>
              <a:headEnd/>
              <a:tailEnd/>
            </a:ln>
            <a:extLst/>
          </p:spPr>
          <p:txBody>
            <a:bodyPr/>
            <a:lstStyle/>
            <a:p>
              <a:pPr>
                <a:defRPr/>
              </a:pPr>
              <a:endParaRPr lang="fi-FI"/>
            </a:p>
          </p:txBody>
        </p:sp>
        <p:sp>
          <p:nvSpPr>
            <p:cNvPr id="1325" name="Line 919"/>
            <p:cNvSpPr>
              <a:spLocks noChangeShapeType="1"/>
            </p:cNvSpPr>
            <p:nvPr/>
          </p:nvSpPr>
          <p:spPr bwMode="auto">
            <a:xfrm>
              <a:off x="2379" y="533"/>
              <a:ext cx="3" cy="3"/>
            </a:xfrm>
            <a:prstGeom prst="line">
              <a:avLst/>
            </a:prstGeom>
            <a:grpFill/>
            <a:ln w="0">
              <a:solidFill>
                <a:srgbClr val="FF0000"/>
              </a:solidFill>
              <a:round/>
              <a:headEnd/>
              <a:tailEnd/>
            </a:ln>
            <a:extLst/>
          </p:spPr>
          <p:txBody>
            <a:bodyPr/>
            <a:lstStyle/>
            <a:p>
              <a:pPr>
                <a:defRPr/>
              </a:pPr>
              <a:endParaRPr lang="fi-FI"/>
            </a:p>
          </p:txBody>
        </p:sp>
        <p:sp>
          <p:nvSpPr>
            <p:cNvPr id="1326" name="Freeform 920"/>
            <p:cNvSpPr>
              <a:spLocks/>
            </p:cNvSpPr>
            <p:nvPr/>
          </p:nvSpPr>
          <p:spPr bwMode="auto">
            <a:xfrm>
              <a:off x="2390" y="541"/>
              <a:ext cx="5" cy="58"/>
            </a:xfrm>
            <a:custGeom>
              <a:avLst/>
              <a:gdLst>
                <a:gd name="T0" fmla="*/ 0 w 16"/>
                <a:gd name="T1" fmla="*/ 0 h 131"/>
                <a:gd name="T2" fmla="*/ 2 w 16"/>
                <a:gd name="T3" fmla="*/ 16 h 131"/>
                <a:gd name="T4" fmla="*/ 3 w 16"/>
                <a:gd name="T5" fmla="*/ 30 h 131"/>
                <a:gd name="T6" fmla="*/ 5 w 16"/>
                <a:gd name="T7" fmla="*/ 58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31">
                  <a:moveTo>
                    <a:pt x="0" y="0"/>
                  </a:moveTo>
                  <a:lnTo>
                    <a:pt x="6" y="37"/>
                  </a:lnTo>
                  <a:lnTo>
                    <a:pt x="10" y="67"/>
                  </a:lnTo>
                  <a:lnTo>
                    <a:pt x="16" y="131"/>
                  </a:lnTo>
                </a:path>
              </a:pathLst>
            </a:custGeom>
            <a:grpFill/>
            <a:ln w="0">
              <a:solidFill>
                <a:srgbClr val="FF0000"/>
              </a:solidFill>
              <a:prstDash val="solid"/>
              <a:round/>
              <a:headEnd/>
              <a:tailEnd/>
            </a:ln>
          </p:spPr>
          <p:txBody>
            <a:bodyPr/>
            <a:lstStyle/>
            <a:p>
              <a:pPr>
                <a:defRPr/>
              </a:pPr>
              <a:endParaRPr lang="fi-FI"/>
            </a:p>
          </p:txBody>
        </p:sp>
        <p:sp>
          <p:nvSpPr>
            <p:cNvPr id="1327" name="Freeform 921"/>
            <p:cNvSpPr>
              <a:spLocks/>
            </p:cNvSpPr>
            <p:nvPr/>
          </p:nvSpPr>
          <p:spPr bwMode="auto">
            <a:xfrm>
              <a:off x="2395" y="599"/>
              <a:ext cx="3" cy="68"/>
            </a:xfrm>
            <a:custGeom>
              <a:avLst/>
              <a:gdLst>
                <a:gd name="T0" fmla="*/ 2 w 6"/>
                <a:gd name="T1" fmla="*/ 0 h 156"/>
                <a:gd name="T2" fmla="*/ 3 w 6"/>
                <a:gd name="T3" fmla="*/ 17 h 156"/>
                <a:gd name="T4" fmla="*/ 0 w 6"/>
                <a:gd name="T5" fmla="*/ 68 h 156"/>
                <a:gd name="T6" fmla="*/ 0 60000 65536"/>
                <a:gd name="T7" fmla="*/ 0 60000 65536"/>
                <a:gd name="T8" fmla="*/ 0 60000 65536"/>
              </a:gdLst>
              <a:ahLst/>
              <a:cxnLst>
                <a:cxn ang="T6">
                  <a:pos x="T0" y="T1"/>
                </a:cxn>
                <a:cxn ang="T7">
                  <a:pos x="T2" y="T3"/>
                </a:cxn>
                <a:cxn ang="T8">
                  <a:pos x="T4" y="T5"/>
                </a:cxn>
              </a:cxnLst>
              <a:rect l="0" t="0" r="r" b="b"/>
              <a:pathLst>
                <a:path w="6" h="156">
                  <a:moveTo>
                    <a:pt x="4" y="0"/>
                  </a:moveTo>
                  <a:lnTo>
                    <a:pt x="6" y="40"/>
                  </a:lnTo>
                  <a:lnTo>
                    <a:pt x="0" y="156"/>
                  </a:lnTo>
                </a:path>
              </a:pathLst>
            </a:custGeom>
            <a:grpFill/>
            <a:ln w="0">
              <a:solidFill>
                <a:srgbClr val="FF0000"/>
              </a:solidFill>
              <a:prstDash val="solid"/>
              <a:round/>
              <a:headEnd/>
              <a:tailEnd/>
            </a:ln>
          </p:spPr>
          <p:txBody>
            <a:bodyPr/>
            <a:lstStyle/>
            <a:p>
              <a:pPr>
                <a:defRPr/>
              </a:pPr>
              <a:endParaRPr lang="fi-FI"/>
            </a:p>
          </p:txBody>
        </p:sp>
        <p:sp>
          <p:nvSpPr>
            <p:cNvPr id="1328" name="Freeform 922"/>
            <p:cNvSpPr>
              <a:spLocks/>
            </p:cNvSpPr>
            <p:nvPr/>
          </p:nvSpPr>
          <p:spPr bwMode="auto">
            <a:xfrm>
              <a:off x="2384" y="872"/>
              <a:ext cx="8" cy="108"/>
            </a:xfrm>
            <a:custGeom>
              <a:avLst/>
              <a:gdLst>
                <a:gd name="T0" fmla="*/ 8 w 22"/>
                <a:gd name="T1" fmla="*/ 0 h 243"/>
                <a:gd name="T2" fmla="*/ 6 w 22"/>
                <a:gd name="T3" fmla="*/ 44 h 243"/>
                <a:gd name="T4" fmla="*/ 3 w 22"/>
                <a:gd name="T5" fmla="*/ 89 h 243"/>
                <a:gd name="T6" fmla="*/ 2 w 22"/>
                <a:gd name="T7" fmla="*/ 98 h 243"/>
                <a:gd name="T8" fmla="*/ 0 w 22"/>
                <a:gd name="T9" fmla="*/ 108 h 2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43">
                  <a:moveTo>
                    <a:pt x="22" y="0"/>
                  </a:moveTo>
                  <a:lnTo>
                    <a:pt x="16" y="98"/>
                  </a:lnTo>
                  <a:lnTo>
                    <a:pt x="9" y="201"/>
                  </a:lnTo>
                  <a:lnTo>
                    <a:pt x="6" y="221"/>
                  </a:lnTo>
                  <a:lnTo>
                    <a:pt x="0" y="243"/>
                  </a:lnTo>
                </a:path>
              </a:pathLst>
            </a:custGeom>
            <a:grpFill/>
            <a:ln w="0">
              <a:solidFill>
                <a:srgbClr val="FF0000"/>
              </a:solidFill>
              <a:prstDash val="solid"/>
              <a:round/>
              <a:headEnd/>
              <a:tailEnd/>
            </a:ln>
          </p:spPr>
          <p:txBody>
            <a:bodyPr/>
            <a:lstStyle/>
            <a:p>
              <a:pPr>
                <a:defRPr/>
              </a:pPr>
              <a:endParaRPr lang="fi-FI"/>
            </a:p>
          </p:txBody>
        </p:sp>
        <p:sp>
          <p:nvSpPr>
            <p:cNvPr id="1329" name="Freeform 923"/>
            <p:cNvSpPr>
              <a:spLocks/>
            </p:cNvSpPr>
            <p:nvPr/>
          </p:nvSpPr>
          <p:spPr bwMode="auto">
            <a:xfrm>
              <a:off x="2305" y="982"/>
              <a:ext cx="74" cy="8"/>
            </a:xfrm>
            <a:custGeom>
              <a:avLst/>
              <a:gdLst>
                <a:gd name="T0" fmla="*/ 0 w 170"/>
                <a:gd name="T1" fmla="*/ 8 h 18"/>
                <a:gd name="T2" fmla="*/ 68 w 170"/>
                <a:gd name="T3" fmla="*/ 4 h 18"/>
                <a:gd name="T4" fmla="*/ 74 w 170"/>
                <a:gd name="T5" fmla="*/ 0 h 18"/>
                <a:gd name="T6" fmla="*/ 0 60000 65536"/>
                <a:gd name="T7" fmla="*/ 0 60000 65536"/>
                <a:gd name="T8" fmla="*/ 0 60000 65536"/>
              </a:gdLst>
              <a:ahLst/>
              <a:cxnLst>
                <a:cxn ang="T6">
                  <a:pos x="T0" y="T1"/>
                </a:cxn>
                <a:cxn ang="T7">
                  <a:pos x="T2" y="T3"/>
                </a:cxn>
                <a:cxn ang="T8">
                  <a:pos x="T4" y="T5"/>
                </a:cxn>
              </a:cxnLst>
              <a:rect l="0" t="0" r="r" b="b"/>
              <a:pathLst>
                <a:path w="170" h="18">
                  <a:moveTo>
                    <a:pt x="0" y="18"/>
                  </a:moveTo>
                  <a:lnTo>
                    <a:pt x="156" y="9"/>
                  </a:lnTo>
                  <a:lnTo>
                    <a:pt x="170" y="0"/>
                  </a:lnTo>
                </a:path>
              </a:pathLst>
            </a:custGeom>
            <a:grpFill/>
            <a:ln w="0">
              <a:solidFill>
                <a:srgbClr val="FF0000"/>
              </a:solidFill>
              <a:prstDash val="solid"/>
              <a:round/>
              <a:headEnd/>
              <a:tailEnd/>
            </a:ln>
          </p:spPr>
          <p:txBody>
            <a:bodyPr/>
            <a:lstStyle/>
            <a:p>
              <a:pPr>
                <a:defRPr/>
              </a:pPr>
              <a:endParaRPr lang="fi-FI"/>
            </a:p>
          </p:txBody>
        </p:sp>
        <p:sp>
          <p:nvSpPr>
            <p:cNvPr id="1330" name="Line 924"/>
            <p:cNvSpPr>
              <a:spLocks noChangeShapeType="1"/>
            </p:cNvSpPr>
            <p:nvPr/>
          </p:nvSpPr>
          <p:spPr bwMode="auto">
            <a:xfrm flipH="1">
              <a:off x="2273" y="528"/>
              <a:ext cx="16" cy="123"/>
            </a:xfrm>
            <a:prstGeom prst="line">
              <a:avLst/>
            </a:prstGeom>
            <a:grpFill/>
            <a:ln w="0">
              <a:solidFill>
                <a:srgbClr val="FF0000"/>
              </a:solidFill>
              <a:round/>
              <a:headEnd/>
              <a:tailEnd/>
            </a:ln>
            <a:extLst/>
          </p:spPr>
          <p:txBody>
            <a:bodyPr/>
            <a:lstStyle/>
            <a:p>
              <a:pPr>
                <a:defRPr/>
              </a:pPr>
              <a:endParaRPr lang="fi-FI"/>
            </a:p>
          </p:txBody>
        </p:sp>
        <p:sp>
          <p:nvSpPr>
            <p:cNvPr id="1331" name="Freeform 925"/>
            <p:cNvSpPr>
              <a:spLocks/>
            </p:cNvSpPr>
            <p:nvPr/>
          </p:nvSpPr>
          <p:spPr bwMode="auto">
            <a:xfrm>
              <a:off x="2250" y="678"/>
              <a:ext cx="129" cy="49"/>
            </a:xfrm>
            <a:custGeom>
              <a:avLst/>
              <a:gdLst>
                <a:gd name="T0" fmla="*/ 0 w 298"/>
                <a:gd name="T1" fmla="*/ 49 h 113"/>
                <a:gd name="T2" fmla="*/ 12 w 298"/>
                <a:gd name="T3" fmla="*/ 46 h 113"/>
                <a:gd name="T4" fmla="*/ 23 w 298"/>
                <a:gd name="T5" fmla="*/ 45 h 113"/>
                <a:gd name="T6" fmla="*/ 58 w 298"/>
                <a:gd name="T7" fmla="*/ 43 h 113"/>
                <a:gd name="T8" fmla="*/ 71 w 298"/>
                <a:gd name="T9" fmla="*/ 44 h 113"/>
                <a:gd name="T10" fmla="*/ 91 w 298"/>
                <a:gd name="T11" fmla="*/ 45 h 113"/>
                <a:gd name="T12" fmla="*/ 103 w 298"/>
                <a:gd name="T13" fmla="*/ 46 h 113"/>
                <a:gd name="T14" fmla="*/ 115 w 298"/>
                <a:gd name="T15" fmla="*/ 49 h 113"/>
                <a:gd name="T16" fmla="*/ 126 w 298"/>
                <a:gd name="T17" fmla="*/ 17 h 113"/>
                <a:gd name="T18" fmla="*/ 129 w 298"/>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8" h="113">
                  <a:moveTo>
                    <a:pt x="0" y="112"/>
                  </a:moveTo>
                  <a:lnTo>
                    <a:pt x="27" y="106"/>
                  </a:lnTo>
                  <a:lnTo>
                    <a:pt x="54" y="103"/>
                  </a:lnTo>
                  <a:lnTo>
                    <a:pt x="134" y="100"/>
                  </a:lnTo>
                  <a:lnTo>
                    <a:pt x="164" y="102"/>
                  </a:lnTo>
                  <a:lnTo>
                    <a:pt x="211" y="103"/>
                  </a:lnTo>
                  <a:lnTo>
                    <a:pt x="238" y="107"/>
                  </a:lnTo>
                  <a:lnTo>
                    <a:pt x="265" y="113"/>
                  </a:lnTo>
                  <a:lnTo>
                    <a:pt x="290" y="40"/>
                  </a:lnTo>
                  <a:lnTo>
                    <a:pt x="298" y="0"/>
                  </a:lnTo>
                </a:path>
              </a:pathLst>
            </a:custGeom>
            <a:grpFill/>
            <a:ln w="0">
              <a:solidFill>
                <a:srgbClr val="FF0000"/>
              </a:solidFill>
              <a:prstDash val="solid"/>
              <a:round/>
              <a:headEnd/>
              <a:tailEnd/>
            </a:ln>
          </p:spPr>
          <p:txBody>
            <a:bodyPr/>
            <a:lstStyle/>
            <a:p>
              <a:pPr>
                <a:defRPr/>
              </a:pPr>
              <a:endParaRPr lang="fi-FI"/>
            </a:p>
          </p:txBody>
        </p:sp>
        <p:sp>
          <p:nvSpPr>
            <p:cNvPr id="1332" name="Freeform 926"/>
            <p:cNvSpPr>
              <a:spLocks/>
            </p:cNvSpPr>
            <p:nvPr/>
          </p:nvSpPr>
          <p:spPr bwMode="auto">
            <a:xfrm>
              <a:off x="2260" y="649"/>
              <a:ext cx="95" cy="5"/>
            </a:xfrm>
            <a:custGeom>
              <a:avLst/>
              <a:gdLst>
                <a:gd name="T0" fmla="*/ 95 w 216"/>
                <a:gd name="T1" fmla="*/ 5 h 9"/>
                <a:gd name="T2" fmla="*/ 80 w 216"/>
                <a:gd name="T3" fmla="*/ 2 h 9"/>
                <a:gd name="T4" fmla="*/ 48 w 216"/>
                <a:gd name="T5" fmla="*/ 0 h 9"/>
                <a:gd name="T6" fmla="*/ 15 w 216"/>
                <a:gd name="T7" fmla="*/ 2 h 9"/>
                <a:gd name="T8" fmla="*/ 0 w 216"/>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9">
                  <a:moveTo>
                    <a:pt x="216" y="9"/>
                  </a:moveTo>
                  <a:lnTo>
                    <a:pt x="183" y="4"/>
                  </a:lnTo>
                  <a:lnTo>
                    <a:pt x="108" y="0"/>
                  </a:lnTo>
                  <a:lnTo>
                    <a:pt x="33" y="3"/>
                  </a:lnTo>
                  <a:lnTo>
                    <a:pt x="0" y="8"/>
                  </a:lnTo>
                </a:path>
              </a:pathLst>
            </a:custGeom>
            <a:grpFill/>
            <a:ln w="0">
              <a:solidFill>
                <a:srgbClr val="FF0000"/>
              </a:solidFill>
              <a:prstDash val="solid"/>
              <a:round/>
              <a:headEnd/>
              <a:tailEnd/>
            </a:ln>
          </p:spPr>
          <p:txBody>
            <a:bodyPr/>
            <a:lstStyle/>
            <a:p>
              <a:pPr>
                <a:defRPr/>
              </a:pPr>
              <a:endParaRPr lang="fi-FI"/>
            </a:p>
          </p:txBody>
        </p:sp>
        <p:sp>
          <p:nvSpPr>
            <p:cNvPr id="1333" name="Freeform 927"/>
            <p:cNvSpPr>
              <a:spLocks/>
            </p:cNvSpPr>
            <p:nvPr/>
          </p:nvSpPr>
          <p:spPr bwMode="auto">
            <a:xfrm>
              <a:off x="2250" y="725"/>
              <a:ext cx="2" cy="115"/>
            </a:xfrm>
            <a:custGeom>
              <a:avLst/>
              <a:gdLst>
                <a:gd name="T0" fmla="*/ 0 w 7"/>
                <a:gd name="T1" fmla="*/ 0 h 264"/>
                <a:gd name="T2" fmla="*/ 1 w 7"/>
                <a:gd name="T3" fmla="*/ 8 h 264"/>
                <a:gd name="T4" fmla="*/ 2 w 7"/>
                <a:gd name="T5" fmla="*/ 115 h 264"/>
                <a:gd name="T6" fmla="*/ 0 60000 65536"/>
                <a:gd name="T7" fmla="*/ 0 60000 65536"/>
                <a:gd name="T8" fmla="*/ 0 60000 65536"/>
              </a:gdLst>
              <a:ahLst/>
              <a:cxnLst>
                <a:cxn ang="T6">
                  <a:pos x="T0" y="T1"/>
                </a:cxn>
                <a:cxn ang="T7">
                  <a:pos x="T2" y="T3"/>
                </a:cxn>
                <a:cxn ang="T8">
                  <a:pos x="T4" y="T5"/>
                </a:cxn>
              </a:cxnLst>
              <a:rect l="0" t="0" r="r" b="b"/>
              <a:pathLst>
                <a:path w="7" h="264">
                  <a:moveTo>
                    <a:pt x="0" y="0"/>
                  </a:moveTo>
                  <a:lnTo>
                    <a:pt x="5" y="19"/>
                  </a:lnTo>
                  <a:lnTo>
                    <a:pt x="7" y="264"/>
                  </a:lnTo>
                </a:path>
              </a:pathLst>
            </a:custGeom>
            <a:grpFill/>
            <a:ln w="0">
              <a:solidFill>
                <a:srgbClr val="FF0000"/>
              </a:solidFill>
              <a:prstDash val="solid"/>
              <a:round/>
              <a:headEnd/>
              <a:tailEnd/>
            </a:ln>
          </p:spPr>
          <p:txBody>
            <a:bodyPr/>
            <a:lstStyle/>
            <a:p>
              <a:pPr>
                <a:defRPr/>
              </a:pPr>
              <a:endParaRPr lang="fi-FI"/>
            </a:p>
          </p:txBody>
        </p:sp>
        <p:sp>
          <p:nvSpPr>
            <p:cNvPr id="1334" name="Freeform 928"/>
            <p:cNvSpPr>
              <a:spLocks/>
            </p:cNvSpPr>
            <p:nvPr/>
          </p:nvSpPr>
          <p:spPr bwMode="auto">
            <a:xfrm>
              <a:off x="2250" y="867"/>
              <a:ext cx="126" cy="118"/>
            </a:xfrm>
            <a:custGeom>
              <a:avLst/>
              <a:gdLst>
                <a:gd name="T0" fmla="*/ 123 w 285"/>
                <a:gd name="T1" fmla="*/ 118 h 272"/>
                <a:gd name="T2" fmla="*/ 126 w 285"/>
                <a:gd name="T3" fmla="*/ 63 h 272"/>
                <a:gd name="T4" fmla="*/ 114 w 285"/>
                <a:gd name="T5" fmla="*/ 0 h 272"/>
                <a:gd name="T6" fmla="*/ 92 w 285"/>
                <a:gd name="T7" fmla="*/ 3 h 272"/>
                <a:gd name="T8" fmla="*/ 74 w 285"/>
                <a:gd name="T9" fmla="*/ 5 h 272"/>
                <a:gd name="T10" fmla="*/ 56 w 285"/>
                <a:gd name="T11" fmla="*/ 5 h 272"/>
                <a:gd name="T12" fmla="*/ 39 w 285"/>
                <a:gd name="T13" fmla="*/ 5 h 272"/>
                <a:gd name="T14" fmla="*/ 22 w 285"/>
                <a:gd name="T15" fmla="*/ 3 h 272"/>
                <a:gd name="T16" fmla="*/ 0 w 285"/>
                <a:gd name="T17" fmla="*/ 0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 h="272">
                  <a:moveTo>
                    <a:pt x="278" y="272"/>
                  </a:moveTo>
                  <a:lnTo>
                    <a:pt x="285" y="145"/>
                  </a:lnTo>
                  <a:lnTo>
                    <a:pt x="257" y="1"/>
                  </a:lnTo>
                  <a:lnTo>
                    <a:pt x="208" y="8"/>
                  </a:lnTo>
                  <a:lnTo>
                    <a:pt x="168" y="12"/>
                  </a:lnTo>
                  <a:lnTo>
                    <a:pt x="127" y="12"/>
                  </a:lnTo>
                  <a:lnTo>
                    <a:pt x="88" y="11"/>
                  </a:lnTo>
                  <a:lnTo>
                    <a:pt x="49" y="8"/>
                  </a:lnTo>
                  <a:lnTo>
                    <a:pt x="0" y="0"/>
                  </a:lnTo>
                </a:path>
              </a:pathLst>
            </a:custGeom>
            <a:grpFill/>
            <a:ln w="0">
              <a:solidFill>
                <a:srgbClr val="FF0000"/>
              </a:solidFill>
              <a:prstDash val="solid"/>
              <a:round/>
              <a:headEnd/>
              <a:tailEnd/>
            </a:ln>
          </p:spPr>
          <p:txBody>
            <a:bodyPr/>
            <a:lstStyle/>
            <a:p>
              <a:pPr>
                <a:defRPr/>
              </a:pPr>
              <a:endParaRPr lang="fi-FI"/>
            </a:p>
          </p:txBody>
        </p:sp>
        <p:sp>
          <p:nvSpPr>
            <p:cNvPr id="1335" name="Freeform 929"/>
            <p:cNvSpPr>
              <a:spLocks/>
            </p:cNvSpPr>
            <p:nvPr/>
          </p:nvSpPr>
          <p:spPr bwMode="auto">
            <a:xfrm>
              <a:off x="2260" y="930"/>
              <a:ext cx="116" cy="10"/>
            </a:xfrm>
            <a:custGeom>
              <a:avLst/>
              <a:gdLst>
                <a:gd name="T0" fmla="*/ 0 w 263"/>
                <a:gd name="T1" fmla="*/ 6 h 25"/>
                <a:gd name="T2" fmla="*/ 12 w 263"/>
                <a:gd name="T3" fmla="*/ 8 h 25"/>
                <a:gd name="T4" fmla="*/ 29 w 263"/>
                <a:gd name="T5" fmla="*/ 10 h 25"/>
                <a:gd name="T6" fmla="*/ 47 w 263"/>
                <a:gd name="T7" fmla="*/ 10 h 25"/>
                <a:gd name="T8" fmla="*/ 64 w 263"/>
                <a:gd name="T9" fmla="*/ 10 h 25"/>
                <a:gd name="T10" fmla="*/ 81 w 263"/>
                <a:gd name="T11" fmla="*/ 9 h 25"/>
                <a:gd name="T12" fmla="*/ 92 w 263"/>
                <a:gd name="T13" fmla="*/ 7 h 25"/>
                <a:gd name="T14" fmla="*/ 116 w 263"/>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3" h="25">
                  <a:moveTo>
                    <a:pt x="0" y="16"/>
                  </a:moveTo>
                  <a:lnTo>
                    <a:pt x="28" y="21"/>
                  </a:lnTo>
                  <a:lnTo>
                    <a:pt x="66" y="24"/>
                  </a:lnTo>
                  <a:lnTo>
                    <a:pt x="106" y="25"/>
                  </a:lnTo>
                  <a:lnTo>
                    <a:pt x="145" y="25"/>
                  </a:lnTo>
                  <a:lnTo>
                    <a:pt x="184" y="22"/>
                  </a:lnTo>
                  <a:lnTo>
                    <a:pt x="208" y="18"/>
                  </a:lnTo>
                  <a:lnTo>
                    <a:pt x="263" y="0"/>
                  </a:lnTo>
                </a:path>
              </a:pathLst>
            </a:custGeom>
            <a:grpFill/>
            <a:ln w="0">
              <a:solidFill>
                <a:srgbClr val="FF0000"/>
              </a:solidFill>
              <a:prstDash val="solid"/>
              <a:round/>
              <a:headEnd/>
              <a:tailEnd/>
            </a:ln>
          </p:spPr>
          <p:txBody>
            <a:bodyPr/>
            <a:lstStyle/>
            <a:p>
              <a:pPr>
                <a:defRPr/>
              </a:pPr>
              <a:endParaRPr lang="fi-FI"/>
            </a:p>
          </p:txBody>
        </p:sp>
        <p:sp>
          <p:nvSpPr>
            <p:cNvPr id="1336" name="Freeform 930"/>
            <p:cNvSpPr>
              <a:spLocks/>
            </p:cNvSpPr>
            <p:nvPr/>
          </p:nvSpPr>
          <p:spPr bwMode="auto">
            <a:xfrm>
              <a:off x="2361" y="727"/>
              <a:ext cx="5" cy="113"/>
            </a:xfrm>
            <a:custGeom>
              <a:avLst/>
              <a:gdLst>
                <a:gd name="T0" fmla="*/ 0 w 10"/>
                <a:gd name="T1" fmla="*/ 113 h 264"/>
                <a:gd name="T2" fmla="*/ 3 w 10"/>
                <a:gd name="T3" fmla="*/ 8 h 264"/>
                <a:gd name="T4" fmla="*/ 5 w 10"/>
                <a:gd name="T5" fmla="*/ 0 h 264"/>
                <a:gd name="T6" fmla="*/ 0 60000 65536"/>
                <a:gd name="T7" fmla="*/ 0 60000 65536"/>
                <a:gd name="T8" fmla="*/ 0 60000 65536"/>
              </a:gdLst>
              <a:ahLst/>
              <a:cxnLst>
                <a:cxn ang="T6">
                  <a:pos x="T0" y="T1"/>
                </a:cxn>
                <a:cxn ang="T7">
                  <a:pos x="T2" y="T3"/>
                </a:cxn>
                <a:cxn ang="T8">
                  <a:pos x="T4" y="T5"/>
                </a:cxn>
              </a:cxnLst>
              <a:rect l="0" t="0" r="r" b="b"/>
              <a:pathLst>
                <a:path w="10" h="264">
                  <a:moveTo>
                    <a:pt x="0" y="264"/>
                  </a:moveTo>
                  <a:lnTo>
                    <a:pt x="5" y="19"/>
                  </a:lnTo>
                  <a:lnTo>
                    <a:pt x="10" y="0"/>
                  </a:lnTo>
                </a:path>
              </a:pathLst>
            </a:custGeom>
            <a:grpFill/>
            <a:ln w="0">
              <a:solidFill>
                <a:srgbClr val="FF0000"/>
              </a:solidFill>
              <a:prstDash val="solid"/>
              <a:round/>
              <a:headEnd/>
              <a:tailEnd/>
            </a:ln>
          </p:spPr>
          <p:txBody>
            <a:bodyPr/>
            <a:lstStyle/>
            <a:p>
              <a:pPr>
                <a:defRPr/>
              </a:pPr>
              <a:endParaRPr lang="fi-FI"/>
            </a:p>
          </p:txBody>
        </p:sp>
        <p:sp>
          <p:nvSpPr>
            <p:cNvPr id="1337" name="Line 931"/>
            <p:cNvSpPr>
              <a:spLocks noChangeShapeType="1"/>
            </p:cNvSpPr>
            <p:nvPr/>
          </p:nvSpPr>
          <p:spPr bwMode="auto">
            <a:xfrm flipH="1" flipV="1">
              <a:off x="2324" y="528"/>
              <a:ext cx="15" cy="123"/>
            </a:xfrm>
            <a:prstGeom prst="line">
              <a:avLst/>
            </a:prstGeom>
            <a:grpFill/>
            <a:ln w="0">
              <a:solidFill>
                <a:srgbClr val="FF0000"/>
              </a:solidFill>
              <a:round/>
              <a:headEnd/>
              <a:tailEnd/>
            </a:ln>
            <a:extLst/>
          </p:spPr>
          <p:txBody>
            <a:bodyPr/>
            <a:lstStyle/>
            <a:p>
              <a:pPr>
                <a:defRPr/>
              </a:pPr>
              <a:endParaRPr lang="fi-FI"/>
            </a:p>
          </p:txBody>
        </p:sp>
        <p:sp>
          <p:nvSpPr>
            <p:cNvPr id="1338" name="Line 932"/>
            <p:cNvSpPr>
              <a:spLocks noChangeShapeType="1"/>
            </p:cNvSpPr>
            <p:nvPr/>
          </p:nvSpPr>
          <p:spPr bwMode="auto">
            <a:xfrm>
              <a:off x="2395" y="667"/>
              <a:ext cx="3" cy="34"/>
            </a:xfrm>
            <a:prstGeom prst="line">
              <a:avLst/>
            </a:prstGeom>
            <a:grpFill/>
            <a:ln w="0">
              <a:solidFill>
                <a:srgbClr val="FF0000"/>
              </a:solidFill>
              <a:round/>
              <a:headEnd/>
              <a:tailEnd/>
            </a:ln>
            <a:extLst/>
          </p:spPr>
          <p:txBody>
            <a:bodyPr/>
            <a:lstStyle/>
            <a:p>
              <a:pPr>
                <a:defRPr/>
              </a:pPr>
              <a:endParaRPr lang="fi-FI"/>
            </a:p>
          </p:txBody>
        </p:sp>
        <p:sp>
          <p:nvSpPr>
            <p:cNvPr id="1339" name="Line 933"/>
            <p:cNvSpPr>
              <a:spLocks noChangeShapeType="1"/>
            </p:cNvSpPr>
            <p:nvPr/>
          </p:nvSpPr>
          <p:spPr bwMode="auto">
            <a:xfrm flipH="1" flipV="1">
              <a:off x="2382" y="699"/>
              <a:ext cx="18" cy="2"/>
            </a:xfrm>
            <a:prstGeom prst="line">
              <a:avLst/>
            </a:prstGeom>
            <a:grpFill/>
            <a:ln w="0">
              <a:solidFill>
                <a:srgbClr val="FF0000"/>
              </a:solidFill>
              <a:round/>
              <a:headEnd/>
              <a:tailEnd/>
            </a:ln>
            <a:extLst/>
          </p:spPr>
          <p:txBody>
            <a:bodyPr/>
            <a:lstStyle/>
            <a:p>
              <a:pPr>
                <a:defRPr/>
              </a:pPr>
              <a:endParaRPr lang="fi-FI"/>
            </a:p>
          </p:txBody>
        </p:sp>
        <p:sp>
          <p:nvSpPr>
            <p:cNvPr id="1340" name="Freeform 934"/>
            <p:cNvSpPr>
              <a:spLocks/>
            </p:cNvSpPr>
            <p:nvPr/>
          </p:nvSpPr>
          <p:spPr bwMode="auto">
            <a:xfrm>
              <a:off x="2374" y="704"/>
              <a:ext cx="29" cy="5"/>
            </a:xfrm>
            <a:custGeom>
              <a:avLst/>
              <a:gdLst>
                <a:gd name="T0" fmla="*/ 28 w 68"/>
                <a:gd name="T1" fmla="*/ 0 h 13"/>
                <a:gd name="T2" fmla="*/ 29 w 68"/>
                <a:gd name="T3" fmla="*/ 5 h 13"/>
                <a:gd name="T4" fmla="*/ 7 w 68"/>
                <a:gd name="T5" fmla="*/ 2 h 13"/>
                <a:gd name="T6" fmla="*/ 0 w 68"/>
                <a:gd name="T7" fmla="*/ 5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13">
                  <a:moveTo>
                    <a:pt x="65" y="0"/>
                  </a:moveTo>
                  <a:lnTo>
                    <a:pt x="68" y="13"/>
                  </a:lnTo>
                  <a:lnTo>
                    <a:pt x="17" y="6"/>
                  </a:lnTo>
                  <a:lnTo>
                    <a:pt x="0" y="13"/>
                  </a:lnTo>
                </a:path>
              </a:pathLst>
            </a:custGeom>
            <a:grpFill/>
            <a:ln w="0">
              <a:solidFill>
                <a:srgbClr val="FF0000"/>
              </a:solidFill>
              <a:prstDash val="solid"/>
              <a:round/>
              <a:headEnd/>
              <a:tailEnd/>
            </a:ln>
          </p:spPr>
          <p:txBody>
            <a:bodyPr/>
            <a:lstStyle/>
            <a:p>
              <a:pPr>
                <a:defRPr/>
              </a:pPr>
              <a:endParaRPr lang="fi-FI"/>
            </a:p>
          </p:txBody>
        </p:sp>
        <p:sp>
          <p:nvSpPr>
            <p:cNvPr id="1341" name="Line 935"/>
            <p:cNvSpPr>
              <a:spLocks noChangeShapeType="1"/>
            </p:cNvSpPr>
            <p:nvPr/>
          </p:nvSpPr>
          <p:spPr bwMode="auto">
            <a:xfrm flipV="1">
              <a:off x="2392" y="709"/>
              <a:ext cx="3" cy="163"/>
            </a:xfrm>
            <a:prstGeom prst="line">
              <a:avLst/>
            </a:prstGeom>
            <a:grpFill/>
            <a:ln w="0">
              <a:solidFill>
                <a:srgbClr val="FF0000"/>
              </a:solidFill>
              <a:round/>
              <a:headEnd/>
              <a:tailEnd/>
            </a:ln>
            <a:extLst/>
          </p:spPr>
          <p:txBody>
            <a:bodyPr/>
            <a:lstStyle/>
            <a:p>
              <a:pPr>
                <a:defRPr/>
              </a:pPr>
              <a:endParaRPr lang="fi-FI"/>
            </a:p>
          </p:txBody>
        </p:sp>
        <p:sp>
          <p:nvSpPr>
            <p:cNvPr id="1342" name="Line 936"/>
            <p:cNvSpPr>
              <a:spLocks noChangeShapeType="1"/>
            </p:cNvSpPr>
            <p:nvPr/>
          </p:nvSpPr>
          <p:spPr bwMode="auto">
            <a:xfrm flipH="1" flipV="1">
              <a:off x="2239" y="785"/>
              <a:ext cx="11" cy="5"/>
            </a:xfrm>
            <a:prstGeom prst="line">
              <a:avLst/>
            </a:prstGeom>
            <a:grpFill/>
            <a:ln w="0">
              <a:solidFill>
                <a:srgbClr val="FF0000"/>
              </a:solidFill>
              <a:round/>
              <a:headEnd/>
              <a:tailEnd/>
            </a:ln>
            <a:extLst/>
          </p:spPr>
          <p:txBody>
            <a:bodyPr/>
            <a:lstStyle/>
            <a:p>
              <a:pPr>
                <a:defRPr/>
              </a:pPr>
              <a:endParaRPr lang="fi-FI"/>
            </a:p>
          </p:txBody>
        </p:sp>
        <p:sp>
          <p:nvSpPr>
            <p:cNvPr id="1343" name="Line 937"/>
            <p:cNvSpPr>
              <a:spLocks noChangeShapeType="1"/>
            </p:cNvSpPr>
            <p:nvPr/>
          </p:nvSpPr>
          <p:spPr bwMode="auto">
            <a:xfrm flipV="1">
              <a:off x="2239" y="530"/>
              <a:ext cx="37" cy="11"/>
            </a:xfrm>
            <a:prstGeom prst="line">
              <a:avLst/>
            </a:prstGeom>
            <a:grpFill/>
            <a:ln w="0">
              <a:solidFill>
                <a:srgbClr val="FF0000"/>
              </a:solidFill>
              <a:round/>
              <a:headEnd/>
              <a:tailEnd/>
            </a:ln>
            <a:extLst/>
          </p:spPr>
          <p:txBody>
            <a:bodyPr/>
            <a:lstStyle/>
            <a:p>
              <a:pPr>
                <a:defRPr/>
              </a:pPr>
              <a:endParaRPr lang="fi-FI"/>
            </a:p>
          </p:txBody>
        </p:sp>
        <p:sp>
          <p:nvSpPr>
            <p:cNvPr id="1344" name="Freeform 938"/>
            <p:cNvSpPr>
              <a:spLocks/>
            </p:cNvSpPr>
            <p:nvPr/>
          </p:nvSpPr>
          <p:spPr bwMode="auto">
            <a:xfrm>
              <a:off x="2215" y="854"/>
              <a:ext cx="8" cy="128"/>
            </a:xfrm>
            <a:custGeom>
              <a:avLst/>
              <a:gdLst>
                <a:gd name="T0" fmla="*/ 8 w 19"/>
                <a:gd name="T1" fmla="*/ 128 h 294"/>
                <a:gd name="T2" fmla="*/ 5 w 19"/>
                <a:gd name="T3" fmla="*/ 114 h 294"/>
                <a:gd name="T4" fmla="*/ 3 w 19"/>
                <a:gd name="T5" fmla="*/ 83 h 294"/>
                <a:gd name="T6" fmla="*/ 0 w 19"/>
                <a:gd name="T7" fmla="*/ 13 h 294"/>
                <a:gd name="T8" fmla="*/ 3 w 19"/>
                <a:gd name="T9" fmla="*/ 0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94">
                  <a:moveTo>
                    <a:pt x="19" y="294"/>
                  </a:moveTo>
                  <a:lnTo>
                    <a:pt x="13" y="262"/>
                  </a:lnTo>
                  <a:lnTo>
                    <a:pt x="6" y="190"/>
                  </a:lnTo>
                  <a:lnTo>
                    <a:pt x="0" y="31"/>
                  </a:lnTo>
                  <a:lnTo>
                    <a:pt x="6" y="0"/>
                  </a:lnTo>
                </a:path>
              </a:pathLst>
            </a:custGeom>
            <a:grpFill/>
            <a:ln w="0">
              <a:solidFill>
                <a:srgbClr val="FF0000"/>
              </a:solidFill>
              <a:prstDash val="solid"/>
              <a:round/>
              <a:headEnd/>
              <a:tailEnd/>
            </a:ln>
          </p:spPr>
          <p:txBody>
            <a:bodyPr/>
            <a:lstStyle/>
            <a:p>
              <a:pPr>
                <a:defRPr/>
              </a:pPr>
              <a:endParaRPr lang="fi-FI"/>
            </a:p>
          </p:txBody>
        </p:sp>
        <p:sp>
          <p:nvSpPr>
            <p:cNvPr id="1345" name="Freeform 939"/>
            <p:cNvSpPr>
              <a:spLocks/>
            </p:cNvSpPr>
            <p:nvPr/>
          </p:nvSpPr>
          <p:spPr bwMode="auto">
            <a:xfrm>
              <a:off x="2218" y="872"/>
              <a:ext cx="18" cy="10"/>
            </a:xfrm>
            <a:custGeom>
              <a:avLst/>
              <a:gdLst>
                <a:gd name="T0" fmla="*/ 0 w 38"/>
                <a:gd name="T1" fmla="*/ 0 h 24"/>
                <a:gd name="T2" fmla="*/ 12 w 38"/>
                <a:gd name="T3" fmla="*/ 1 h 24"/>
                <a:gd name="T4" fmla="*/ 15 w 38"/>
                <a:gd name="T5" fmla="*/ 8 h 24"/>
                <a:gd name="T6" fmla="*/ 18 w 38"/>
                <a:gd name="T7" fmla="*/ 1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4">
                  <a:moveTo>
                    <a:pt x="0" y="0"/>
                  </a:moveTo>
                  <a:lnTo>
                    <a:pt x="26" y="2"/>
                  </a:lnTo>
                  <a:lnTo>
                    <a:pt x="32" y="19"/>
                  </a:lnTo>
                  <a:lnTo>
                    <a:pt x="38" y="24"/>
                  </a:lnTo>
                </a:path>
              </a:pathLst>
            </a:custGeom>
            <a:grpFill/>
            <a:ln w="0">
              <a:solidFill>
                <a:srgbClr val="FF0000"/>
              </a:solidFill>
              <a:prstDash val="solid"/>
              <a:round/>
              <a:headEnd/>
              <a:tailEnd/>
            </a:ln>
          </p:spPr>
          <p:txBody>
            <a:bodyPr/>
            <a:lstStyle/>
            <a:p>
              <a:pPr>
                <a:defRPr/>
              </a:pPr>
              <a:endParaRPr lang="fi-FI"/>
            </a:p>
          </p:txBody>
        </p:sp>
        <p:sp>
          <p:nvSpPr>
            <p:cNvPr id="1346" name="Freeform 940"/>
            <p:cNvSpPr>
              <a:spLocks/>
            </p:cNvSpPr>
            <p:nvPr/>
          </p:nvSpPr>
          <p:spPr bwMode="auto">
            <a:xfrm>
              <a:off x="2221" y="678"/>
              <a:ext cx="13" cy="13"/>
            </a:xfrm>
            <a:custGeom>
              <a:avLst/>
              <a:gdLst>
                <a:gd name="T0" fmla="*/ 13 w 29"/>
                <a:gd name="T1" fmla="*/ 13 h 29"/>
                <a:gd name="T2" fmla="*/ 6 w 29"/>
                <a:gd name="T3" fmla="*/ 3 h 29"/>
                <a:gd name="T4" fmla="*/ 0 w 29"/>
                <a:gd name="T5" fmla="*/ 0 h 29"/>
                <a:gd name="T6" fmla="*/ 0 60000 65536"/>
                <a:gd name="T7" fmla="*/ 0 60000 65536"/>
                <a:gd name="T8" fmla="*/ 0 60000 65536"/>
              </a:gdLst>
              <a:ahLst/>
              <a:cxnLst>
                <a:cxn ang="T6">
                  <a:pos x="T0" y="T1"/>
                </a:cxn>
                <a:cxn ang="T7">
                  <a:pos x="T2" y="T3"/>
                </a:cxn>
                <a:cxn ang="T8">
                  <a:pos x="T4" y="T5"/>
                </a:cxn>
              </a:cxnLst>
              <a:rect l="0" t="0" r="r" b="b"/>
              <a:pathLst>
                <a:path w="29" h="29">
                  <a:moveTo>
                    <a:pt x="29" y="29"/>
                  </a:moveTo>
                  <a:lnTo>
                    <a:pt x="13" y="7"/>
                  </a:lnTo>
                  <a:lnTo>
                    <a:pt x="0" y="0"/>
                  </a:lnTo>
                </a:path>
              </a:pathLst>
            </a:custGeom>
            <a:grpFill/>
            <a:ln w="0">
              <a:solidFill>
                <a:srgbClr val="FF0000"/>
              </a:solidFill>
              <a:prstDash val="solid"/>
              <a:round/>
              <a:headEnd/>
              <a:tailEnd/>
            </a:ln>
          </p:spPr>
          <p:txBody>
            <a:bodyPr/>
            <a:lstStyle/>
            <a:p>
              <a:pPr>
                <a:defRPr/>
              </a:pPr>
              <a:endParaRPr lang="fi-FI"/>
            </a:p>
          </p:txBody>
        </p:sp>
        <p:sp>
          <p:nvSpPr>
            <p:cNvPr id="1347" name="Line 941"/>
            <p:cNvSpPr>
              <a:spLocks noChangeShapeType="1"/>
            </p:cNvSpPr>
            <p:nvPr/>
          </p:nvSpPr>
          <p:spPr bwMode="auto">
            <a:xfrm flipV="1">
              <a:off x="2218" y="775"/>
              <a:ext cx="10" cy="5"/>
            </a:xfrm>
            <a:prstGeom prst="line">
              <a:avLst/>
            </a:prstGeom>
            <a:grpFill/>
            <a:ln w="0">
              <a:solidFill>
                <a:srgbClr val="FF0000"/>
              </a:solidFill>
              <a:round/>
              <a:headEnd/>
              <a:tailEnd/>
            </a:ln>
            <a:extLst/>
          </p:spPr>
          <p:txBody>
            <a:bodyPr/>
            <a:lstStyle/>
            <a:p>
              <a:pPr>
                <a:defRPr/>
              </a:pPr>
              <a:endParaRPr lang="fi-FI"/>
            </a:p>
          </p:txBody>
        </p:sp>
        <p:sp>
          <p:nvSpPr>
            <p:cNvPr id="1348" name="Freeform 942"/>
            <p:cNvSpPr>
              <a:spLocks/>
            </p:cNvSpPr>
            <p:nvPr/>
          </p:nvSpPr>
          <p:spPr bwMode="auto">
            <a:xfrm>
              <a:off x="2228" y="599"/>
              <a:ext cx="6" cy="273"/>
            </a:xfrm>
            <a:custGeom>
              <a:avLst/>
              <a:gdLst>
                <a:gd name="T0" fmla="*/ 2 w 8"/>
                <a:gd name="T1" fmla="*/ 273 h 627"/>
                <a:gd name="T2" fmla="*/ 0 w 8"/>
                <a:gd name="T3" fmla="*/ 229 h 627"/>
                <a:gd name="T4" fmla="*/ 1 w 8"/>
                <a:gd name="T5" fmla="*/ 135 h 627"/>
                <a:gd name="T6" fmla="*/ 6 w 8"/>
                <a:gd name="T7" fmla="*/ 78 h 627"/>
                <a:gd name="T8" fmla="*/ 6 w 8"/>
                <a:gd name="T9" fmla="*/ 0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27">
                  <a:moveTo>
                    <a:pt x="2" y="627"/>
                  </a:moveTo>
                  <a:lnTo>
                    <a:pt x="0" y="525"/>
                  </a:lnTo>
                  <a:lnTo>
                    <a:pt x="1" y="310"/>
                  </a:lnTo>
                  <a:lnTo>
                    <a:pt x="8" y="178"/>
                  </a:lnTo>
                  <a:lnTo>
                    <a:pt x="8" y="0"/>
                  </a:lnTo>
                </a:path>
              </a:pathLst>
            </a:custGeom>
            <a:grpFill/>
            <a:ln w="0">
              <a:solidFill>
                <a:srgbClr val="FF0000"/>
              </a:solidFill>
              <a:prstDash val="solid"/>
              <a:round/>
              <a:headEnd/>
              <a:tailEnd/>
            </a:ln>
          </p:spPr>
          <p:txBody>
            <a:bodyPr/>
            <a:lstStyle/>
            <a:p>
              <a:pPr>
                <a:defRPr/>
              </a:pPr>
              <a:endParaRPr lang="fi-FI"/>
            </a:p>
          </p:txBody>
        </p:sp>
        <p:sp>
          <p:nvSpPr>
            <p:cNvPr id="1349" name="Line 943"/>
            <p:cNvSpPr>
              <a:spLocks noChangeShapeType="1"/>
            </p:cNvSpPr>
            <p:nvPr/>
          </p:nvSpPr>
          <p:spPr bwMode="auto">
            <a:xfrm flipV="1">
              <a:off x="2221" y="578"/>
              <a:ext cx="2" cy="5"/>
            </a:xfrm>
            <a:prstGeom prst="line">
              <a:avLst/>
            </a:prstGeom>
            <a:grpFill/>
            <a:ln w="0">
              <a:solidFill>
                <a:srgbClr val="FF0000"/>
              </a:solidFill>
              <a:round/>
              <a:headEnd/>
              <a:tailEnd/>
            </a:ln>
            <a:extLst/>
          </p:spPr>
          <p:txBody>
            <a:bodyPr/>
            <a:lstStyle/>
            <a:p>
              <a:pPr>
                <a:defRPr/>
              </a:pPr>
              <a:endParaRPr lang="fi-FI"/>
            </a:p>
          </p:txBody>
        </p:sp>
        <p:sp>
          <p:nvSpPr>
            <p:cNvPr id="1350" name="Freeform 944"/>
            <p:cNvSpPr>
              <a:spLocks/>
            </p:cNvSpPr>
            <p:nvPr/>
          </p:nvSpPr>
          <p:spPr bwMode="auto">
            <a:xfrm>
              <a:off x="2228" y="544"/>
              <a:ext cx="6" cy="10"/>
            </a:xfrm>
            <a:custGeom>
              <a:avLst/>
              <a:gdLst>
                <a:gd name="T0" fmla="*/ 0 w 12"/>
                <a:gd name="T1" fmla="*/ 10 h 23"/>
                <a:gd name="T2" fmla="*/ 3 w 12"/>
                <a:gd name="T3" fmla="*/ 3 h 23"/>
                <a:gd name="T4" fmla="*/ 6 w 12"/>
                <a:gd name="T5" fmla="*/ 0 h 23"/>
                <a:gd name="T6" fmla="*/ 0 60000 65536"/>
                <a:gd name="T7" fmla="*/ 0 60000 65536"/>
                <a:gd name="T8" fmla="*/ 0 60000 65536"/>
              </a:gdLst>
              <a:ahLst/>
              <a:cxnLst>
                <a:cxn ang="T6">
                  <a:pos x="T0" y="T1"/>
                </a:cxn>
                <a:cxn ang="T7">
                  <a:pos x="T2" y="T3"/>
                </a:cxn>
                <a:cxn ang="T8">
                  <a:pos x="T4" y="T5"/>
                </a:cxn>
              </a:cxnLst>
              <a:rect l="0" t="0" r="r" b="b"/>
              <a:pathLst>
                <a:path w="12" h="23">
                  <a:moveTo>
                    <a:pt x="0" y="23"/>
                  </a:moveTo>
                  <a:lnTo>
                    <a:pt x="5" y="8"/>
                  </a:lnTo>
                  <a:lnTo>
                    <a:pt x="12" y="0"/>
                  </a:lnTo>
                </a:path>
              </a:pathLst>
            </a:custGeom>
            <a:grpFill/>
            <a:ln w="0">
              <a:solidFill>
                <a:srgbClr val="FF0000"/>
              </a:solidFill>
              <a:prstDash val="solid"/>
              <a:round/>
              <a:headEnd/>
              <a:tailEnd/>
            </a:ln>
          </p:spPr>
          <p:txBody>
            <a:bodyPr/>
            <a:lstStyle/>
            <a:p>
              <a:pPr>
                <a:defRPr/>
              </a:pPr>
              <a:endParaRPr lang="fi-FI"/>
            </a:p>
          </p:txBody>
        </p:sp>
        <p:sp>
          <p:nvSpPr>
            <p:cNvPr id="1351" name="Freeform 945"/>
            <p:cNvSpPr>
              <a:spLocks/>
            </p:cNvSpPr>
            <p:nvPr/>
          </p:nvSpPr>
          <p:spPr bwMode="auto">
            <a:xfrm>
              <a:off x="2223" y="554"/>
              <a:ext cx="5" cy="24"/>
            </a:xfrm>
            <a:custGeom>
              <a:avLst/>
              <a:gdLst>
                <a:gd name="T0" fmla="*/ 0 w 13"/>
                <a:gd name="T1" fmla="*/ 24 h 55"/>
                <a:gd name="T2" fmla="*/ 1 w 13"/>
                <a:gd name="T3" fmla="*/ 16 h 55"/>
                <a:gd name="T4" fmla="*/ 5 w 13"/>
                <a:gd name="T5" fmla="*/ 0 h 55"/>
                <a:gd name="T6" fmla="*/ 0 60000 65536"/>
                <a:gd name="T7" fmla="*/ 0 60000 65536"/>
                <a:gd name="T8" fmla="*/ 0 60000 65536"/>
              </a:gdLst>
              <a:ahLst/>
              <a:cxnLst>
                <a:cxn ang="T6">
                  <a:pos x="T0" y="T1"/>
                </a:cxn>
                <a:cxn ang="T7">
                  <a:pos x="T2" y="T3"/>
                </a:cxn>
                <a:cxn ang="T8">
                  <a:pos x="T4" y="T5"/>
                </a:cxn>
              </a:cxnLst>
              <a:rect l="0" t="0" r="r" b="b"/>
              <a:pathLst>
                <a:path w="13" h="55">
                  <a:moveTo>
                    <a:pt x="0" y="55"/>
                  </a:moveTo>
                  <a:lnTo>
                    <a:pt x="3" y="37"/>
                  </a:lnTo>
                  <a:lnTo>
                    <a:pt x="13" y="0"/>
                  </a:lnTo>
                </a:path>
              </a:pathLst>
            </a:custGeom>
            <a:grpFill/>
            <a:ln w="0">
              <a:solidFill>
                <a:srgbClr val="FF0000"/>
              </a:solidFill>
              <a:prstDash val="solid"/>
              <a:round/>
              <a:headEnd/>
              <a:tailEnd/>
            </a:ln>
          </p:spPr>
          <p:txBody>
            <a:bodyPr/>
            <a:lstStyle/>
            <a:p>
              <a:pPr>
                <a:defRPr/>
              </a:pPr>
              <a:endParaRPr lang="fi-FI"/>
            </a:p>
          </p:txBody>
        </p:sp>
        <p:sp>
          <p:nvSpPr>
            <p:cNvPr id="1352" name="Line 946"/>
            <p:cNvSpPr>
              <a:spLocks noChangeShapeType="1"/>
            </p:cNvSpPr>
            <p:nvPr/>
          </p:nvSpPr>
          <p:spPr bwMode="auto">
            <a:xfrm flipV="1">
              <a:off x="2221" y="541"/>
              <a:ext cx="5" cy="29"/>
            </a:xfrm>
            <a:prstGeom prst="line">
              <a:avLst/>
            </a:prstGeom>
            <a:grpFill/>
            <a:ln w="0">
              <a:solidFill>
                <a:srgbClr val="FF0000"/>
              </a:solidFill>
              <a:round/>
              <a:headEnd/>
              <a:tailEnd/>
            </a:ln>
            <a:extLst/>
          </p:spPr>
          <p:txBody>
            <a:bodyPr/>
            <a:lstStyle/>
            <a:p>
              <a:pPr>
                <a:defRPr/>
              </a:pPr>
              <a:endParaRPr lang="fi-FI"/>
            </a:p>
          </p:txBody>
        </p:sp>
        <p:sp>
          <p:nvSpPr>
            <p:cNvPr id="1353" name="Line 947"/>
            <p:cNvSpPr>
              <a:spLocks noChangeShapeType="1"/>
            </p:cNvSpPr>
            <p:nvPr/>
          </p:nvSpPr>
          <p:spPr bwMode="auto">
            <a:xfrm flipH="1" flipV="1">
              <a:off x="2231" y="982"/>
              <a:ext cx="5" cy="5"/>
            </a:xfrm>
            <a:prstGeom prst="line">
              <a:avLst/>
            </a:prstGeom>
            <a:grpFill/>
            <a:ln w="0">
              <a:solidFill>
                <a:srgbClr val="FF0000"/>
              </a:solidFill>
              <a:round/>
              <a:headEnd/>
              <a:tailEnd/>
            </a:ln>
            <a:extLst/>
          </p:spPr>
          <p:txBody>
            <a:bodyPr/>
            <a:lstStyle/>
            <a:p>
              <a:pPr>
                <a:defRPr/>
              </a:pPr>
              <a:endParaRPr lang="fi-FI"/>
            </a:p>
          </p:txBody>
        </p:sp>
        <p:sp>
          <p:nvSpPr>
            <p:cNvPr id="1354" name="Freeform 948"/>
            <p:cNvSpPr>
              <a:spLocks/>
            </p:cNvSpPr>
            <p:nvPr/>
          </p:nvSpPr>
          <p:spPr bwMode="auto">
            <a:xfrm>
              <a:off x="2218" y="872"/>
              <a:ext cx="10" cy="108"/>
            </a:xfrm>
            <a:custGeom>
              <a:avLst/>
              <a:gdLst>
                <a:gd name="T0" fmla="*/ 10 w 21"/>
                <a:gd name="T1" fmla="*/ 108 h 243"/>
                <a:gd name="T2" fmla="*/ 7 w 21"/>
                <a:gd name="T3" fmla="*/ 98 h 243"/>
                <a:gd name="T4" fmla="*/ 4 w 21"/>
                <a:gd name="T5" fmla="*/ 64 h 243"/>
                <a:gd name="T6" fmla="*/ 0 w 21"/>
                <a:gd name="T7" fmla="*/ 0 h 2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43">
                  <a:moveTo>
                    <a:pt x="21" y="243"/>
                  </a:moveTo>
                  <a:lnTo>
                    <a:pt x="15" y="221"/>
                  </a:lnTo>
                  <a:lnTo>
                    <a:pt x="8" y="143"/>
                  </a:lnTo>
                  <a:lnTo>
                    <a:pt x="0" y="0"/>
                  </a:lnTo>
                </a:path>
              </a:pathLst>
            </a:custGeom>
            <a:grpFill/>
            <a:ln w="0">
              <a:solidFill>
                <a:srgbClr val="FF0000"/>
              </a:solidFill>
              <a:prstDash val="solid"/>
              <a:round/>
              <a:headEnd/>
              <a:tailEnd/>
            </a:ln>
          </p:spPr>
          <p:txBody>
            <a:bodyPr/>
            <a:lstStyle/>
            <a:p>
              <a:pPr>
                <a:defRPr/>
              </a:pPr>
              <a:endParaRPr lang="fi-FI"/>
            </a:p>
          </p:txBody>
        </p:sp>
        <p:sp>
          <p:nvSpPr>
            <p:cNvPr id="1355" name="Freeform 949"/>
            <p:cNvSpPr>
              <a:spLocks/>
            </p:cNvSpPr>
            <p:nvPr/>
          </p:nvSpPr>
          <p:spPr bwMode="auto">
            <a:xfrm>
              <a:off x="2218" y="570"/>
              <a:ext cx="3" cy="97"/>
            </a:xfrm>
            <a:custGeom>
              <a:avLst/>
              <a:gdLst>
                <a:gd name="T0" fmla="*/ 2 w 8"/>
                <a:gd name="T1" fmla="*/ 97 h 221"/>
                <a:gd name="T2" fmla="*/ 0 w 8"/>
                <a:gd name="T3" fmla="*/ 46 h 221"/>
                <a:gd name="T4" fmla="*/ 0 w 8"/>
                <a:gd name="T5" fmla="*/ 29 h 221"/>
                <a:gd name="T6" fmla="*/ 2 w 8"/>
                <a:gd name="T7" fmla="*/ 13 h 221"/>
                <a:gd name="T8" fmla="*/ 3 w 8"/>
                <a:gd name="T9" fmla="*/ 0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21">
                  <a:moveTo>
                    <a:pt x="5" y="221"/>
                  </a:moveTo>
                  <a:lnTo>
                    <a:pt x="0" y="105"/>
                  </a:lnTo>
                  <a:lnTo>
                    <a:pt x="1" y="65"/>
                  </a:lnTo>
                  <a:lnTo>
                    <a:pt x="5" y="29"/>
                  </a:lnTo>
                  <a:lnTo>
                    <a:pt x="8" y="0"/>
                  </a:lnTo>
                </a:path>
              </a:pathLst>
            </a:custGeom>
            <a:grpFill/>
            <a:ln w="0">
              <a:solidFill>
                <a:srgbClr val="FF0000"/>
              </a:solidFill>
              <a:prstDash val="solid"/>
              <a:round/>
              <a:headEnd/>
              <a:tailEnd/>
            </a:ln>
          </p:spPr>
          <p:txBody>
            <a:bodyPr/>
            <a:lstStyle/>
            <a:p>
              <a:pPr>
                <a:defRPr/>
              </a:pPr>
              <a:endParaRPr lang="fi-FI"/>
            </a:p>
          </p:txBody>
        </p:sp>
        <p:sp>
          <p:nvSpPr>
            <p:cNvPr id="1356" name="Line 950"/>
            <p:cNvSpPr>
              <a:spLocks noChangeShapeType="1"/>
            </p:cNvSpPr>
            <p:nvPr/>
          </p:nvSpPr>
          <p:spPr bwMode="auto">
            <a:xfrm>
              <a:off x="2234" y="675"/>
              <a:ext cx="2" cy="18"/>
            </a:xfrm>
            <a:prstGeom prst="line">
              <a:avLst/>
            </a:prstGeom>
            <a:grpFill/>
            <a:ln w="0">
              <a:solidFill>
                <a:srgbClr val="FF0000"/>
              </a:solidFill>
              <a:round/>
              <a:headEnd/>
              <a:tailEnd/>
            </a:ln>
            <a:extLst/>
          </p:spPr>
          <p:txBody>
            <a:bodyPr/>
            <a:lstStyle/>
            <a:p>
              <a:pPr>
                <a:defRPr/>
              </a:pPr>
              <a:endParaRPr lang="fi-FI"/>
            </a:p>
          </p:txBody>
        </p:sp>
        <p:sp>
          <p:nvSpPr>
            <p:cNvPr id="1357" name="Freeform 951"/>
            <p:cNvSpPr>
              <a:spLocks/>
            </p:cNvSpPr>
            <p:nvPr/>
          </p:nvSpPr>
          <p:spPr bwMode="auto">
            <a:xfrm>
              <a:off x="2231" y="872"/>
              <a:ext cx="5" cy="52"/>
            </a:xfrm>
            <a:custGeom>
              <a:avLst/>
              <a:gdLst>
                <a:gd name="T0" fmla="*/ 5 w 13"/>
                <a:gd name="T1" fmla="*/ 52 h 115"/>
                <a:gd name="T2" fmla="*/ 2 w 13"/>
                <a:gd name="T3" fmla="*/ 45 h 115"/>
                <a:gd name="T4" fmla="*/ 0 w 13"/>
                <a:gd name="T5" fmla="*/ 27 h 115"/>
                <a:gd name="T6" fmla="*/ 0 w 13"/>
                <a:gd name="T7" fmla="*/ 0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15">
                  <a:moveTo>
                    <a:pt x="13" y="115"/>
                  </a:moveTo>
                  <a:lnTo>
                    <a:pt x="5" y="100"/>
                  </a:lnTo>
                  <a:lnTo>
                    <a:pt x="1" y="60"/>
                  </a:lnTo>
                  <a:lnTo>
                    <a:pt x="0" y="0"/>
                  </a:lnTo>
                </a:path>
              </a:pathLst>
            </a:custGeom>
            <a:grpFill/>
            <a:ln w="0">
              <a:solidFill>
                <a:srgbClr val="FF0000"/>
              </a:solidFill>
              <a:prstDash val="solid"/>
              <a:round/>
              <a:headEnd/>
              <a:tailEnd/>
            </a:ln>
          </p:spPr>
          <p:txBody>
            <a:bodyPr/>
            <a:lstStyle/>
            <a:p>
              <a:pPr>
                <a:defRPr/>
              </a:pPr>
              <a:endParaRPr lang="fi-FI"/>
            </a:p>
          </p:txBody>
        </p:sp>
        <p:sp>
          <p:nvSpPr>
            <p:cNvPr id="1358" name="Line 952"/>
            <p:cNvSpPr>
              <a:spLocks noChangeShapeType="1"/>
            </p:cNvSpPr>
            <p:nvPr/>
          </p:nvSpPr>
          <p:spPr bwMode="auto">
            <a:xfrm flipV="1">
              <a:off x="2213" y="696"/>
              <a:ext cx="18" cy="5"/>
            </a:xfrm>
            <a:prstGeom prst="line">
              <a:avLst/>
            </a:prstGeom>
            <a:grpFill/>
            <a:ln w="0">
              <a:solidFill>
                <a:srgbClr val="FF0000"/>
              </a:solidFill>
              <a:round/>
              <a:headEnd/>
              <a:tailEnd/>
            </a:ln>
            <a:extLst/>
          </p:spPr>
          <p:txBody>
            <a:bodyPr/>
            <a:lstStyle/>
            <a:p>
              <a:pPr>
                <a:defRPr/>
              </a:pPr>
              <a:endParaRPr lang="fi-FI"/>
            </a:p>
          </p:txBody>
        </p:sp>
        <p:sp>
          <p:nvSpPr>
            <p:cNvPr id="1359" name="Freeform 953"/>
            <p:cNvSpPr>
              <a:spLocks/>
            </p:cNvSpPr>
            <p:nvPr/>
          </p:nvSpPr>
          <p:spPr bwMode="auto">
            <a:xfrm>
              <a:off x="2210" y="704"/>
              <a:ext cx="21" cy="5"/>
            </a:xfrm>
            <a:custGeom>
              <a:avLst/>
              <a:gdLst>
                <a:gd name="T0" fmla="*/ 1 w 51"/>
                <a:gd name="T1" fmla="*/ 0 h 14"/>
                <a:gd name="T2" fmla="*/ 0 w 51"/>
                <a:gd name="T3" fmla="*/ 5 h 14"/>
                <a:gd name="T4" fmla="*/ 21 w 51"/>
                <a:gd name="T5" fmla="*/ 3 h 14"/>
                <a:gd name="T6" fmla="*/ 0 60000 65536"/>
                <a:gd name="T7" fmla="*/ 0 60000 65536"/>
                <a:gd name="T8" fmla="*/ 0 60000 65536"/>
              </a:gdLst>
              <a:ahLst/>
              <a:cxnLst>
                <a:cxn ang="T6">
                  <a:pos x="T0" y="T1"/>
                </a:cxn>
                <a:cxn ang="T7">
                  <a:pos x="T2" y="T3"/>
                </a:cxn>
                <a:cxn ang="T8">
                  <a:pos x="T4" y="T5"/>
                </a:cxn>
              </a:cxnLst>
              <a:rect l="0" t="0" r="r" b="b"/>
              <a:pathLst>
                <a:path w="51" h="14">
                  <a:moveTo>
                    <a:pt x="3" y="0"/>
                  </a:moveTo>
                  <a:lnTo>
                    <a:pt x="0" y="14"/>
                  </a:lnTo>
                  <a:lnTo>
                    <a:pt x="51" y="7"/>
                  </a:lnTo>
                </a:path>
              </a:pathLst>
            </a:custGeom>
            <a:grpFill/>
            <a:ln w="0">
              <a:solidFill>
                <a:srgbClr val="FF0000"/>
              </a:solidFill>
              <a:prstDash val="solid"/>
              <a:round/>
              <a:headEnd/>
              <a:tailEnd/>
            </a:ln>
          </p:spPr>
          <p:txBody>
            <a:bodyPr/>
            <a:lstStyle/>
            <a:p>
              <a:pPr>
                <a:defRPr/>
              </a:pPr>
              <a:endParaRPr lang="fi-FI"/>
            </a:p>
          </p:txBody>
        </p:sp>
        <p:sp>
          <p:nvSpPr>
            <p:cNvPr id="1360" name="Line 954"/>
            <p:cNvSpPr>
              <a:spLocks noChangeShapeType="1"/>
            </p:cNvSpPr>
            <p:nvPr/>
          </p:nvSpPr>
          <p:spPr bwMode="auto">
            <a:xfrm flipV="1">
              <a:off x="2218" y="706"/>
              <a:ext cx="3" cy="166"/>
            </a:xfrm>
            <a:prstGeom prst="line">
              <a:avLst/>
            </a:prstGeom>
            <a:grpFill/>
            <a:ln w="0">
              <a:solidFill>
                <a:srgbClr val="FF0000"/>
              </a:solidFill>
              <a:round/>
              <a:headEnd/>
              <a:tailEnd/>
            </a:ln>
            <a:extLst/>
          </p:spPr>
          <p:txBody>
            <a:bodyPr/>
            <a:lstStyle/>
            <a:p>
              <a:pPr>
                <a:defRPr/>
              </a:pPr>
              <a:endParaRPr lang="fi-FI"/>
            </a:p>
          </p:txBody>
        </p:sp>
        <p:sp>
          <p:nvSpPr>
            <p:cNvPr id="1361" name="Line 955"/>
            <p:cNvSpPr>
              <a:spLocks noChangeShapeType="1"/>
            </p:cNvSpPr>
            <p:nvPr/>
          </p:nvSpPr>
          <p:spPr bwMode="auto">
            <a:xfrm>
              <a:off x="2221" y="667"/>
              <a:ext cx="2" cy="32"/>
            </a:xfrm>
            <a:prstGeom prst="line">
              <a:avLst/>
            </a:prstGeom>
            <a:grpFill/>
            <a:ln w="0">
              <a:solidFill>
                <a:srgbClr val="FF0000"/>
              </a:solidFill>
              <a:round/>
              <a:headEnd/>
              <a:tailEnd/>
            </a:ln>
            <a:extLst/>
          </p:spPr>
          <p:txBody>
            <a:bodyPr/>
            <a:lstStyle/>
            <a:p>
              <a:pPr>
                <a:defRPr/>
              </a:pPr>
              <a:endParaRPr lang="fi-FI"/>
            </a:p>
          </p:txBody>
        </p:sp>
        <p:sp>
          <p:nvSpPr>
            <p:cNvPr id="1362" name="Line 956"/>
            <p:cNvSpPr>
              <a:spLocks noChangeShapeType="1"/>
            </p:cNvSpPr>
            <p:nvPr/>
          </p:nvSpPr>
          <p:spPr bwMode="auto">
            <a:xfrm flipH="1" flipV="1">
              <a:off x="2228" y="783"/>
              <a:ext cx="11" cy="2"/>
            </a:xfrm>
            <a:prstGeom prst="line">
              <a:avLst/>
            </a:prstGeom>
            <a:grpFill/>
            <a:ln w="0">
              <a:solidFill>
                <a:srgbClr val="FF0000"/>
              </a:solidFill>
              <a:round/>
              <a:headEnd/>
              <a:tailEnd/>
            </a:ln>
            <a:extLst/>
          </p:spPr>
          <p:txBody>
            <a:bodyPr/>
            <a:lstStyle/>
            <a:p>
              <a:pPr>
                <a:defRPr/>
              </a:pPr>
              <a:endParaRPr lang="fi-FI"/>
            </a:p>
          </p:txBody>
        </p:sp>
        <p:sp>
          <p:nvSpPr>
            <p:cNvPr id="1363" name="Freeform 957"/>
            <p:cNvSpPr>
              <a:spLocks/>
            </p:cNvSpPr>
            <p:nvPr/>
          </p:nvSpPr>
          <p:spPr bwMode="auto">
            <a:xfrm>
              <a:off x="2234" y="541"/>
              <a:ext cx="5" cy="58"/>
            </a:xfrm>
            <a:custGeom>
              <a:avLst/>
              <a:gdLst>
                <a:gd name="T0" fmla="*/ 0 w 14"/>
                <a:gd name="T1" fmla="*/ 58 h 130"/>
                <a:gd name="T2" fmla="*/ 5 w 14"/>
                <a:gd name="T3" fmla="*/ 0 h 130"/>
                <a:gd name="T4" fmla="*/ 1 w 14"/>
                <a:gd name="T5" fmla="*/ 3 h 130"/>
                <a:gd name="T6" fmla="*/ 0 60000 65536"/>
                <a:gd name="T7" fmla="*/ 0 60000 65536"/>
                <a:gd name="T8" fmla="*/ 0 60000 65536"/>
              </a:gdLst>
              <a:ahLst/>
              <a:cxnLst>
                <a:cxn ang="T6">
                  <a:pos x="T0" y="T1"/>
                </a:cxn>
                <a:cxn ang="T7">
                  <a:pos x="T2" y="T3"/>
                </a:cxn>
                <a:cxn ang="T8">
                  <a:pos x="T4" y="T5"/>
                </a:cxn>
              </a:cxnLst>
              <a:rect l="0" t="0" r="r" b="b"/>
              <a:pathLst>
                <a:path w="14" h="130">
                  <a:moveTo>
                    <a:pt x="0" y="130"/>
                  </a:moveTo>
                  <a:lnTo>
                    <a:pt x="14" y="0"/>
                  </a:lnTo>
                  <a:lnTo>
                    <a:pt x="2" y="7"/>
                  </a:lnTo>
                </a:path>
              </a:pathLst>
            </a:custGeom>
            <a:grpFill/>
            <a:ln w="0">
              <a:solidFill>
                <a:srgbClr val="FF0000"/>
              </a:solidFill>
              <a:prstDash val="solid"/>
              <a:round/>
              <a:headEnd/>
              <a:tailEnd/>
            </a:ln>
          </p:spPr>
          <p:txBody>
            <a:bodyPr/>
            <a:lstStyle/>
            <a:p>
              <a:pPr>
                <a:defRPr/>
              </a:pPr>
              <a:endParaRPr lang="fi-FI"/>
            </a:p>
          </p:txBody>
        </p:sp>
        <p:sp>
          <p:nvSpPr>
            <p:cNvPr id="1364" name="Line 958"/>
            <p:cNvSpPr>
              <a:spLocks noChangeShapeType="1"/>
            </p:cNvSpPr>
            <p:nvPr/>
          </p:nvSpPr>
          <p:spPr bwMode="auto">
            <a:xfrm>
              <a:off x="2231" y="706"/>
              <a:ext cx="8" cy="3"/>
            </a:xfrm>
            <a:prstGeom prst="line">
              <a:avLst/>
            </a:prstGeom>
            <a:grpFill/>
            <a:ln w="0">
              <a:solidFill>
                <a:srgbClr val="FF0000"/>
              </a:solidFill>
              <a:round/>
              <a:headEnd/>
              <a:tailEnd/>
            </a:ln>
            <a:extLst/>
          </p:spPr>
          <p:txBody>
            <a:bodyPr/>
            <a:lstStyle/>
            <a:p>
              <a:pPr>
                <a:defRPr/>
              </a:pPr>
              <a:endParaRPr lang="fi-FI"/>
            </a:p>
          </p:txBody>
        </p:sp>
        <p:sp>
          <p:nvSpPr>
            <p:cNvPr id="1365" name="Line 959"/>
            <p:cNvSpPr>
              <a:spLocks noChangeShapeType="1"/>
            </p:cNvSpPr>
            <p:nvPr/>
          </p:nvSpPr>
          <p:spPr bwMode="auto">
            <a:xfrm flipH="1" flipV="1">
              <a:off x="2236" y="995"/>
              <a:ext cx="24" cy="3"/>
            </a:xfrm>
            <a:prstGeom prst="line">
              <a:avLst/>
            </a:prstGeom>
            <a:grpFill/>
            <a:ln w="0">
              <a:solidFill>
                <a:srgbClr val="FF0000"/>
              </a:solidFill>
              <a:round/>
              <a:headEnd/>
              <a:tailEnd/>
            </a:ln>
            <a:extLst/>
          </p:spPr>
          <p:txBody>
            <a:bodyPr/>
            <a:lstStyle/>
            <a:p>
              <a:pPr>
                <a:defRPr/>
              </a:pPr>
              <a:endParaRPr lang="fi-FI"/>
            </a:p>
          </p:txBody>
        </p:sp>
        <p:sp>
          <p:nvSpPr>
            <p:cNvPr id="1366" name="Line 960"/>
            <p:cNvSpPr>
              <a:spLocks noChangeShapeType="1"/>
            </p:cNvSpPr>
            <p:nvPr/>
          </p:nvSpPr>
          <p:spPr bwMode="auto">
            <a:xfrm flipV="1">
              <a:off x="2236" y="882"/>
              <a:ext cx="3" cy="3"/>
            </a:xfrm>
            <a:prstGeom prst="line">
              <a:avLst/>
            </a:prstGeom>
            <a:grpFill/>
            <a:ln w="0">
              <a:solidFill>
                <a:srgbClr val="FF0000"/>
              </a:solidFill>
              <a:round/>
              <a:headEnd/>
              <a:tailEnd/>
            </a:ln>
            <a:extLst/>
          </p:spPr>
          <p:txBody>
            <a:bodyPr/>
            <a:lstStyle/>
            <a:p>
              <a:pPr>
                <a:defRPr/>
              </a:pPr>
              <a:endParaRPr lang="fi-FI"/>
            </a:p>
          </p:txBody>
        </p:sp>
        <p:sp>
          <p:nvSpPr>
            <p:cNvPr id="1367" name="Line 961"/>
            <p:cNvSpPr>
              <a:spLocks noChangeShapeType="1"/>
            </p:cNvSpPr>
            <p:nvPr/>
          </p:nvSpPr>
          <p:spPr bwMode="auto">
            <a:xfrm flipH="1" flipV="1">
              <a:off x="2234" y="691"/>
              <a:ext cx="13" cy="42"/>
            </a:xfrm>
            <a:prstGeom prst="line">
              <a:avLst/>
            </a:prstGeom>
            <a:grpFill/>
            <a:ln w="0">
              <a:solidFill>
                <a:srgbClr val="FF0000"/>
              </a:solidFill>
              <a:round/>
              <a:headEnd/>
              <a:tailEnd/>
            </a:ln>
            <a:extLst/>
          </p:spPr>
          <p:txBody>
            <a:bodyPr/>
            <a:lstStyle/>
            <a:p>
              <a:pPr>
                <a:defRPr/>
              </a:pPr>
              <a:endParaRPr lang="fi-FI"/>
            </a:p>
          </p:txBody>
        </p:sp>
        <p:sp>
          <p:nvSpPr>
            <p:cNvPr id="1368" name="Line 962"/>
            <p:cNvSpPr>
              <a:spLocks noChangeShapeType="1"/>
            </p:cNvSpPr>
            <p:nvPr/>
          </p:nvSpPr>
          <p:spPr bwMode="auto">
            <a:xfrm>
              <a:off x="2228" y="769"/>
              <a:ext cx="14" cy="11"/>
            </a:xfrm>
            <a:prstGeom prst="line">
              <a:avLst/>
            </a:prstGeom>
            <a:grpFill/>
            <a:ln w="0">
              <a:solidFill>
                <a:srgbClr val="FF0000"/>
              </a:solidFill>
              <a:round/>
              <a:headEnd/>
              <a:tailEnd/>
            </a:ln>
            <a:extLst/>
          </p:spPr>
          <p:txBody>
            <a:bodyPr/>
            <a:lstStyle/>
            <a:p>
              <a:pPr>
                <a:defRPr/>
              </a:pPr>
              <a:endParaRPr lang="fi-FI"/>
            </a:p>
          </p:txBody>
        </p:sp>
        <p:sp>
          <p:nvSpPr>
            <p:cNvPr id="1369" name="Line 963"/>
            <p:cNvSpPr>
              <a:spLocks noChangeShapeType="1"/>
            </p:cNvSpPr>
            <p:nvPr/>
          </p:nvSpPr>
          <p:spPr bwMode="auto">
            <a:xfrm flipV="1">
              <a:off x="2228" y="838"/>
              <a:ext cx="22" cy="2"/>
            </a:xfrm>
            <a:prstGeom prst="line">
              <a:avLst/>
            </a:prstGeom>
            <a:grpFill/>
            <a:ln w="0">
              <a:solidFill>
                <a:srgbClr val="FF0000"/>
              </a:solidFill>
              <a:round/>
              <a:headEnd/>
              <a:tailEnd/>
            </a:ln>
            <a:extLst/>
          </p:spPr>
          <p:txBody>
            <a:bodyPr/>
            <a:lstStyle/>
            <a:p>
              <a:pPr>
                <a:defRPr/>
              </a:pPr>
              <a:endParaRPr lang="fi-FI"/>
            </a:p>
          </p:txBody>
        </p:sp>
        <p:sp>
          <p:nvSpPr>
            <p:cNvPr id="1370" name="Line 964"/>
            <p:cNvSpPr>
              <a:spLocks noChangeShapeType="1"/>
            </p:cNvSpPr>
            <p:nvPr/>
          </p:nvSpPr>
          <p:spPr bwMode="auto">
            <a:xfrm flipH="1">
              <a:off x="2228" y="840"/>
              <a:ext cx="22" cy="3"/>
            </a:xfrm>
            <a:prstGeom prst="line">
              <a:avLst/>
            </a:prstGeom>
            <a:grpFill/>
            <a:ln w="0">
              <a:solidFill>
                <a:srgbClr val="FF0000"/>
              </a:solidFill>
              <a:round/>
              <a:headEnd/>
              <a:tailEnd/>
            </a:ln>
            <a:extLst/>
          </p:spPr>
          <p:txBody>
            <a:bodyPr/>
            <a:lstStyle/>
            <a:p>
              <a:pPr>
                <a:defRPr/>
              </a:pPr>
              <a:endParaRPr lang="fi-FI"/>
            </a:p>
          </p:txBody>
        </p:sp>
        <p:sp>
          <p:nvSpPr>
            <p:cNvPr id="1371" name="Line 965"/>
            <p:cNvSpPr>
              <a:spLocks noChangeShapeType="1"/>
            </p:cNvSpPr>
            <p:nvPr/>
          </p:nvSpPr>
          <p:spPr bwMode="auto">
            <a:xfrm flipH="1" flipV="1">
              <a:off x="2236" y="987"/>
              <a:ext cx="69" cy="3"/>
            </a:xfrm>
            <a:prstGeom prst="line">
              <a:avLst/>
            </a:prstGeom>
            <a:grpFill/>
            <a:ln w="0">
              <a:solidFill>
                <a:srgbClr val="FF0000"/>
              </a:solidFill>
              <a:round/>
              <a:headEnd/>
              <a:tailEnd/>
            </a:ln>
            <a:extLst/>
          </p:spPr>
          <p:txBody>
            <a:bodyPr/>
            <a:lstStyle/>
            <a:p>
              <a:pPr>
                <a:defRPr/>
              </a:pPr>
              <a:endParaRPr lang="fi-FI"/>
            </a:p>
          </p:txBody>
        </p:sp>
        <p:sp>
          <p:nvSpPr>
            <p:cNvPr id="1372" name="Line 966"/>
            <p:cNvSpPr>
              <a:spLocks noChangeShapeType="1"/>
            </p:cNvSpPr>
            <p:nvPr/>
          </p:nvSpPr>
          <p:spPr bwMode="auto">
            <a:xfrm>
              <a:off x="2236" y="693"/>
              <a:ext cx="14" cy="32"/>
            </a:xfrm>
            <a:prstGeom prst="line">
              <a:avLst/>
            </a:prstGeom>
            <a:grpFill/>
            <a:ln w="0">
              <a:solidFill>
                <a:srgbClr val="FF0000"/>
              </a:solidFill>
              <a:round/>
              <a:headEnd/>
              <a:tailEnd/>
            </a:ln>
            <a:extLst/>
          </p:spPr>
          <p:txBody>
            <a:bodyPr/>
            <a:lstStyle/>
            <a:p>
              <a:pPr>
                <a:defRPr/>
              </a:pPr>
              <a:endParaRPr lang="fi-FI"/>
            </a:p>
          </p:txBody>
        </p:sp>
        <p:sp>
          <p:nvSpPr>
            <p:cNvPr id="1373" name="Freeform 967"/>
            <p:cNvSpPr>
              <a:spLocks/>
            </p:cNvSpPr>
            <p:nvPr/>
          </p:nvSpPr>
          <p:spPr bwMode="auto">
            <a:xfrm>
              <a:off x="2236" y="867"/>
              <a:ext cx="14" cy="118"/>
            </a:xfrm>
            <a:custGeom>
              <a:avLst/>
              <a:gdLst>
                <a:gd name="T0" fmla="*/ 14 w 29"/>
                <a:gd name="T1" fmla="*/ 0 h 271"/>
                <a:gd name="T2" fmla="*/ 0 w 29"/>
                <a:gd name="T3" fmla="*/ 63 h 271"/>
                <a:gd name="T4" fmla="*/ 2 w 29"/>
                <a:gd name="T5" fmla="*/ 118 h 271"/>
                <a:gd name="T6" fmla="*/ 0 60000 65536"/>
                <a:gd name="T7" fmla="*/ 0 60000 65536"/>
                <a:gd name="T8" fmla="*/ 0 60000 65536"/>
              </a:gdLst>
              <a:ahLst/>
              <a:cxnLst>
                <a:cxn ang="T6">
                  <a:pos x="T0" y="T1"/>
                </a:cxn>
                <a:cxn ang="T7">
                  <a:pos x="T2" y="T3"/>
                </a:cxn>
                <a:cxn ang="T8">
                  <a:pos x="T4" y="T5"/>
                </a:cxn>
              </a:cxnLst>
              <a:rect l="0" t="0" r="r" b="b"/>
              <a:pathLst>
                <a:path w="29" h="271">
                  <a:moveTo>
                    <a:pt x="29" y="0"/>
                  </a:moveTo>
                  <a:lnTo>
                    <a:pt x="0" y="144"/>
                  </a:lnTo>
                  <a:lnTo>
                    <a:pt x="5" y="271"/>
                  </a:lnTo>
                </a:path>
              </a:pathLst>
            </a:custGeom>
            <a:grpFill/>
            <a:ln w="0">
              <a:solidFill>
                <a:srgbClr val="FF0000"/>
              </a:solidFill>
              <a:prstDash val="solid"/>
              <a:round/>
              <a:headEnd/>
              <a:tailEnd/>
            </a:ln>
          </p:spPr>
          <p:txBody>
            <a:bodyPr/>
            <a:lstStyle/>
            <a:p>
              <a:pPr>
                <a:defRPr/>
              </a:pPr>
              <a:endParaRPr lang="fi-FI"/>
            </a:p>
          </p:txBody>
        </p:sp>
        <p:sp>
          <p:nvSpPr>
            <p:cNvPr id="1374" name="Line 968"/>
            <p:cNvSpPr>
              <a:spLocks noChangeShapeType="1"/>
            </p:cNvSpPr>
            <p:nvPr/>
          </p:nvSpPr>
          <p:spPr bwMode="auto">
            <a:xfrm>
              <a:off x="2236" y="930"/>
              <a:ext cx="24" cy="8"/>
            </a:xfrm>
            <a:prstGeom prst="line">
              <a:avLst/>
            </a:prstGeom>
            <a:grpFill/>
            <a:ln w="0">
              <a:solidFill>
                <a:srgbClr val="FF0000"/>
              </a:solidFill>
              <a:round/>
              <a:headEnd/>
              <a:tailEnd/>
            </a:ln>
            <a:extLst/>
          </p:spPr>
          <p:txBody>
            <a:bodyPr/>
            <a:lstStyle/>
            <a:p>
              <a:pPr>
                <a:defRPr/>
              </a:pPr>
              <a:endParaRPr lang="fi-FI"/>
            </a:p>
          </p:txBody>
        </p:sp>
        <p:sp>
          <p:nvSpPr>
            <p:cNvPr id="1375" name="Line 969"/>
            <p:cNvSpPr>
              <a:spLocks noChangeShapeType="1"/>
            </p:cNvSpPr>
            <p:nvPr/>
          </p:nvSpPr>
          <p:spPr bwMode="auto">
            <a:xfrm flipV="1">
              <a:off x="2376" y="917"/>
              <a:ext cx="3" cy="7"/>
            </a:xfrm>
            <a:prstGeom prst="line">
              <a:avLst/>
            </a:prstGeom>
            <a:grpFill/>
            <a:ln w="0">
              <a:solidFill>
                <a:srgbClr val="FF0000"/>
              </a:solidFill>
              <a:round/>
              <a:headEnd/>
              <a:tailEnd/>
            </a:ln>
            <a:extLst/>
          </p:spPr>
          <p:txBody>
            <a:bodyPr/>
            <a:lstStyle/>
            <a:p>
              <a:pPr>
                <a:defRPr/>
              </a:pPr>
              <a:endParaRPr lang="fi-FI"/>
            </a:p>
          </p:txBody>
        </p:sp>
        <p:sp>
          <p:nvSpPr>
            <p:cNvPr id="1376" name="Line 970"/>
            <p:cNvSpPr>
              <a:spLocks noChangeShapeType="1"/>
            </p:cNvSpPr>
            <p:nvPr/>
          </p:nvSpPr>
          <p:spPr bwMode="auto">
            <a:xfrm flipH="1" flipV="1">
              <a:off x="2361" y="840"/>
              <a:ext cx="2" cy="27"/>
            </a:xfrm>
            <a:prstGeom prst="line">
              <a:avLst/>
            </a:prstGeom>
            <a:grpFill/>
            <a:ln w="0">
              <a:solidFill>
                <a:srgbClr val="FF0000"/>
              </a:solidFill>
              <a:round/>
              <a:headEnd/>
              <a:tailEnd/>
            </a:ln>
            <a:extLst/>
          </p:spPr>
          <p:txBody>
            <a:bodyPr/>
            <a:lstStyle/>
            <a:p>
              <a:pPr>
                <a:defRPr/>
              </a:pPr>
              <a:endParaRPr lang="fi-FI"/>
            </a:p>
          </p:txBody>
        </p:sp>
        <p:sp>
          <p:nvSpPr>
            <p:cNvPr id="1377" name="Line 971"/>
            <p:cNvSpPr>
              <a:spLocks noChangeShapeType="1"/>
            </p:cNvSpPr>
            <p:nvPr/>
          </p:nvSpPr>
          <p:spPr bwMode="auto">
            <a:xfrm flipH="1">
              <a:off x="2250" y="840"/>
              <a:ext cx="2" cy="27"/>
            </a:xfrm>
            <a:prstGeom prst="line">
              <a:avLst/>
            </a:prstGeom>
            <a:grpFill/>
            <a:ln w="0">
              <a:solidFill>
                <a:srgbClr val="FF0000"/>
              </a:solidFill>
              <a:round/>
              <a:headEnd/>
              <a:tailEnd/>
            </a:ln>
            <a:extLst/>
          </p:spPr>
          <p:txBody>
            <a:bodyPr/>
            <a:lstStyle/>
            <a:p>
              <a:pPr>
                <a:defRPr/>
              </a:pPr>
              <a:endParaRPr lang="fi-FI"/>
            </a:p>
          </p:txBody>
        </p:sp>
        <p:sp>
          <p:nvSpPr>
            <p:cNvPr id="1378" name="Line 972"/>
            <p:cNvSpPr>
              <a:spLocks noChangeShapeType="1"/>
            </p:cNvSpPr>
            <p:nvPr/>
          </p:nvSpPr>
          <p:spPr bwMode="auto">
            <a:xfrm>
              <a:off x="2276" y="530"/>
              <a:ext cx="61" cy="3"/>
            </a:xfrm>
            <a:prstGeom prst="line">
              <a:avLst/>
            </a:prstGeom>
            <a:grpFill/>
            <a:ln w="0">
              <a:solidFill>
                <a:srgbClr val="FF0000"/>
              </a:solidFill>
              <a:round/>
              <a:headEnd/>
              <a:tailEnd/>
            </a:ln>
            <a:extLst/>
          </p:spPr>
          <p:txBody>
            <a:bodyPr/>
            <a:lstStyle/>
            <a:p>
              <a:pPr>
                <a:defRPr/>
              </a:pPr>
              <a:endParaRPr lang="fi-FI"/>
            </a:p>
          </p:txBody>
        </p:sp>
        <p:sp>
          <p:nvSpPr>
            <p:cNvPr id="1379" name="Freeform 973"/>
            <p:cNvSpPr>
              <a:spLocks/>
            </p:cNvSpPr>
            <p:nvPr/>
          </p:nvSpPr>
          <p:spPr bwMode="auto">
            <a:xfrm>
              <a:off x="2374" y="982"/>
              <a:ext cx="13" cy="13"/>
            </a:xfrm>
            <a:custGeom>
              <a:avLst/>
              <a:gdLst>
                <a:gd name="T0" fmla="*/ 13 w 30"/>
                <a:gd name="T1" fmla="*/ 0 h 27"/>
                <a:gd name="T2" fmla="*/ 8 w 30"/>
                <a:gd name="T3" fmla="*/ 9 h 27"/>
                <a:gd name="T4" fmla="*/ 0 w 30"/>
                <a:gd name="T5" fmla="*/ 13 h 27"/>
                <a:gd name="T6" fmla="*/ 0 60000 65536"/>
                <a:gd name="T7" fmla="*/ 0 60000 65536"/>
                <a:gd name="T8" fmla="*/ 0 60000 65536"/>
              </a:gdLst>
              <a:ahLst/>
              <a:cxnLst>
                <a:cxn ang="T6">
                  <a:pos x="T0" y="T1"/>
                </a:cxn>
                <a:cxn ang="T7">
                  <a:pos x="T2" y="T3"/>
                </a:cxn>
                <a:cxn ang="T8">
                  <a:pos x="T4" y="T5"/>
                </a:cxn>
              </a:cxnLst>
              <a:rect l="0" t="0" r="r" b="b"/>
              <a:pathLst>
                <a:path w="30" h="27">
                  <a:moveTo>
                    <a:pt x="30" y="0"/>
                  </a:moveTo>
                  <a:lnTo>
                    <a:pt x="19" y="18"/>
                  </a:lnTo>
                  <a:lnTo>
                    <a:pt x="0" y="27"/>
                  </a:lnTo>
                </a:path>
              </a:pathLst>
            </a:custGeom>
            <a:grpFill/>
            <a:ln w="0">
              <a:solidFill>
                <a:srgbClr val="FF0000"/>
              </a:solidFill>
              <a:prstDash val="solid"/>
              <a:round/>
              <a:headEnd/>
              <a:tailEnd/>
            </a:ln>
          </p:spPr>
          <p:txBody>
            <a:bodyPr/>
            <a:lstStyle/>
            <a:p>
              <a:pPr>
                <a:defRPr/>
              </a:pPr>
              <a:endParaRPr lang="fi-FI"/>
            </a:p>
          </p:txBody>
        </p:sp>
        <p:sp>
          <p:nvSpPr>
            <p:cNvPr id="1380" name="Line 974"/>
            <p:cNvSpPr>
              <a:spLocks noChangeShapeType="1"/>
            </p:cNvSpPr>
            <p:nvPr/>
          </p:nvSpPr>
          <p:spPr bwMode="auto">
            <a:xfrm>
              <a:off x="2382" y="533"/>
              <a:ext cx="8" cy="8"/>
            </a:xfrm>
            <a:prstGeom prst="line">
              <a:avLst/>
            </a:prstGeom>
            <a:grpFill/>
            <a:ln w="0">
              <a:solidFill>
                <a:srgbClr val="FF0000"/>
              </a:solidFill>
              <a:round/>
              <a:headEnd/>
              <a:tailEnd/>
            </a:ln>
            <a:extLst/>
          </p:spPr>
          <p:txBody>
            <a:bodyPr/>
            <a:lstStyle/>
            <a:p>
              <a:pPr>
                <a:defRPr/>
              </a:pPr>
              <a:endParaRPr lang="fi-FI"/>
            </a:p>
          </p:txBody>
        </p:sp>
        <p:sp>
          <p:nvSpPr>
            <p:cNvPr id="1381" name="Line 975"/>
            <p:cNvSpPr>
              <a:spLocks noChangeShapeType="1"/>
            </p:cNvSpPr>
            <p:nvPr/>
          </p:nvSpPr>
          <p:spPr bwMode="auto">
            <a:xfrm flipH="1">
              <a:off x="2379" y="980"/>
              <a:ext cx="5" cy="2"/>
            </a:xfrm>
            <a:prstGeom prst="line">
              <a:avLst/>
            </a:prstGeom>
            <a:grpFill/>
            <a:ln w="0">
              <a:solidFill>
                <a:srgbClr val="FF0000"/>
              </a:solidFill>
              <a:round/>
              <a:headEnd/>
              <a:tailEnd/>
            </a:ln>
            <a:extLst/>
          </p:spPr>
          <p:txBody>
            <a:bodyPr/>
            <a:lstStyle/>
            <a:p>
              <a:pPr>
                <a:defRPr/>
              </a:pPr>
              <a:endParaRPr lang="fi-FI"/>
            </a:p>
          </p:txBody>
        </p:sp>
        <p:sp>
          <p:nvSpPr>
            <p:cNvPr id="1382" name="Freeform 976"/>
            <p:cNvSpPr>
              <a:spLocks/>
            </p:cNvSpPr>
            <p:nvPr/>
          </p:nvSpPr>
          <p:spPr bwMode="auto">
            <a:xfrm>
              <a:off x="2355" y="654"/>
              <a:ext cx="24" cy="24"/>
            </a:xfrm>
            <a:custGeom>
              <a:avLst/>
              <a:gdLst>
                <a:gd name="T0" fmla="*/ 0 w 57"/>
                <a:gd name="T1" fmla="*/ 0 h 54"/>
                <a:gd name="T2" fmla="*/ 16 w 57"/>
                <a:gd name="T3" fmla="*/ 8 h 54"/>
                <a:gd name="T4" fmla="*/ 24 w 57"/>
                <a:gd name="T5" fmla="*/ 24 h 54"/>
                <a:gd name="T6" fmla="*/ 0 60000 65536"/>
                <a:gd name="T7" fmla="*/ 0 60000 65536"/>
                <a:gd name="T8" fmla="*/ 0 60000 65536"/>
              </a:gdLst>
              <a:ahLst/>
              <a:cxnLst>
                <a:cxn ang="T6">
                  <a:pos x="T0" y="T1"/>
                </a:cxn>
                <a:cxn ang="T7">
                  <a:pos x="T2" y="T3"/>
                </a:cxn>
                <a:cxn ang="T8">
                  <a:pos x="T4" y="T5"/>
                </a:cxn>
              </a:cxnLst>
              <a:rect l="0" t="0" r="r" b="b"/>
              <a:pathLst>
                <a:path w="57" h="54">
                  <a:moveTo>
                    <a:pt x="0" y="0"/>
                  </a:moveTo>
                  <a:lnTo>
                    <a:pt x="37" y="18"/>
                  </a:lnTo>
                  <a:lnTo>
                    <a:pt x="57" y="54"/>
                  </a:lnTo>
                </a:path>
              </a:pathLst>
            </a:custGeom>
            <a:grpFill/>
            <a:ln w="0">
              <a:solidFill>
                <a:srgbClr val="FF0000"/>
              </a:solidFill>
              <a:prstDash val="solid"/>
              <a:round/>
              <a:headEnd/>
              <a:tailEnd/>
            </a:ln>
          </p:spPr>
          <p:txBody>
            <a:bodyPr/>
            <a:lstStyle/>
            <a:p>
              <a:pPr>
                <a:defRPr/>
              </a:pPr>
              <a:endParaRPr lang="fi-FI"/>
            </a:p>
          </p:txBody>
        </p:sp>
        <p:sp>
          <p:nvSpPr>
            <p:cNvPr id="1383" name="Line 977"/>
            <p:cNvSpPr>
              <a:spLocks noChangeShapeType="1"/>
            </p:cNvSpPr>
            <p:nvPr/>
          </p:nvSpPr>
          <p:spPr bwMode="auto">
            <a:xfrm>
              <a:off x="2400" y="701"/>
              <a:ext cx="3" cy="3"/>
            </a:xfrm>
            <a:prstGeom prst="line">
              <a:avLst/>
            </a:prstGeom>
            <a:grpFill/>
            <a:ln w="0">
              <a:solidFill>
                <a:srgbClr val="FF0000"/>
              </a:solidFill>
              <a:round/>
              <a:headEnd/>
              <a:tailEnd/>
            </a:ln>
            <a:extLst/>
          </p:spPr>
          <p:txBody>
            <a:bodyPr/>
            <a:lstStyle/>
            <a:p>
              <a:pPr>
                <a:defRPr/>
              </a:pPr>
              <a:endParaRPr lang="fi-FI"/>
            </a:p>
          </p:txBody>
        </p:sp>
        <p:sp>
          <p:nvSpPr>
            <p:cNvPr id="1384" name="Freeform 978"/>
            <p:cNvSpPr>
              <a:spLocks/>
            </p:cNvSpPr>
            <p:nvPr/>
          </p:nvSpPr>
          <p:spPr bwMode="auto">
            <a:xfrm>
              <a:off x="2223" y="982"/>
              <a:ext cx="13" cy="13"/>
            </a:xfrm>
            <a:custGeom>
              <a:avLst/>
              <a:gdLst>
                <a:gd name="T0" fmla="*/ 13 w 30"/>
                <a:gd name="T1" fmla="*/ 13 h 26"/>
                <a:gd name="T2" fmla="*/ 5 w 30"/>
                <a:gd name="T3" fmla="*/ 9 h 26"/>
                <a:gd name="T4" fmla="*/ 0 w 30"/>
                <a:gd name="T5" fmla="*/ 0 h 26"/>
                <a:gd name="T6" fmla="*/ 0 60000 65536"/>
                <a:gd name="T7" fmla="*/ 0 60000 65536"/>
                <a:gd name="T8" fmla="*/ 0 60000 65536"/>
              </a:gdLst>
              <a:ahLst/>
              <a:cxnLst>
                <a:cxn ang="T6">
                  <a:pos x="T0" y="T1"/>
                </a:cxn>
                <a:cxn ang="T7">
                  <a:pos x="T2" y="T3"/>
                </a:cxn>
                <a:cxn ang="T8">
                  <a:pos x="T4" y="T5"/>
                </a:cxn>
              </a:cxnLst>
              <a:rect l="0" t="0" r="r" b="b"/>
              <a:pathLst>
                <a:path w="30" h="26">
                  <a:moveTo>
                    <a:pt x="30" y="26"/>
                  </a:moveTo>
                  <a:lnTo>
                    <a:pt x="11" y="18"/>
                  </a:lnTo>
                  <a:lnTo>
                    <a:pt x="0" y="0"/>
                  </a:lnTo>
                </a:path>
              </a:pathLst>
            </a:custGeom>
            <a:grpFill/>
            <a:ln w="0">
              <a:solidFill>
                <a:srgbClr val="FF0000"/>
              </a:solidFill>
              <a:prstDash val="solid"/>
              <a:round/>
              <a:headEnd/>
              <a:tailEnd/>
            </a:ln>
          </p:spPr>
          <p:txBody>
            <a:bodyPr/>
            <a:lstStyle/>
            <a:p>
              <a:pPr>
                <a:defRPr/>
              </a:pPr>
              <a:endParaRPr lang="fi-FI"/>
            </a:p>
          </p:txBody>
        </p:sp>
        <p:sp>
          <p:nvSpPr>
            <p:cNvPr id="1385" name="Line 979"/>
            <p:cNvSpPr>
              <a:spLocks noChangeShapeType="1"/>
            </p:cNvSpPr>
            <p:nvPr/>
          </p:nvSpPr>
          <p:spPr bwMode="auto">
            <a:xfrm flipV="1">
              <a:off x="2226" y="533"/>
              <a:ext cx="5" cy="8"/>
            </a:xfrm>
            <a:prstGeom prst="line">
              <a:avLst/>
            </a:prstGeom>
            <a:grpFill/>
            <a:ln w="0">
              <a:solidFill>
                <a:srgbClr val="FF0000"/>
              </a:solidFill>
              <a:round/>
              <a:headEnd/>
              <a:tailEnd/>
            </a:ln>
            <a:extLst/>
          </p:spPr>
          <p:txBody>
            <a:bodyPr/>
            <a:lstStyle/>
            <a:p>
              <a:pPr>
                <a:defRPr/>
              </a:pPr>
              <a:endParaRPr lang="fi-FI"/>
            </a:p>
          </p:txBody>
        </p:sp>
        <p:sp>
          <p:nvSpPr>
            <p:cNvPr id="1386" name="Line 980"/>
            <p:cNvSpPr>
              <a:spLocks noChangeShapeType="1"/>
            </p:cNvSpPr>
            <p:nvPr/>
          </p:nvSpPr>
          <p:spPr bwMode="auto">
            <a:xfrm flipH="1" flipV="1">
              <a:off x="2228" y="980"/>
              <a:ext cx="3" cy="5"/>
            </a:xfrm>
            <a:prstGeom prst="line">
              <a:avLst/>
            </a:prstGeom>
            <a:grpFill/>
            <a:ln w="0">
              <a:solidFill>
                <a:srgbClr val="FF0000"/>
              </a:solidFill>
              <a:round/>
              <a:headEnd/>
              <a:tailEnd/>
            </a:ln>
            <a:extLst/>
          </p:spPr>
          <p:txBody>
            <a:bodyPr/>
            <a:lstStyle/>
            <a:p>
              <a:pPr>
                <a:defRPr/>
              </a:pPr>
              <a:endParaRPr lang="fi-FI"/>
            </a:p>
          </p:txBody>
        </p:sp>
        <p:sp>
          <p:nvSpPr>
            <p:cNvPr id="1387" name="Line 981"/>
            <p:cNvSpPr>
              <a:spLocks noChangeShapeType="1"/>
            </p:cNvSpPr>
            <p:nvPr/>
          </p:nvSpPr>
          <p:spPr bwMode="auto">
            <a:xfrm flipV="1">
              <a:off x="2210" y="701"/>
              <a:ext cx="3" cy="3"/>
            </a:xfrm>
            <a:prstGeom prst="line">
              <a:avLst/>
            </a:prstGeom>
            <a:grpFill/>
            <a:ln w="0">
              <a:solidFill>
                <a:srgbClr val="FF0000"/>
              </a:solidFill>
              <a:round/>
              <a:headEnd/>
              <a:tailEnd/>
            </a:ln>
            <a:extLst/>
          </p:spPr>
          <p:txBody>
            <a:bodyPr/>
            <a:lstStyle/>
            <a:p>
              <a:pPr>
                <a:defRPr/>
              </a:pPr>
              <a:endParaRPr lang="fi-FI"/>
            </a:p>
          </p:txBody>
        </p:sp>
        <p:sp>
          <p:nvSpPr>
            <p:cNvPr id="1388" name="Line 982"/>
            <p:cNvSpPr>
              <a:spLocks noChangeShapeType="1"/>
            </p:cNvSpPr>
            <p:nvPr/>
          </p:nvSpPr>
          <p:spPr bwMode="auto">
            <a:xfrm flipV="1">
              <a:off x="2231" y="533"/>
              <a:ext cx="148" cy="3"/>
            </a:xfrm>
            <a:prstGeom prst="line">
              <a:avLst/>
            </a:prstGeom>
            <a:grpFill/>
            <a:ln w="0">
              <a:solidFill>
                <a:srgbClr val="FF0000"/>
              </a:solidFill>
              <a:round/>
              <a:headEnd/>
              <a:tailEnd/>
            </a:ln>
            <a:extLst/>
          </p:spPr>
          <p:txBody>
            <a:bodyPr/>
            <a:lstStyle/>
            <a:p>
              <a:pPr>
                <a:defRPr/>
              </a:pPr>
              <a:endParaRPr lang="fi-FI"/>
            </a:p>
          </p:txBody>
        </p:sp>
        <p:sp>
          <p:nvSpPr>
            <p:cNvPr id="1389" name="Freeform 983"/>
            <p:cNvSpPr>
              <a:spLocks/>
            </p:cNvSpPr>
            <p:nvPr/>
          </p:nvSpPr>
          <p:spPr bwMode="auto">
            <a:xfrm>
              <a:off x="2234" y="651"/>
              <a:ext cx="26" cy="24"/>
            </a:xfrm>
            <a:custGeom>
              <a:avLst/>
              <a:gdLst>
                <a:gd name="T0" fmla="*/ 0 w 58"/>
                <a:gd name="T1" fmla="*/ 24 h 54"/>
                <a:gd name="T2" fmla="*/ 9 w 58"/>
                <a:gd name="T3" fmla="*/ 8 h 54"/>
                <a:gd name="T4" fmla="*/ 26 w 58"/>
                <a:gd name="T5" fmla="*/ 0 h 54"/>
                <a:gd name="T6" fmla="*/ 0 60000 65536"/>
                <a:gd name="T7" fmla="*/ 0 60000 65536"/>
                <a:gd name="T8" fmla="*/ 0 60000 65536"/>
              </a:gdLst>
              <a:ahLst/>
              <a:cxnLst>
                <a:cxn ang="T6">
                  <a:pos x="T0" y="T1"/>
                </a:cxn>
                <a:cxn ang="T7">
                  <a:pos x="T2" y="T3"/>
                </a:cxn>
                <a:cxn ang="T8">
                  <a:pos x="T4" y="T5"/>
                </a:cxn>
              </a:cxnLst>
              <a:rect l="0" t="0" r="r" b="b"/>
              <a:pathLst>
                <a:path w="58" h="54">
                  <a:moveTo>
                    <a:pt x="0" y="54"/>
                  </a:moveTo>
                  <a:lnTo>
                    <a:pt x="20" y="18"/>
                  </a:lnTo>
                  <a:lnTo>
                    <a:pt x="58" y="0"/>
                  </a:lnTo>
                </a:path>
              </a:pathLst>
            </a:custGeom>
            <a:grpFill/>
            <a:ln w="0">
              <a:solidFill>
                <a:srgbClr val="FF0000"/>
              </a:solidFill>
              <a:prstDash val="solid"/>
              <a:round/>
              <a:headEnd/>
              <a:tailEnd/>
            </a:ln>
          </p:spPr>
          <p:txBody>
            <a:bodyPr/>
            <a:lstStyle/>
            <a:p>
              <a:pPr>
                <a:defRPr/>
              </a:pPr>
              <a:endParaRPr lang="fi-FI"/>
            </a:p>
          </p:txBody>
        </p:sp>
        <p:sp>
          <p:nvSpPr>
            <p:cNvPr id="1390" name="Freeform 984"/>
            <p:cNvSpPr>
              <a:spLocks/>
            </p:cNvSpPr>
            <p:nvPr/>
          </p:nvSpPr>
          <p:spPr bwMode="auto">
            <a:xfrm>
              <a:off x="2302" y="530"/>
              <a:ext cx="11" cy="11"/>
            </a:xfrm>
            <a:custGeom>
              <a:avLst/>
              <a:gdLst>
                <a:gd name="T0" fmla="*/ 6 w 21"/>
                <a:gd name="T1" fmla="*/ 0 h 22"/>
                <a:gd name="T2" fmla="*/ 9 w 21"/>
                <a:gd name="T3" fmla="*/ 2 h 22"/>
                <a:gd name="T4" fmla="*/ 11 w 21"/>
                <a:gd name="T5" fmla="*/ 6 h 22"/>
                <a:gd name="T6" fmla="*/ 9 w 21"/>
                <a:gd name="T7" fmla="*/ 9 h 22"/>
                <a:gd name="T8" fmla="*/ 6 w 21"/>
                <a:gd name="T9" fmla="*/ 11 h 22"/>
                <a:gd name="T10" fmla="*/ 2 w 21"/>
                <a:gd name="T11" fmla="*/ 9 h 22"/>
                <a:gd name="T12" fmla="*/ 0 w 21"/>
                <a:gd name="T13" fmla="*/ 6 h 22"/>
                <a:gd name="T14" fmla="*/ 2 w 21"/>
                <a:gd name="T15" fmla="*/ 2 h 22"/>
                <a:gd name="T16" fmla="*/ 6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2">
                  <a:moveTo>
                    <a:pt x="11" y="0"/>
                  </a:moveTo>
                  <a:lnTo>
                    <a:pt x="18" y="4"/>
                  </a:lnTo>
                  <a:lnTo>
                    <a:pt x="21" y="11"/>
                  </a:lnTo>
                  <a:lnTo>
                    <a:pt x="18" y="18"/>
                  </a:lnTo>
                  <a:lnTo>
                    <a:pt x="11" y="22"/>
                  </a:lnTo>
                  <a:lnTo>
                    <a:pt x="3" y="18"/>
                  </a:lnTo>
                  <a:lnTo>
                    <a:pt x="0" y="11"/>
                  </a:lnTo>
                  <a:lnTo>
                    <a:pt x="3" y="4"/>
                  </a:lnTo>
                  <a:lnTo>
                    <a:pt x="11" y="0"/>
                  </a:lnTo>
                </a:path>
              </a:pathLst>
            </a:custGeom>
            <a:grpFill/>
            <a:ln w="0">
              <a:solidFill>
                <a:srgbClr val="FF0000"/>
              </a:solidFill>
              <a:prstDash val="solid"/>
              <a:round/>
              <a:headEnd/>
              <a:tailEnd/>
            </a:ln>
          </p:spPr>
          <p:txBody>
            <a:bodyPr/>
            <a:lstStyle/>
            <a:p>
              <a:pPr>
                <a:defRPr/>
              </a:pPr>
              <a:endParaRPr lang="fi-FI"/>
            </a:p>
          </p:txBody>
        </p:sp>
      </p:grpSp>
      <p:grpSp>
        <p:nvGrpSpPr>
          <p:cNvPr id="1391" name="Group 905"/>
          <p:cNvGrpSpPr>
            <a:grpSpLocks/>
          </p:cNvGrpSpPr>
          <p:nvPr/>
        </p:nvGrpSpPr>
        <p:grpSpPr bwMode="auto">
          <a:xfrm rot="-5400000">
            <a:off x="5471442" y="2952899"/>
            <a:ext cx="265113" cy="585788"/>
            <a:chOff x="2210" y="517"/>
            <a:chExt cx="193" cy="481"/>
          </a:xfrm>
        </p:grpSpPr>
        <p:sp>
          <p:nvSpPr>
            <p:cNvPr id="1392" name="Freeform 906"/>
            <p:cNvSpPr>
              <a:spLocks/>
            </p:cNvSpPr>
            <p:nvPr/>
          </p:nvSpPr>
          <p:spPr bwMode="auto">
            <a:xfrm>
              <a:off x="2337" y="530"/>
              <a:ext cx="58" cy="53"/>
            </a:xfrm>
            <a:custGeom>
              <a:avLst/>
              <a:gdLst>
                <a:gd name="T0" fmla="*/ 0 w 131"/>
                <a:gd name="T1" fmla="*/ 0 h 123"/>
                <a:gd name="T2" fmla="*/ 17 w 131"/>
                <a:gd name="T3" fmla="*/ 5 h 123"/>
                <a:gd name="T4" fmla="*/ 19 w 131"/>
                <a:gd name="T5" fmla="*/ 6 h 123"/>
                <a:gd name="T6" fmla="*/ 21 w 131"/>
                <a:gd name="T7" fmla="*/ 8 h 123"/>
                <a:gd name="T8" fmla="*/ 22 w 131"/>
                <a:gd name="T9" fmla="*/ 11 h 123"/>
                <a:gd name="T10" fmla="*/ 23 w 131"/>
                <a:gd name="T11" fmla="*/ 17 h 123"/>
                <a:gd name="T12" fmla="*/ 24 w 131"/>
                <a:gd name="T13" fmla="*/ 21 h 123"/>
                <a:gd name="T14" fmla="*/ 26 w 131"/>
                <a:gd name="T15" fmla="*/ 23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 h="123">
                  <a:moveTo>
                    <a:pt x="0" y="0"/>
                  </a:moveTo>
                  <a:lnTo>
                    <a:pt x="87" y="27"/>
                  </a:lnTo>
                  <a:lnTo>
                    <a:pt x="99" y="34"/>
                  </a:lnTo>
                  <a:lnTo>
                    <a:pt x="106" y="42"/>
                  </a:lnTo>
                  <a:lnTo>
                    <a:pt x="112" y="57"/>
                  </a:lnTo>
                  <a:lnTo>
                    <a:pt x="120" y="91"/>
                  </a:lnTo>
                  <a:lnTo>
                    <a:pt x="124" y="114"/>
                  </a:lnTo>
                  <a:lnTo>
                    <a:pt x="131" y="123"/>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393" name="Freeform 907"/>
            <p:cNvSpPr>
              <a:spLocks/>
            </p:cNvSpPr>
            <p:nvPr/>
          </p:nvSpPr>
          <p:spPr bwMode="auto">
            <a:xfrm>
              <a:off x="2376" y="541"/>
              <a:ext cx="8" cy="376"/>
            </a:xfrm>
            <a:custGeom>
              <a:avLst/>
              <a:gdLst>
                <a:gd name="T0" fmla="*/ 0 w 18"/>
                <a:gd name="T1" fmla="*/ 0 h 857"/>
                <a:gd name="T2" fmla="*/ 3 w 18"/>
                <a:gd name="T3" fmla="*/ 25 h 857"/>
                <a:gd name="T4" fmla="*/ 2 w 18"/>
                <a:gd name="T5" fmla="*/ 59 h 857"/>
                <a:gd name="T6" fmla="*/ 3 w 18"/>
                <a:gd name="T7" fmla="*/ 66 h 857"/>
                <a:gd name="T8" fmla="*/ 4 w 18"/>
                <a:gd name="T9" fmla="*/ 85 h 857"/>
                <a:gd name="T10" fmla="*/ 4 w 18"/>
                <a:gd name="T11" fmla="*/ 126 h 857"/>
                <a:gd name="T12" fmla="*/ 3 w 18"/>
                <a:gd name="T13" fmla="*/ 146 h 857"/>
                <a:gd name="T14" fmla="*/ 3 w 18"/>
                <a:gd name="T15" fmla="*/ 157 h 857"/>
                <a:gd name="T16" fmla="*/ 2 w 18"/>
                <a:gd name="T17" fmla="*/ 165 h 8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857">
                  <a:moveTo>
                    <a:pt x="0" y="0"/>
                  </a:moveTo>
                  <a:lnTo>
                    <a:pt x="14" y="130"/>
                  </a:lnTo>
                  <a:lnTo>
                    <a:pt x="12" y="308"/>
                  </a:lnTo>
                  <a:lnTo>
                    <a:pt x="13" y="341"/>
                  </a:lnTo>
                  <a:lnTo>
                    <a:pt x="18" y="441"/>
                  </a:lnTo>
                  <a:lnTo>
                    <a:pt x="18" y="655"/>
                  </a:lnTo>
                  <a:lnTo>
                    <a:pt x="15" y="757"/>
                  </a:lnTo>
                  <a:lnTo>
                    <a:pt x="14" y="817"/>
                  </a:lnTo>
                  <a:lnTo>
                    <a:pt x="9" y="857"/>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394" name="Freeform 908"/>
            <p:cNvSpPr>
              <a:spLocks/>
            </p:cNvSpPr>
            <p:nvPr/>
          </p:nvSpPr>
          <p:spPr bwMode="auto">
            <a:xfrm>
              <a:off x="2363" y="678"/>
              <a:ext cx="32" cy="204"/>
            </a:xfrm>
            <a:custGeom>
              <a:avLst/>
              <a:gdLst>
                <a:gd name="T0" fmla="*/ 14 w 69"/>
                <a:gd name="T1" fmla="*/ 85 h 467"/>
                <a:gd name="T2" fmla="*/ 9 w 69"/>
                <a:gd name="T3" fmla="*/ 85 h 467"/>
                <a:gd name="T4" fmla="*/ 8 w 69"/>
                <a:gd name="T5" fmla="*/ 88 h 467"/>
                <a:gd name="T6" fmla="*/ 6 w 69"/>
                <a:gd name="T7" fmla="*/ 89 h 467"/>
                <a:gd name="T8" fmla="*/ 4 w 69"/>
                <a:gd name="T9" fmla="*/ 89 h 467"/>
                <a:gd name="T10" fmla="*/ 3 w 69"/>
                <a:gd name="T11" fmla="*/ 86 h 467"/>
                <a:gd name="T12" fmla="*/ 1 w 69"/>
                <a:gd name="T13" fmla="*/ 81 h 467"/>
                <a:gd name="T14" fmla="*/ 0 w 69"/>
                <a:gd name="T15" fmla="*/ 71 h 467"/>
                <a:gd name="T16" fmla="*/ 0 w 69"/>
                <a:gd name="T17" fmla="*/ 27 h 467"/>
                <a:gd name="T18" fmla="*/ 1 w 69"/>
                <a:gd name="T19" fmla="*/ 24 h 467"/>
                <a:gd name="T20" fmla="*/ 8 w 69"/>
                <a:gd name="T21" fmla="*/ 6 h 467"/>
                <a:gd name="T22" fmla="*/ 12 w 69"/>
                <a:gd name="T23" fmla="*/ 2 h 467"/>
                <a:gd name="T24" fmla="*/ 15 w 69"/>
                <a:gd name="T25" fmla="*/ 0 h 4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467">
                  <a:moveTo>
                    <a:pt x="67" y="443"/>
                  </a:moveTo>
                  <a:lnTo>
                    <a:pt x="41" y="445"/>
                  </a:lnTo>
                  <a:lnTo>
                    <a:pt x="36" y="462"/>
                  </a:lnTo>
                  <a:lnTo>
                    <a:pt x="29" y="467"/>
                  </a:lnTo>
                  <a:lnTo>
                    <a:pt x="20" y="465"/>
                  </a:lnTo>
                  <a:lnTo>
                    <a:pt x="12" y="454"/>
                  </a:lnTo>
                  <a:lnTo>
                    <a:pt x="6" y="424"/>
                  </a:lnTo>
                  <a:lnTo>
                    <a:pt x="0" y="372"/>
                  </a:lnTo>
                  <a:lnTo>
                    <a:pt x="3" y="143"/>
                  </a:lnTo>
                  <a:lnTo>
                    <a:pt x="5" y="127"/>
                  </a:lnTo>
                  <a:lnTo>
                    <a:pt x="39" y="29"/>
                  </a:lnTo>
                  <a:lnTo>
                    <a:pt x="56" y="9"/>
                  </a:lnTo>
                  <a:lnTo>
                    <a:pt x="69"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395" name="Line 909"/>
            <p:cNvSpPr>
              <a:spLocks noChangeShapeType="1"/>
            </p:cNvSpPr>
            <p:nvPr/>
          </p:nvSpPr>
          <p:spPr bwMode="auto">
            <a:xfrm flipH="1" flipV="1">
              <a:off x="2384" y="777"/>
              <a:ext cx="11"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396" name="Freeform 910"/>
            <p:cNvSpPr>
              <a:spLocks/>
            </p:cNvSpPr>
            <p:nvPr/>
          </p:nvSpPr>
          <p:spPr bwMode="auto">
            <a:xfrm>
              <a:off x="2363" y="769"/>
              <a:ext cx="21" cy="16"/>
            </a:xfrm>
            <a:custGeom>
              <a:avLst/>
              <a:gdLst>
                <a:gd name="T0" fmla="*/ 10 w 43"/>
                <a:gd name="T1" fmla="*/ 0 h 37"/>
                <a:gd name="T2" fmla="*/ 4 w 43"/>
                <a:gd name="T3" fmla="*/ 5 h 37"/>
                <a:gd name="T4" fmla="*/ 0 w 43"/>
                <a:gd name="T5" fmla="*/ 7 h 37"/>
                <a:gd name="T6" fmla="*/ 0 60000 65536"/>
                <a:gd name="T7" fmla="*/ 0 60000 65536"/>
                <a:gd name="T8" fmla="*/ 0 60000 65536"/>
              </a:gdLst>
              <a:ahLst/>
              <a:cxnLst>
                <a:cxn ang="T6">
                  <a:pos x="T0" y="T1"/>
                </a:cxn>
                <a:cxn ang="T7">
                  <a:pos x="T2" y="T3"/>
                </a:cxn>
                <a:cxn ang="T8">
                  <a:pos x="T4" y="T5"/>
                </a:cxn>
              </a:cxnLst>
              <a:rect l="0" t="0" r="r" b="b"/>
              <a:pathLst>
                <a:path w="43" h="37">
                  <a:moveTo>
                    <a:pt x="43" y="0"/>
                  </a:moveTo>
                  <a:lnTo>
                    <a:pt x="17" y="25"/>
                  </a:lnTo>
                  <a:lnTo>
                    <a:pt x="0" y="37"/>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397" name="Freeform 911"/>
            <p:cNvSpPr>
              <a:spLocks/>
            </p:cNvSpPr>
            <p:nvPr/>
          </p:nvSpPr>
          <p:spPr bwMode="auto">
            <a:xfrm>
              <a:off x="2363" y="783"/>
              <a:ext cx="21" cy="7"/>
            </a:xfrm>
            <a:custGeom>
              <a:avLst/>
              <a:gdLst>
                <a:gd name="T0" fmla="*/ 0 w 44"/>
                <a:gd name="T1" fmla="*/ 3 h 18"/>
                <a:gd name="T2" fmla="*/ 5 w 44"/>
                <a:gd name="T3" fmla="*/ 2 h 18"/>
                <a:gd name="T4" fmla="*/ 10 w 44"/>
                <a:gd name="T5" fmla="*/ 0 h 18"/>
                <a:gd name="T6" fmla="*/ 0 60000 65536"/>
                <a:gd name="T7" fmla="*/ 0 60000 65536"/>
                <a:gd name="T8" fmla="*/ 0 60000 65536"/>
              </a:gdLst>
              <a:ahLst/>
              <a:cxnLst>
                <a:cxn ang="T6">
                  <a:pos x="T0" y="T1"/>
                </a:cxn>
                <a:cxn ang="T7">
                  <a:pos x="T2" y="T3"/>
                </a:cxn>
                <a:cxn ang="T8">
                  <a:pos x="T4" y="T5"/>
                </a:cxn>
              </a:cxnLst>
              <a:rect l="0" t="0" r="r" b="b"/>
              <a:pathLst>
                <a:path w="44" h="18">
                  <a:moveTo>
                    <a:pt x="0" y="18"/>
                  </a:moveTo>
                  <a:lnTo>
                    <a:pt x="23" y="10"/>
                  </a:lnTo>
                  <a:lnTo>
                    <a:pt x="44"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398" name="Line 912"/>
            <p:cNvSpPr>
              <a:spLocks noChangeShapeType="1"/>
            </p:cNvSpPr>
            <p:nvPr/>
          </p:nvSpPr>
          <p:spPr bwMode="auto">
            <a:xfrm flipH="1" flipV="1">
              <a:off x="2363" y="838"/>
              <a:ext cx="21" cy="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399" name="Line 913"/>
            <p:cNvSpPr>
              <a:spLocks noChangeShapeType="1"/>
            </p:cNvSpPr>
            <p:nvPr/>
          </p:nvSpPr>
          <p:spPr bwMode="auto">
            <a:xfrm>
              <a:off x="2363" y="840"/>
              <a:ext cx="19"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00" name="Freeform 914"/>
            <p:cNvSpPr>
              <a:spLocks/>
            </p:cNvSpPr>
            <p:nvPr/>
          </p:nvSpPr>
          <p:spPr bwMode="auto">
            <a:xfrm>
              <a:off x="2387" y="856"/>
              <a:ext cx="8" cy="126"/>
            </a:xfrm>
            <a:custGeom>
              <a:avLst/>
              <a:gdLst>
                <a:gd name="T0" fmla="*/ 2 w 20"/>
                <a:gd name="T1" fmla="*/ 0 h 292"/>
                <a:gd name="T2" fmla="*/ 3 w 20"/>
                <a:gd name="T3" fmla="*/ 6 h 292"/>
                <a:gd name="T4" fmla="*/ 2 w 20"/>
                <a:gd name="T5" fmla="*/ 35 h 292"/>
                <a:gd name="T6" fmla="*/ 1 w 20"/>
                <a:gd name="T7" fmla="*/ 49 h 292"/>
                <a:gd name="T8" fmla="*/ 0 w 20"/>
                <a:gd name="T9" fmla="*/ 54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92">
                  <a:moveTo>
                    <a:pt x="15" y="0"/>
                  </a:moveTo>
                  <a:lnTo>
                    <a:pt x="20" y="30"/>
                  </a:lnTo>
                  <a:lnTo>
                    <a:pt x="12" y="189"/>
                  </a:lnTo>
                  <a:lnTo>
                    <a:pt x="6" y="262"/>
                  </a:lnTo>
                  <a:lnTo>
                    <a:pt x="0" y="292"/>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01" name="Freeform 915"/>
            <p:cNvSpPr>
              <a:spLocks/>
            </p:cNvSpPr>
            <p:nvPr/>
          </p:nvSpPr>
          <p:spPr bwMode="auto">
            <a:xfrm>
              <a:off x="2260" y="995"/>
              <a:ext cx="114" cy="3"/>
            </a:xfrm>
            <a:custGeom>
              <a:avLst/>
              <a:gdLst>
                <a:gd name="T0" fmla="*/ 51 w 255"/>
                <a:gd name="T1" fmla="*/ 0 h 10"/>
                <a:gd name="T2" fmla="*/ 40 w 255"/>
                <a:gd name="T3" fmla="*/ 1 h 10"/>
                <a:gd name="T4" fmla="*/ 29 w 255"/>
                <a:gd name="T5" fmla="*/ 1 h 10"/>
                <a:gd name="T6" fmla="*/ 20 w 255"/>
                <a:gd name="T7" fmla="*/ 1 h 10"/>
                <a:gd name="T8" fmla="*/ 11 w 255"/>
                <a:gd name="T9" fmla="*/ 1 h 10"/>
                <a:gd name="T10" fmla="*/ 0 w 255"/>
                <a:gd name="T11" fmla="*/ 1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5" h="10">
                  <a:moveTo>
                    <a:pt x="255" y="0"/>
                  </a:moveTo>
                  <a:lnTo>
                    <a:pt x="201" y="6"/>
                  </a:lnTo>
                  <a:lnTo>
                    <a:pt x="144" y="9"/>
                  </a:lnTo>
                  <a:lnTo>
                    <a:pt x="100" y="10"/>
                  </a:lnTo>
                  <a:lnTo>
                    <a:pt x="57" y="9"/>
                  </a:lnTo>
                  <a:lnTo>
                    <a:pt x="0" y="5"/>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02" name="Freeform 916"/>
            <p:cNvSpPr>
              <a:spLocks/>
            </p:cNvSpPr>
            <p:nvPr/>
          </p:nvSpPr>
          <p:spPr bwMode="auto">
            <a:xfrm>
              <a:off x="2239" y="733"/>
              <a:ext cx="11" cy="149"/>
            </a:xfrm>
            <a:custGeom>
              <a:avLst/>
              <a:gdLst>
                <a:gd name="T0" fmla="*/ 0 w 21"/>
                <a:gd name="T1" fmla="*/ 66 h 338"/>
                <a:gd name="T2" fmla="*/ 2 w 21"/>
                <a:gd name="T3" fmla="*/ 63 h 338"/>
                <a:gd name="T4" fmla="*/ 4 w 21"/>
                <a:gd name="T5" fmla="*/ 58 h 338"/>
                <a:gd name="T6" fmla="*/ 6 w 21"/>
                <a:gd name="T7" fmla="*/ 48 h 338"/>
                <a:gd name="T8" fmla="*/ 5 w 21"/>
                <a:gd name="T9" fmla="*/ 3 h 338"/>
                <a:gd name="T10" fmla="*/ 5 w 21"/>
                <a:gd name="T11" fmla="*/ 0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38">
                  <a:moveTo>
                    <a:pt x="0" y="338"/>
                  </a:moveTo>
                  <a:lnTo>
                    <a:pt x="7" y="327"/>
                  </a:lnTo>
                  <a:lnTo>
                    <a:pt x="15" y="297"/>
                  </a:lnTo>
                  <a:lnTo>
                    <a:pt x="21" y="245"/>
                  </a:lnTo>
                  <a:lnTo>
                    <a:pt x="20" y="16"/>
                  </a:lnTo>
                  <a:lnTo>
                    <a:pt x="17"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03" name="Line 917"/>
            <p:cNvSpPr>
              <a:spLocks noChangeShapeType="1"/>
            </p:cNvSpPr>
            <p:nvPr/>
          </p:nvSpPr>
          <p:spPr bwMode="auto">
            <a:xfrm>
              <a:off x="2242" y="780"/>
              <a:ext cx="8" cy="5"/>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04" name="Line 918"/>
            <p:cNvSpPr>
              <a:spLocks noChangeShapeType="1"/>
            </p:cNvSpPr>
            <p:nvPr/>
          </p:nvSpPr>
          <p:spPr bwMode="auto">
            <a:xfrm>
              <a:off x="2308" y="517"/>
              <a:ext cx="2"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05" name="Line 919"/>
            <p:cNvSpPr>
              <a:spLocks noChangeShapeType="1"/>
            </p:cNvSpPr>
            <p:nvPr/>
          </p:nvSpPr>
          <p:spPr bwMode="auto">
            <a:xfrm>
              <a:off x="2379" y="533"/>
              <a:ext cx="3"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06" name="Freeform 920"/>
            <p:cNvSpPr>
              <a:spLocks/>
            </p:cNvSpPr>
            <p:nvPr/>
          </p:nvSpPr>
          <p:spPr bwMode="auto">
            <a:xfrm>
              <a:off x="2390" y="541"/>
              <a:ext cx="5" cy="58"/>
            </a:xfrm>
            <a:custGeom>
              <a:avLst/>
              <a:gdLst>
                <a:gd name="T0" fmla="*/ 0 w 16"/>
                <a:gd name="T1" fmla="*/ 0 h 131"/>
                <a:gd name="T2" fmla="*/ 1 w 16"/>
                <a:gd name="T3" fmla="*/ 7 h 131"/>
                <a:gd name="T4" fmla="*/ 1 w 16"/>
                <a:gd name="T5" fmla="*/ 13 h 131"/>
                <a:gd name="T6" fmla="*/ 2 w 16"/>
                <a:gd name="T7" fmla="*/ 26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31">
                  <a:moveTo>
                    <a:pt x="0" y="0"/>
                  </a:moveTo>
                  <a:lnTo>
                    <a:pt x="6" y="37"/>
                  </a:lnTo>
                  <a:lnTo>
                    <a:pt x="10" y="67"/>
                  </a:lnTo>
                  <a:lnTo>
                    <a:pt x="16" y="131"/>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07" name="Freeform 921"/>
            <p:cNvSpPr>
              <a:spLocks/>
            </p:cNvSpPr>
            <p:nvPr/>
          </p:nvSpPr>
          <p:spPr bwMode="auto">
            <a:xfrm>
              <a:off x="2395" y="599"/>
              <a:ext cx="3" cy="68"/>
            </a:xfrm>
            <a:custGeom>
              <a:avLst/>
              <a:gdLst>
                <a:gd name="T0" fmla="*/ 1 w 6"/>
                <a:gd name="T1" fmla="*/ 0 h 156"/>
                <a:gd name="T2" fmla="*/ 2 w 6"/>
                <a:gd name="T3" fmla="*/ 7 h 156"/>
                <a:gd name="T4" fmla="*/ 0 w 6"/>
                <a:gd name="T5" fmla="*/ 30 h 156"/>
                <a:gd name="T6" fmla="*/ 0 60000 65536"/>
                <a:gd name="T7" fmla="*/ 0 60000 65536"/>
                <a:gd name="T8" fmla="*/ 0 60000 65536"/>
              </a:gdLst>
              <a:ahLst/>
              <a:cxnLst>
                <a:cxn ang="T6">
                  <a:pos x="T0" y="T1"/>
                </a:cxn>
                <a:cxn ang="T7">
                  <a:pos x="T2" y="T3"/>
                </a:cxn>
                <a:cxn ang="T8">
                  <a:pos x="T4" y="T5"/>
                </a:cxn>
              </a:cxnLst>
              <a:rect l="0" t="0" r="r" b="b"/>
              <a:pathLst>
                <a:path w="6" h="156">
                  <a:moveTo>
                    <a:pt x="4" y="0"/>
                  </a:moveTo>
                  <a:lnTo>
                    <a:pt x="6" y="40"/>
                  </a:lnTo>
                  <a:lnTo>
                    <a:pt x="0" y="156"/>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08" name="Freeform 922"/>
            <p:cNvSpPr>
              <a:spLocks/>
            </p:cNvSpPr>
            <p:nvPr/>
          </p:nvSpPr>
          <p:spPr bwMode="auto">
            <a:xfrm>
              <a:off x="2384" y="872"/>
              <a:ext cx="8" cy="108"/>
            </a:xfrm>
            <a:custGeom>
              <a:avLst/>
              <a:gdLst>
                <a:gd name="T0" fmla="*/ 3 w 22"/>
                <a:gd name="T1" fmla="*/ 0 h 243"/>
                <a:gd name="T2" fmla="*/ 2 w 22"/>
                <a:gd name="T3" fmla="*/ 20 h 243"/>
                <a:gd name="T4" fmla="*/ 1 w 22"/>
                <a:gd name="T5" fmla="*/ 40 h 243"/>
                <a:gd name="T6" fmla="*/ 1 w 22"/>
                <a:gd name="T7" fmla="*/ 44 h 243"/>
                <a:gd name="T8" fmla="*/ 0 w 22"/>
                <a:gd name="T9" fmla="*/ 48 h 2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43">
                  <a:moveTo>
                    <a:pt x="22" y="0"/>
                  </a:moveTo>
                  <a:lnTo>
                    <a:pt x="16" y="98"/>
                  </a:lnTo>
                  <a:lnTo>
                    <a:pt x="9" y="201"/>
                  </a:lnTo>
                  <a:lnTo>
                    <a:pt x="6" y="221"/>
                  </a:lnTo>
                  <a:lnTo>
                    <a:pt x="0" y="243"/>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09" name="Freeform 923"/>
            <p:cNvSpPr>
              <a:spLocks/>
            </p:cNvSpPr>
            <p:nvPr/>
          </p:nvSpPr>
          <p:spPr bwMode="auto">
            <a:xfrm>
              <a:off x="2305" y="982"/>
              <a:ext cx="74" cy="8"/>
            </a:xfrm>
            <a:custGeom>
              <a:avLst/>
              <a:gdLst>
                <a:gd name="T0" fmla="*/ 0 w 170"/>
                <a:gd name="T1" fmla="*/ 4 h 18"/>
                <a:gd name="T2" fmla="*/ 30 w 170"/>
                <a:gd name="T3" fmla="*/ 2 h 18"/>
                <a:gd name="T4" fmla="*/ 32 w 170"/>
                <a:gd name="T5" fmla="*/ 0 h 18"/>
                <a:gd name="T6" fmla="*/ 0 60000 65536"/>
                <a:gd name="T7" fmla="*/ 0 60000 65536"/>
                <a:gd name="T8" fmla="*/ 0 60000 65536"/>
              </a:gdLst>
              <a:ahLst/>
              <a:cxnLst>
                <a:cxn ang="T6">
                  <a:pos x="T0" y="T1"/>
                </a:cxn>
                <a:cxn ang="T7">
                  <a:pos x="T2" y="T3"/>
                </a:cxn>
                <a:cxn ang="T8">
                  <a:pos x="T4" y="T5"/>
                </a:cxn>
              </a:cxnLst>
              <a:rect l="0" t="0" r="r" b="b"/>
              <a:pathLst>
                <a:path w="170" h="18">
                  <a:moveTo>
                    <a:pt x="0" y="18"/>
                  </a:moveTo>
                  <a:lnTo>
                    <a:pt x="156" y="9"/>
                  </a:lnTo>
                  <a:lnTo>
                    <a:pt x="170"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10" name="Line 924"/>
            <p:cNvSpPr>
              <a:spLocks noChangeShapeType="1"/>
            </p:cNvSpPr>
            <p:nvPr/>
          </p:nvSpPr>
          <p:spPr bwMode="auto">
            <a:xfrm flipH="1">
              <a:off x="2273" y="528"/>
              <a:ext cx="16" cy="12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11" name="Freeform 925"/>
            <p:cNvSpPr>
              <a:spLocks/>
            </p:cNvSpPr>
            <p:nvPr/>
          </p:nvSpPr>
          <p:spPr bwMode="auto">
            <a:xfrm>
              <a:off x="2250" y="678"/>
              <a:ext cx="129" cy="49"/>
            </a:xfrm>
            <a:custGeom>
              <a:avLst/>
              <a:gdLst>
                <a:gd name="T0" fmla="*/ 0 w 298"/>
                <a:gd name="T1" fmla="*/ 21 h 113"/>
                <a:gd name="T2" fmla="*/ 5 w 298"/>
                <a:gd name="T3" fmla="*/ 20 h 113"/>
                <a:gd name="T4" fmla="*/ 10 w 298"/>
                <a:gd name="T5" fmla="*/ 20 h 113"/>
                <a:gd name="T6" fmla="*/ 25 w 298"/>
                <a:gd name="T7" fmla="*/ 19 h 113"/>
                <a:gd name="T8" fmla="*/ 31 w 298"/>
                <a:gd name="T9" fmla="*/ 19 h 113"/>
                <a:gd name="T10" fmla="*/ 39 w 298"/>
                <a:gd name="T11" fmla="*/ 20 h 113"/>
                <a:gd name="T12" fmla="*/ 45 w 298"/>
                <a:gd name="T13" fmla="*/ 20 h 113"/>
                <a:gd name="T14" fmla="*/ 50 w 298"/>
                <a:gd name="T15" fmla="*/ 21 h 113"/>
                <a:gd name="T16" fmla="*/ 55 w 298"/>
                <a:gd name="T17" fmla="*/ 7 h 113"/>
                <a:gd name="T18" fmla="*/ 56 w 298"/>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8" h="113">
                  <a:moveTo>
                    <a:pt x="0" y="112"/>
                  </a:moveTo>
                  <a:lnTo>
                    <a:pt x="27" y="106"/>
                  </a:lnTo>
                  <a:lnTo>
                    <a:pt x="54" y="103"/>
                  </a:lnTo>
                  <a:lnTo>
                    <a:pt x="134" y="100"/>
                  </a:lnTo>
                  <a:lnTo>
                    <a:pt x="164" y="102"/>
                  </a:lnTo>
                  <a:lnTo>
                    <a:pt x="211" y="103"/>
                  </a:lnTo>
                  <a:lnTo>
                    <a:pt x="238" y="107"/>
                  </a:lnTo>
                  <a:lnTo>
                    <a:pt x="265" y="113"/>
                  </a:lnTo>
                  <a:lnTo>
                    <a:pt x="290" y="40"/>
                  </a:lnTo>
                  <a:lnTo>
                    <a:pt x="298"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12" name="Freeform 926"/>
            <p:cNvSpPr>
              <a:spLocks/>
            </p:cNvSpPr>
            <p:nvPr/>
          </p:nvSpPr>
          <p:spPr bwMode="auto">
            <a:xfrm>
              <a:off x="2260" y="649"/>
              <a:ext cx="95" cy="5"/>
            </a:xfrm>
            <a:custGeom>
              <a:avLst/>
              <a:gdLst>
                <a:gd name="T0" fmla="*/ 42 w 216"/>
                <a:gd name="T1" fmla="*/ 3 h 9"/>
                <a:gd name="T2" fmla="*/ 35 w 216"/>
                <a:gd name="T3" fmla="*/ 1 h 9"/>
                <a:gd name="T4" fmla="*/ 21 w 216"/>
                <a:gd name="T5" fmla="*/ 0 h 9"/>
                <a:gd name="T6" fmla="*/ 7 w 216"/>
                <a:gd name="T7" fmla="*/ 1 h 9"/>
                <a:gd name="T8" fmla="*/ 0 w 216"/>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9">
                  <a:moveTo>
                    <a:pt x="216" y="9"/>
                  </a:moveTo>
                  <a:lnTo>
                    <a:pt x="183" y="4"/>
                  </a:lnTo>
                  <a:lnTo>
                    <a:pt x="108" y="0"/>
                  </a:lnTo>
                  <a:lnTo>
                    <a:pt x="33" y="3"/>
                  </a:lnTo>
                  <a:lnTo>
                    <a:pt x="0" y="8"/>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13" name="Freeform 927"/>
            <p:cNvSpPr>
              <a:spLocks/>
            </p:cNvSpPr>
            <p:nvPr/>
          </p:nvSpPr>
          <p:spPr bwMode="auto">
            <a:xfrm>
              <a:off x="2250" y="725"/>
              <a:ext cx="2" cy="115"/>
            </a:xfrm>
            <a:custGeom>
              <a:avLst/>
              <a:gdLst>
                <a:gd name="T0" fmla="*/ 0 w 7"/>
                <a:gd name="T1" fmla="*/ 0 h 264"/>
                <a:gd name="T2" fmla="*/ 0 w 7"/>
                <a:gd name="T3" fmla="*/ 3 h 264"/>
                <a:gd name="T4" fmla="*/ 1 w 7"/>
                <a:gd name="T5" fmla="*/ 50 h 264"/>
                <a:gd name="T6" fmla="*/ 0 60000 65536"/>
                <a:gd name="T7" fmla="*/ 0 60000 65536"/>
                <a:gd name="T8" fmla="*/ 0 60000 65536"/>
              </a:gdLst>
              <a:ahLst/>
              <a:cxnLst>
                <a:cxn ang="T6">
                  <a:pos x="T0" y="T1"/>
                </a:cxn>
                <a:cxn ang="T7">
                  <a:pos x="T2" y="T3"/>
                </a:cxn>
                <a:cxn ang="T8">
                  <a:pos x="T4" y="T5"/>
                </a:cxn>
              </a:cxnLst>
              <a:rect l="0" t="0" r="r" b="b"/>
              <a:pathLst>
                <a:path w="7" h="264">
                  <a:moveTo>
                    <a:pt x="0" y="0"/>
                  </a:moveTo>
                  <a:lnTo>
                    <a:pt x="5" y="19"/>
                  </a:lnTo>
                  <a:lnTo>
                    <a:pt x="7" y="264"/>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14" name="Freeform 928"/>
            <p:cNvSpPr>
              <a:spLocks/>
            </p:cNvSpPr>
            <p:nvPr/>
          </p:nvSpPr>
          <p:spPr bwMode="auto">
            <a:xfrm>
              <a:off x="2250" y="867"/>
              <a:ext cx="126" cy="118"/>
            </a:xfrm>
            <a:custGeom>
              <a:avLst/>
              <a:gdLst>
                <a:gd name="T0" fmla="*/ 54 w 285"/>
                <a:gd name="T1" fmla="*/ 51 h 272"/>
                <a:gd name="T2" fmla="*/ 56 w 285"/>
                <a:gd name="T3" fmla="*/ 27 h 272"/>
                <a:gd name="T4" fmla="*/ 50 w 285"/>
                <a:gd name="T5" fmla="*/ 0 h 272"/>
                <a:gd name="T6" fmla="*/ 41 w 285"/>
                <a:gd name="T7" fmla="*/ 1 h 272"/>
                <a:gd name="T8" fmla="*/ 33 w 285"/>
                <a:gd name="T9" fmla="*/ 2 h 272"/>
                <a:gd name="T10" fmla="*/ 25 w 285"/>
                <a:gd name="T11" fmla="*/ 2 h 272"/>
                <a:gd name="T12" fmla="*/ 17 w 285"/>
                <a:gd name="T13" fmla="*/ 2 h 272"/>
                <a:gd name="T14" fmla="*/ 10 w 285"/>
                <a:gd name="T15" fmla="*/ 1 h 272"/>
                <a:gd name="T16" fmla="*/ 0 w 285"/>
                <a:gd name="T17" fmla="*/ 0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 h="272">
                  <a:moveTo>
                    <a:pt x="278" y="272"/>
                  </a:moveTo>
                  <a:lnTo>
                    <a:pt x="285" y="145"/>
                  </a:lnTo>
                  <a:lnTo>
                    <a:pt x="257" y="1"/>
                  </a:lnTo>
                  <a:lnTo>
                    <a:pt x="208" y="8"/>
                  </a:lnTo>
                  <a:lnTo>
                    <a:pt x="168" y="12"/>
                  </a:lnTo>
                  <a:lnTo>
                    <a:pt x="127" y="12"/>
                  </a:lnTo>
                  <a:lnTo>
                    <a:pt x="88" y="11"/>
                  </a:lnTo>
                  <a:lnTo>
                    <a:pt x="49" y="8"/>
                  </a:lnTo>
                  <a:lnTo>
                    <a:pt x="0"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15" name="Freeform 929"/>
            <p:cNvSpPr>
              <a:spLocks/>
            </p:cNvSpPr>
            <p:nvPr/>
          </p:nvSpPr>
          <p:spPr bwMode="auto">
            <a:xfrm>
              <a:off x="2260" y="930"/>
              <a:ext cx="116" cy="10"/>
            </a:xfrm>
            <a:custGeom>
              <a:avLst/>
              <a:gdLst>
                <a:gd name="T0" fmla="*/ 0 w 263"/>
                <a:gd name="T1" fmla="*/ 2 h 25"/>
                <a:gd name="T2" fmla="*/ 5 w 263"/>
                <a:gd name="T3" fmla="*/ 3 h 25"/>
                <a:gd name="T4" fmla="*/ 13 w 263"/>
                <a:gd name="T5" fmla="*/ 4 h 25"/>
                <a:gd name="T6" fmla="*/ 21 w 263"/>
                <a:gd name="T7" fmla="*/ 4 h 25"/>
                <a:gd name="T8" fmla="*/ 28 w 263"/>
                <a:gd name="T9" fmla="*/ 4 h 25"/>
                <a:gd name="T10" fmla="*/ 36 w 263"/>
                <a:gd name="T11" fmla="*/ 4 h 25"/>
                <a:gd name="T12" fmla="*/ 41 w 263"/>
                <a:gd name="T13" fmla="*/ 3 h 25"/>
                <a:gd name="T14" fmla="*/ 51 w 263"/>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3" h="25">
                  <a:moveTo>
                    <a:pt x="0" y="16"/>
                  </a:moveTo>
                  <a:lnTo>
                    <a:pt x="28" y="21"/>
                  </a:lnTo>
                  <a:lnTo>
                    <a:pt x="66" y="24"/>
                  </a:lnTo>
                  <a:lnTo>
                    <a:pt x="106" y="25"/>
                  </a:lnTo>
                  <a:lnTo>
                    <a:pt x="145" y="25"/>
                  </a:lnTo>
                  <a:lnTo>
                    <a:pt x="184" y="22"/>
                  </a:lnTo>
                  <a:lnTo>
                    <a:pt x="208" y="18"/>
                  </a:lnTo>
                  <a:lnTo>
                    <a:pt x="263"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16" name="Freeform 930"/>
            <p:cNvSpPr>
              <a:spLocks/>
            </p:cNvSpPr>
            <p:nvPr/>
          </p:nvSpPr>
          <p:spPr bwMode="auto">
            <a:xfrm>
              <a:off x="2361" y="727"/>
              <a:ext cx="5" cy="113"/>
            </a:xfrm>
            <a:custGeom>
              <a:avLst/>
              <a:gdLst>
                <a:gd name="T0" fmla="*/ 0 w 10"/>
                <a:gd name="T1" fmla="*/ 48 h 264"/>
                <a:gd name="T2" fmla="*/ 2 w 10"/>
                <a:gd name="T3" fmla="*/ 3 h 264"/>
                <a:gd name="T4" fmla="*/ 3 w 10"/>
                <a:gd name="T5" fmla="*/ 0 h 264"/>
                <a:gd name="T6" fmla="*/ 0 60000 65536"/>
                <a:gd name="T7" fmla="*/ 0 60000 65536"/>
                <a:gd name="T8" fmla="*/ 0 60000 65536"/>
              </a:gdLst>
              <a:ahLst/>
              <a:cxnLst>
                <a:cxn ang="T6">
                  <a:pos x="T0" y="T1"/>
                </a:cxn>
                <a:cxn ang="T7">
                  <a:pos x="T2" y="T3"/>
                </a:cxn>
                <a:cxn ang="T8">
                  <a:pos x="T4" y="T5"/>
                </a:cxn>
              </a:cxnLst>
              <a:rect l="0" t="0" r="r" b="b"/>
              <a:pathLst>
                <a:path w="10" h="264">
                  <a:moveTo>
                    <a:pt x="0" y="264"/>
                  </a:moveTo>
                  <a:lnTo>
                    <a:pt x="5" y="19"/>
                  </a:lnTo>
                  <a:lnTo>
                    <a:pt x="10"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17" name="Line 931"/>
            <p:cNvSpPr>
              <a:spLocks noChangeShapeType="1"/>
            </p:cNvSpPr>
            <p:nvPr/>
          </p:nvSpPr>
          <p:spPr bwMode="auto">
            <a:xfrm flipH="1" flipV="1">
              <a:off x="2324" y="528"/>
              <a:ext cx="15" cy="12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18" name="Line 932"/>
            <p:cNvSpPr>
              <a:spLocks noChangeShapeType="1"/>
            </p:cNvSpPr>
            <p:nvPr/>
          </p:nvSpPr>
          <p:spPr bwMode="auto">
            <a:xfrm>
              <a:off x="2395" y="667"/>
              <a:ext cx="3" cy="34"/>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19" name="Line 933"/>
            <p:cNvSpPr>
              <a:spLocks noChangeShapeType="1"/>
            </p:cNvSpPr>
            <p:nvPr/>
          </p:nvSpPr>
          <p:spPr bwMode="auto">
            <a:xfrm flipH="1" flipV="1">
              <a:off x="2382" y="699"/>
              <a:ext cx="18" cy="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20" name="Freeform 934"/>
            <p:cNvSpPr>
              <a:spLocks/>
            </p:cNvSpPr>
            <p:nvPr/>
          </p:nvSpPr>
          <p:spPr bwMode="auto">
            <a:xfrm>
              <a:off x="2374" y="704"/>
              <a:ext cx="29" cy="5"/>
            </a:xfrm>
            <a:custGeom>
              <a:avLst/>
              <a:gdLst>
                <a:gd name="T0" fmla="*/ 12 w 68"/>
                <a:gd name="T1" fmla="*/ 0 h 13"/>
                <a:gd name="T2" fmla="*/ 12 w 68"/>
                <a:gd name="T3" fmla="*/ 2 h 13"/>
                <a:gd name="T4" fmla="*/ 3 w 68"/>
                <a:gd name="T5" fmla="*/ 1 h 13"/>
                <a:gd name="T6" fmla="*/ 0 w 68"/>
                <a:gd name="T7" fmla="*/ 2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13">
                  <a:moveTo>
                    <a:pt x="65" y="0"/>
                  </a:moveTo>
                  <a:lnTo>
                    <a:pt x="68" y="13"/>
                  </a:lnTo>
                  <a:lnTo>
                    <a:pt x="17" y="6"/>
                  </a:lnTo>
                  <a:lnTo>
                    <a:pt x="0" y="13"/>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21" name="Line 935"/>
            <p:cNvSpPr>
              <a:spLocks noChangeShapeType="1"/>
            </p:cNvSpPr>
            <p:nvPr/>
          </p:nvSpPr>
          <p:spPr bwMode="auto">
            <a:xfrm flipV="1">
              <a:off x="2392" y="709"/>
              <a:ext cx="3" cy="16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22" name="Line 936"/>
            <p:cNvSpPr>
              <a:spLocks noChangeShapeType="1"/>
            </p:cNvSpPr>
            <p:nvPr/>
          </p:nvSpPr>
          <p:spPr bwMode="auto">
            <a:xfrm flipH="1" flipV="1">
              <a:off x="2239" y="785"/>
              <a:ext cx="11" cy="5"/>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23" name="Line 937"/>
            <p:cNvSpPr>
              <a:spLocks noChangeShapeType="1"/>
            </p:cNvSpPr>
            <p:nvPr/>
          </p:nvSpPr>
          <p:spPr bwMode="auto">
            <a:xfrm flipV="1">
              <a:off x="2239" y="530"/>
              <a:ext cx="37" cy="11"/>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24" name="Freeform 938"/>
            <p:cNvSpPr>
              <a:spLocks/>
            </p:cNvSpPr>
            <p:nvPr/>
          </p:nvSpPr>
          <p:spPr bwMode="auto">
            <a:xfrm>
              <a:off x="2215" y="854"/>
              <a:ext cx="8" cy="128"/>
            </a:xfrm>
            <a:custGeom>
              <a:avLst/>
              <a:gdLst>
                <a:gd name="T0" fmla="*/ 3 w 19"/>
                <a:gd name="T1" fmla="*/ 56 h 294"/>
                <a:gd name="T2" fmla="*/ 2 w 19"/>
                <a:gd name="T3" fmla="*/ 50 h 294"/>
                <a:gd name="T4" fmla="*/ 1 w 19"/>
                <a:gd name="T5" fmla="*/ 36 h 294"/>
                <a:gd name="T6" fmla="*/ 0 w 19"/>
                <a:gd name="T7" fmla="*/ 6 h 294"/>
                <a:gd name="T8" fmla="*/ 1 w 19"/>
                <a:gd name="T9" fmla="*/ 0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94">
                  <a:moveTo>
                    <a:pt x="19" y="294"/>
                  </a:moveTo>
                  <a:lnTo>
                    <a:pt x="13" y="262"/>
                  </a:lnTo>
                  <a:lnTo>
                    <a:pt x="6" y="190"/>
                  </a:lnTo>
                  <a:lnTo>
                    <a:pt x="0" y="31"/>
                  </a:lnTo>
                  <a:lnTo>
                    <a:pt x="6"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25" name="Freeform 939"/>
            <p:cNvSpPr>
              <a:spLocks/>
            </p:cNvSpPr>
            <p:nvPr/>
          </p:nvSpPr>
          <p:spPr bwMode="auto">
            <a:xfrm>
              <a:off x="2218" y="872"/>
              <a:ext cx="18" cy="10"/>
            </a:xfrm>
            <a:custGeom>
              <a:avLst/>
              <a:gdLst>
                <a:gd name="T0" fmla="*/ 0 w 38"/>
                <a:gd name="T1" fmla="*/ 0 h 24"/>
                <a:gd name="T2" fmla="*/ 6 w 38"/>
                <a:gd name="T3" fmla="*/ 0 h 24"/>
                <a:gd name="T4" fmla="*/ 7 w 38"/>
                <a:gd name="T5" fmla="*/ 3 h 24"/>
                <a:gd name="T6" fmla="*/ 9 w 38"/>
                <a:gd name="T7" fmla="*/ 4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24">
                  <a:moveTo>
                    <a:pt x="0" y="0"/>
                  </a:moveTo>
                  <a:lnTo>
                    <a:pt x="26" y="2"/>
                  </a:lnTo>
                  <a:lnTo>
                    <a:pt x="32" y="19"/>
                  </a:lnTo>
                  <a:lnTo>
                    <a:pt x="38" y="24"/>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26" name="Freeform 940"/>
            <p:cNvSpPr>
              <a:spLocks/>
            </p:cNvSpPr>
            <p:nvPr/>
          </p:nvSpPr>
          <p:spPr bwMode="auto">
            <a:xfrm>
              <a:off x="2221" y="678"/>
              <a:ext cx="13" cy="13"/>
            </a:xfrm>
            <a:custGeom>
              <a:avLst/>
              <a:gdLst>
                <a:gd name="T0" fmla="*/ 6 w 29"/>
                <a:gd name="T1" fmla="*/ 6 h 29"/>
                <a:gd name="T2" fmla="*/ 3 w 29"/>
                <a:gd name="T3" fmla="*/ 1 h 29"/>
                <a:gd name="T4" fmla="*/ 0 w 29"/>
                <a:gd name="T5" fmla="*/ 0 h 29"/>
                <a:gd name="T6" fmla="*/ 0 60000 65536"/>
                <a:gd name="T7" fmla="*/ 0 60000 65536"/>
                <a:gd name="T8" fmla="*/ 0 60000 65536"/>
              </a:gdLst>
              <a:ahLst/>
              <a:cxnLst>
                <a:cxn ang="T6">
                  <a:pos x="T0" y="T1"/>
                </a:cxn>
                <a:cxn ang="T7">
                  <a:pos x="T2" y="T3"/>
                </a:cxn>
                <a:cxn ang="T8">
                  <a:pos x="T4" y="T5"/>
                </a:cxn>
              </a:cxnLst>
              <a:rect l="0" t="0" r="r" b="b"/>
              <a:pathLst>
                <a:path w="29" h="29">
                  <a:moveTo>
                    <a:pt x="29" y="29"/>
                  </a:moveTo>
                  <a:lnTo>
                    <a:pt x="13" y="7"/>
                  </a:lnTo>
                  <a:lnTo>
                    <a:pt x="0"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27" name="Line 941"/>
            <p:cNvSpPr>
              <a:spLocks noChangeShapeType="1"/>
            </p:cNvSpPr>
            <p:nvPr/>
          </p:nvSpPr>
          <p:spPr bwMode="auto">
            <a:xfrm flipV="1">
              <a:off x="2218" y="775"/>
              <a:ext cx="10" cy="5"/>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28" name="Freeform 942"/>
            <p:cNvSpPr>
              <a:spLocks/>
            </p:cNvSpPr>
            <p:nvPr/>
          </p:nvSpPr>
          <p:spPr bwMode="auto">
            <a:xfrm>
              <a:off x="2228" y="599"/>
              <a:ext cx="6" cy="273"/>
            </a:xfrm>
            <a:custGeom>
              <a:avLst/>
              <a:gdLst>
                <a:gd name="T0" fmla="*/ 2 w 8"/>
                <a:gd name="T1" fmla="*/ 119 h 627"/>
                <a:gd name="T2" fmla="*/ 0 w 8"/>
                <a:gd name="T3" fmla="*/ 100 h 627"/>
                <a:gd name="T4" fmla="*/ 1 w 8"/>
                <a:gd name="T5" fmla="*/ 59 h 627"/>
                <a:gd name="T6" fmla="*/ 5 w 8"/>
                <a:gd name="T7" fmla="*/ 34 h 627"/>
                <a:gd name="T8" fmla="*/ 5 w 8"/>
                <a:gd name="T9" fmla="*/ 0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627">
                  <a:moveTo>
                    <a:pt x="2" y="627"/>
                  </a:moveTo>
                  <a:lnTo>
                    <a:pt x="0" y="525"/>
                  </a:lnTo>
                  <a:lnTo>
                    <a:pt x="1" y="310"/>
                  </a:lnTo>
                  <a:lnTo>
                    <a:pt x="8" y="178"/>
                  </a:lnTo>
                  <a:lnTo>
                    <a:pt x="8"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29" name="Line 943"/>
            <p:cNvSpPr>
              <a:spLocks noChangeShapeType="1"/>
            </p:cNvSpPr>
            <p:nvPr/>
          </p:nvSpPr>
          <p:spPr bwMode="auto">
            <a:xfrm flipV="1">
              <a:off x="2221" y="578"/>
              <a:ext cx="2" cy="5"/>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30" name="Freeform 944"/>
            <p:cNvSpPr>
              <a:spLocks/>
            </p:cNvSpPr>
            <p:nvPr/>
          </p:nvSpPr>
          <p:spPr bwMode="auto">
            <a:xfrm>
              <a:off x="2228" y="544"/>
              <a:ext cx="6" cy="10"/>
            </a:xfrm>
            <a:custGeom>
              <a:avLst/>
              <a:gdLst>
                <a:gd name="T0" fmla="*/ 0 w 12"/>
                <a:gd name="T1" fmla="*/ 4 h 23"/>
                <a:gd name="T2" fmla="*/ 2 w 12"/>
                <a:gd name="T3" fmla="*/ 1 h 23"/>
                <a:gd name="T4" fmla="*/ 3 w 12"/>
                <a:gd name="T5" fmla="*/ 0 h 23"/>
                <a:gd name="T6" fmla="*/ 0 60000 65536"/>
                <a:gd name="T7" fmla="*/ 0 60000 65536"/>
                <a:gd name="T8" fmla="*/ 0 60000 65536"/>
              </a:gdLst>
              <a:ahLst/>
              <a:cxnLst>
                <a:cxn ang="T6">
                  <a:pos x="T0" y="T1"/>
                </a:cxn>
                <a:cxn ang="T7">
                  <a:pos x="T2" y="T3"/>
                </a:cxn>
                <a:cxn ang="T8">
                  <a:pos x="T4" y="T5"/>
                </a:cxn>
              </a:cxnLst>
              <a:rect l="0" t="0" r="r" b="b"/>
              <a:pathLst>
                <a:path w="12" h="23">
                  <a:moveTo>
                    <a:pt x="0" y="23"/>
                  </a:moveTo>
                  <a:lnTo>
                    <a:pt x="5" y="8"/>
                  </a:lnTo>
                  <a:lnTo>
                    <a:pt x="12"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31" name="Freeform 945"/>
            <p:cNvSpPr>
              <a:spLocks/>
            </p:cNvSpPr>
            <p:nvPr/>
          </p:nvSpPr>
          <p:spPr bwMode="auto">
            <a:xfrm>
              <a:off x="2223" y="554"/>
              <a:ext cx="5" cy="24"/>
            </a:xfrm>
            <a:custGeom>
              <a:avLst/>
              <a:gdLst>
                <a:gd name="T0" fmla="*/ 0 w 13"/>
                <a:gd name="T1" fmla="*/ 10 h 55"/>
                <a:gd name="T2" fmla="*/ 0 w 13"/>
                <a:gd name="T3" fmla="*/ 7 h 55"/>
                <a:gd name="T4" fmla="*/ 2 w 13"/>
                <a:gd name="T5" fmla="*/ 0 h 55"/>
                <a:gd name="T6" fmla="*/ 0 60000 65536"/>
                <a:gd name="T7" fmla="*/ 0 60000 65536"/>
                <a:gd name="T8" fmla="*/ 0 60000 65536"/>
              </a:gdLst>
              <a:ahLst/>
              <a:cxnLst>
                <a:cxn ang="T6">
                  <a:pos x="T0" y="T1"/>
                </a:cxn>
                <a:cxn ang="T7">
                  <a:pos x="T2" y="T3"/>
                </a:cxn>
                <a:cxn ang="T8">
                  <a:pos x="T4" y="T5"/>
                </a:cxn>
              </a:cxnLst>
              <a:rect l="0" t="0" r="r" b="b"/>
              <a:pathLst>
                <a:path w="13" h="55">
                  <a:moveTo>
                    <a:pt x="0" y="55"/>
                  </a:moveTo>
                  <a:lnTo>
                    <a:pt x="3" y="37"/>
                  </a:lnTo>
                  <a:lnTo>
                    <a:pt x="13"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32" name="Line 946"/>
            <p:cNvSpPr>
              <a:spLocks noChangeShapeType="1"/>
            </p:cNvSpPr>
            <p:nvPr/>
          </p:nvSpPr>
          <p:spPr bwMode="auto">
            <a:xfrm flipV="1">
              <a:off x="2221" y="541"/>
              <a:ext cx="5" cy="29"/>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33" name="Line 947"/>
            <p:cNvSpPr>
              <a:spLocks noChangeShapeType="1"/>
            </p:cNvSpPr>
            <p:nvPr/>
          </p:nvSpPr>
          <p:spPr bwMode="auto">
            <a:xfrm flipH="1" flipV="1">
              <a:off x="2231" y="982"/>
              <a:ext cx="5" cy="5"/>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34" name="Freeform 948"/>
            <p:cNvSpPr>
              <a:spLocks/>
            </p:cNvSpPr>
            <p:nvPr/>
          </p:nvSpPr>
          <p:spPr bwMode="auto">
            <a:xfrm>
              <a:off x="2218" y="872"/>
              <a:ext cx="10" cy="108"/>
            </a:xfrm>
            <a:custGeom>
              <a:avLst/>
              <a:gdLst>
                <a:gd name="T0" fmla="*/ 5 w 21"/>
                <a:gd name="T1" fmla="*/ 48 h 243"/>
                <a:gd name="T2" fmla="*/ 3 w 21"/>
                <a:gd name="T3" fmla="*/ 44 h 243"/>
                <a:gd name="T4" fmla="*/ 2 w 21"/>
                <a:gd name="T5" fmla="*/ 28 h 243"/>
                <a:gd name="T6" fmla="*/ 0 w 21"/>
                <a:gd name="T7" fmla="*/ 0 h 2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43">
                  <a:moveTo>
                    <a:pt x="21" y="243"/>
                  </a:moveTo>
                  <a:lnTo>
                    <a:pt x="15" y="221"/>
                  </a:lnTo>
                  <a:lnTo>
                    <a:pt x="8" y="143"/>
                  </a:lnTo>
                  <a:lnTo>
                    <a:pt x="0"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35" name="Freeform 949"/>
            <p:cNvSpPr>
              <a:spLocks/>
            </p:cNvSpPr>
            <p:nvPr/>
          </p:nvSpPr>
          <p:spPr bwMode="auto">
            <a:xfrm>
              <a:off x="2218" y="570"/>
              <a:ext cx="3" cy="97"/>
            </a:xfrm>
            <a:custGeom>
              <a:avLst/>
              <a:gdLst>
                <a:gd name="T0" fmla="*/ 1 w 8"/>
                <a:gd name="T1" fmla="*/ 43 h 221"/>
                <a:gd name="T2" fmla="*/ 0 w 8"/>
                <a:gd name="T3" fmla="*/ 20 h 221"/>
                <a:gd name="T4" fmla="*/ 0 w 8"/>
                <a:gd name="T5" fmla="*/ 13 h 221"/>
                <a:gd name="T6" fmla="*/ 1 w 8"/>
                <a:gd name="T7" fmla="*/ 6 h 221"/>
                <a:gd name="T8" fmla="*/ 1 w 8"/>
                <a:gd name="T9" fmla="*/ 0 h 2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21">
                  <a:moveTo>
                    <a:pt x="5" y="221"/>
                  </a:moveTo>
                  <a:lnTo>
                    <a:pt x="0" y="105"/>
                  </a:lnTo>
                  <a:lnTo>
                    <a:pt x="1" y="65"/>
                  </a:lnTo>
                  <a:lnTo>
                    <a:pt x="5" y="29"/>
                  </a:lnTo>
                  <a:lnTo>
                    <a:pt x="8"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36" name="Line 950"/>
            <p:cNvSpPr>
              <a:spLocks noChangeShapeType="1"/>
            </p:cNvSpPr>
            <p:nvPr/>
          </p:nvSpPr>
          <p:spPr bwMode="auto">
            <a:xfrm>
              <a:off x="2234" y="675"/>
              <a:ext cx="2" cy="18"/>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37" name="Freeform 951"/>
            <p:cNvSpPr>
              <a:spLocks/>
            </p:cNvSpPr>
            <p:nvPr/>
          </p:nvSpPr>
          <p:spPr bwMode="auto">
            <a:xfrm>
              <a:off x="2231" y="872"/>
              <a:ext cx="5" cy="52"/>
            </a:xfrm>
            <a:custGeom>
              <a:avLst/>
              <a:gdLst>
                <a:gd name="T0" fmla="*/ 2 w 13"/>
                <a:gd name="T1" fmla="*/ 24 h 115"/>
                <a:gd name="T2" fmla="*/ 1 w 13"/>
                <a:gd name="T3" fmla="*/ 20 h 115"/>
                <a:gd name="T4" fmla="*/ 0 w 13"/>
                <a:gd name="T5" fmla="*/ 12 h 115"/>
                <a:gd name="T6" fmla="*/ 0 w 13"/>
                <a:gd name="T7" fmla="*/ 0 h 1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115">
                  <a:moveTo>
                    <a:pt x="13" y="115"/>
                  </a:moveTo>
                  <a:lnTo>
                    <a:pt x="5" y="100"/>
                  </a:lnTo>
                  <a:lnTo>
                    <a:pt x="1" y="60"/>
                  </a:lnTo>
                  <a:lnTo>
                    <a:pt x="0"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38" name="Line 952"/>
            <p:cNvSpPr>
              <a:spLocks noChangeShapeType="1"/>
            </p:cNvSpPr>
            <p:nvPr/>
          </p:nvSpPr>
          <p:spPr bwMode="auto">
            <a:xfrm flipV="1">
              <a:off x="2213" y="696"/>
              <a:ext cx="18" cy="5"/>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39" name="Freeform 953"/>
            <p:cNvSpPr>
              <a:spLocks/>
            </p:cNvSpPr>
            <p:nvPr/>
          </p:nvSpPr>
          <p:spPr bwMode="auto">
            <a:xfrm>
              <a:off x="2210" y="704"/>
              <a:ext cx="21" cy="5"/>
            </a:xfrm>
            <a:custGeom>
              <a:avLst/>
              <a:gdLst>
                <a:gd name="T0" fmla="*/ 0 w 51"/>
                <a:gd name="T1" fmla="*/ 0 h 14"/>
                <a:gd name="T2" fmla="*/ 0 w 51"/>
                <a:gd name="T3" fmla="*/ 2 h 14"/>
                <a:gd name="T4" fmla="*/ 9 w 51"/>
                <a:gd name="T5" fmla="*/ 1 h 14"/>
                <a:gd name="T6" fmla="*/ 0 60000 65536"/>
                <a:gd name="T7" fmla="*/ 0 60000 65536"/>
                <a:gd name="T8" fmla="*/ 0 60000 65536"/>
              </a:gdLst>
              <a:ahLst/>
              <a:cxnLst>
                <a:cxn ang="T6">
                  <a:pos x="T0" y="T1"/>
                </a:cxn>
                <a:cxn ang="T7">
                  <a:pos x="T2" y="T3"/>
                </a:cxn>
                <a:cxn ang="T8">
                  <a:pos x="T4" y="T5"/>
                </a:cxn>
              </a:cxnLst>
              <a:rect l="0" t="0" r="r" b="b"/>
              <a:pathLst>
                <a:path w="51" h="14">
                  <a:moveTo>
                    <a:pt x="3" y="0"/>
                  </a:moveTo>
                  <a:lnTo>
                    <a:pt x="0" y="14"/>
                  </a:lnTo>
                  <a:lnTo>
                    <a:pt x="51" y="7"/>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40" name="Line 954"/>
            <p:cNvSpPr>
              <a:spLocks noChangeShapeType="1"/>
            </p:cNvSpPr>
            <p:nvPr/>
          </p:nvSpPr>
          <p:spPr bwMode="auto">
            <a:xfrm flipV="1">
              <a:off x="2218" y="706"/>
              <a:ext cx="3" cy="166"/>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41" name="Line 955"/>
            <p:cNvSpPr>
              <a:spLocks noChangeShapeType="1"/>
            </p:cNvSpPr>
            <p:nvPr/>
          </p:nvSpPr>
          <p:spPr bwMode="auto">
            <a:xfrm>
              <a:off x="2221" y="667"/>
              <a:ext cx="2" cy="3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42" name="Line 956"/>
            <p:cNvSpPr>
              <a:spLocks noChangeShapeType="1"/>
            </p:cNvSpPr>
            <p:nvPr/>
          </p:nvSpPr>
          <p:spPr bwMode="auto">
            <a:xfrm flipH="1" flipV="1">
              <a:off x="2228" y="783"/>
              <a:ext cx="11" cy="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43" name="Freeform 957"/>
            <p:cNvSpPr>
              <a:spLocks/>
            </p:cNvSpPr>
            <p:nvPr/>
          </p:nvSpPr>
          <p:spPr bwMode="auto">
            <a:xfrm>
              <a:off x="2234" y="541"/>
              <a:ext cx="5" cy="58"/>
            </a:xfrm>
            <a:custGeom>
              <a:avLst/>
              <a:gdLst>
                <a:gd name="T0" fmla="*/ 0 w 14"/>
                <a:gd name="T1" fmla="*/ 26 h 130"/>
                <a:gd name="T2" fmla="*/ 2 w 14"/>
                <a:gd name="T3" fmla="*/ 0 h 130"/>
                <a:gd name="T4" fmla="*/ 0 w 14"/>
                <a:gd name="T5" fmla="*/ 1 h 130"/>
                <a:gd name="T6" fmla="*/ 0 60000 65536"/>
                <a:gd name="T7" fmla="*/ 0 60000 65536"/>
                <a:gd name="T8" fmla="*/ 0 60000 65536"/>
              </a:gdLst>
              <a:ahLst/>
              <a:cxnLst>
                <a:cxn ang="T6">
                  <a:pos x="T0" y="T1"/>
                </a:cxn>
                <a:cxn ang="T7">
                  <a:pos x="T2" y="T3"/>
                </a:cxn>
                <a:cxn ang="T8">
                  <a:pos x="T4" y="T5"/>
                </a:cxn>
              </a:cxnLst>
              <a:rect l="0" t="0" r="r" b="b"/>
              <a:pathLst>
                <a:path w="14" h="130">
                  <a:moveTo>
                    <a:pt x="0" y="130"/>
                  </a:moveTo>
                  <a:lnTo>
                    <a:pt x="14" y="0"/>
                  </a:lnTo>
                  <a:lnTo>
                    <a:pt x="2" y="7"/>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44" name="Line 958"/>
            <p:cNvSpPr>
              <a:spLocks noChangeShapeType="1"/>
            </p:cNvSpPr>
            <p:nvPr/>
          </p:nvSpPr>
          <p:spPr bwMode="auto">
            <a:xfrm>
              <a:off x="2231" y="706"/>
              <a:ext cx="8"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45" name="Line 959"/>
            <p:cNvSpPr>
              <a:spLocks noChangeShapeType="1"/>
            </p:cNvSpPr>
            <p:nvPr/>
          </p:nvSpPr>
          <p:spPr bwMode="auto">
            <a:xfrm flipH="1" flipV="1">
              <a:off x="2236" y="995"/>
              <a:ext cx="24"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46" name="Line 960"/>
            <p:cNvSpPr>
              <a:spLocks noChangeShapeType="1"/>
            </p:cNvSpPr>
            <p:nvPr/>
          </p:nvSpPr>
          <p:spPr bwMode="auto">
            <a:xfrm flipV="1">
              <a:off x="2236" y="882"/>
              <a:ext cx="3"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47" name="Line 961"/>
            <p:cNvSpPr>
              <a:spLocks noChangeShapeType="1"/>
            </p:cNvSpPr>
            <p:nvPr/>
          </p:nvSpPr>
          <p:spPr bwMode="auto">
            <a:xfrm flipH="1" flipV="1">
              <a:off x="2234" y="691"/>
              <a:ext cx="13" cy="4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48" name="Line 962"/>
            <p:cNvSpPr>
              <a:spLocks noChangeShapeType="1"/>
            </p:cNvSpPr>
            <p:nvPr/>
          </p:nvSpPr>
          <p:spPr bwMode="auto">
            <a:xfrm>
              <a:off x="2228" y="769"/>
              <a:ext cx="14" cy="11"/>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49" name="Line 963"/>
            <p:cNvSpPr>
              <a:spLocks noChangeShapeType="1"/>
            </p:cNvSpPr>
            <p:nvPr/>
          </p:nvSpPr>
          <p:spPr bwMode="auto">
            <a:xfrm flipV="1">
              <a:off x="2228" y="838"/>
              <a:ext cx="22" cy="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50" name="Line 964"/>
            <p:cNvSpPr>
              <a:spLocks noChangeShapeType="1"/>
            </p:cNvSpPr>
            <p:nvPr/>
          </p:nvSpPr>
          <p:spPr bwMode="auto">
            <a:xfrm flipH="1">
              <a:off x="2228" y="840"/>
              <a:ext cx="22"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51" name="Line 965"/>
            <p:cNvSpPr>
              <a:spLocks noChangeShapeType="1"/>
            </p:cNvSpPr>
            <p:nvPr/>
          </p:nvSpPr>
          <p:spPr bwMode="auto">
            <a:xfrm flipH="1" flipV="1">
              <a:off x="2236" y="987"/>
              <a:ext cx="69"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52" name="Line 966"/>
            <p:cNvSpPr>
              <a:spLocks noChangeShapeType="1"/>
            </p:cNvSpPr>
            <p:nvPr/>
          </p:nvSpPr>
          <p:spPr bwMode="auto">
            <a:xfrm>
              <a:off x="2236" y="693"/>
              <a:ext cx="14" cy="3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53" name="Freeform 967"/>
            <p:cNvSpPr>
              <a:spLocks/>
            </p:cNvSpPr>
            <p:nvPr/>
          </p:nvSpPr>
          <p:spPr bwMode="auto">
            <a:xfrm>
              <a:off x="2236" y="867"/>
              <a:ext cx="14" cy="118"/>
            </a:xfrm>
            <a:custGeom>
              <a:avLst/>
              <a:gdLst>
                <a:gd name="T0" fmla="*/ 7 w 29"/>
                <a:gd name="T1" fmla="*/ 0 h 271"/>
                <a:gd name="T2" fmla="*/ 0 w 29"/>
                <a:gd name="T3" fmla="*/ 27 h 271"/>
                <a:gd name="T4" fmla="*/ 1 w 29"/>
                <a:gd name="T5" fmla="*/ 51 h 271"/>
                <a:gd name="T6" fmla="*/ 0 60000 65536"/>
                <a:gd name="T7" fmla="*/ 0 60000 65536"/>
                <a:gd name="T8" fmla="*/ 0 60000 65536"/>
              </a:gdLst>
              <a:ahLst/>
              <a:cxnLst>
                <a:cxn ang="T6">
                  <a:pos x="T0" y="T1"/>
                </a:cxn>
                <a:cxn ang="T7">
                  <a:pos x="T2" y="T3"/>
                </a:cxn>
                <a:cxn ang="T8">
                  <a:pos x="T4" y="T5"/>
                </a:cxn>
              </a:cxnLst>
              <a:rect l="0" t="0" r="r" b="b"/>
              <a:pathLst>
                <a:path w="29" h="271">
                  <a:moveTo>
                    <a:pt x="29" y="0"/>
                  </a:moveTo>
                  <a:lnTo>
                    <a:pt x="0" y="144"/>
                  </a:lnTo>
                  <a:lnTo>
                    <a:pt x="5" y="271"/>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54" name="Line 968"/>
            <p:cNvSpPr>
              <a:spLocks noChangeShapeType="1"/>
            </p:cNvSpPr>
            <p:nvPr/>
          </p:nvSpPr>
          <p:spPr bwMode="auto">
            <a:xfrm>
              <a:off x="2236" y="930"/>
              <a:ext cx="24" cy="8"/>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55" name="Line 969"/>
            <p:cNvSpPr>
              <a:spLocks noChangeShapeType="1"/>
            </p:cNvSpPr>
            <p:nvPr/>
          </p:nvSpPr>
          <p:spPr bwMode="auto">
            <a:xfrm flipV="1">
              <a:off x="2376" y="917"/>
              <a:ext cx="3" cy="7"/>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56" name="Line 970"/>
            <p:cNvSpPr>
              <a:spLocks noChangeShapeType="1"/>
            </p:cNvSpPr>
            <p:nvPr/>
          </p:nvSpPr>
          <p:spPr bwMode="auto">
            <a:xfrm flipH="1" flipV="1">
              <a:off x="2361" y="840"/>
              <a:ext cx="2" cy="27"/>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57" name="Line 971"/>
            <p:cNvSpPr>
              <a:spLocks noChangeShapeType="1"/>
            </p:cNvSpPr>
            <p:nvPr/>
          </p:nvSpPr>
          <p:spPr bwMode="auto">
            <a:xfrm flipH="1">
              <a:off x="2250" y="840"/>
              <a:ext cx="2" cy="27"/>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58" name="Line 972"/>
            <p:cNvSpPr>
              <a:spLocks noChangeShapeType="1"/>
            </p:cNvSpPr>
            <p:nvPr/>
          </p:nvSpPr>
          <p:spPr bwMode="auto">
            <a:xfrm>
              <a:off x="2276" y="530"/>
              <a:ext cx="61"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59" name="Freeform 973"/>
            <p:cNvSpPr>
              <a:spLocks/>
            </p:cNvSpPr>
            <p:nvPr/>
          </p:nvSpPr>
          <p:spPr bwMode="auto">
            <a:xfrm>
              <a:off x="2374" y="982"/>
              <a:ext cx="13" cy="13"/>
            </a:xfrm>
            <a:custGeom>
              <a:avLst/>
              <a:gdLst>
                <a:gd name="T0" fmla="*/ 6 w 30"/>
                <a:gd name="T1" fmla="*/ 0 h 27"/>
                <a:gd name="T2" fmla="*/ 3 w 30"/>
                <a:gd name="T3" fmla="*/ 4 h 27"/>
                <a:gd name="T4" fmla="*/ 0 w 30"/>
                <a:gd name="T5" fmla="*/ 6 h 27"/>
                <a:gd name="T6" fmla="*/ 0 60000 65536"/>
                <a:gd name="T7" fmla="*/ 0 60000 65536"/>
                <a:gd name="T8" fmla="*/ 0 60000 65536"/>
              </a:gdLst>
              <a:ahLst/>
              <a:cxnLst>
                <a:cxn ang="T6">
                  <a:pos x="T0" y="T1"/>
                </a:cxn>
                <a:cxn ang="T7">
                  <a:pos x="T2" y="T3"/>
                </a:cxn>
                <a:cxn ang="T8">
                  <a:pos x="T4" y="T5"/>
                </a:cxn>
              </a:cxnLst>
              <a:rect l="0" t="0" r="r" b="b"/>
              <a:pathLst>
                <a:path w="30" h="27">
                  <a:moveTo>
                    <a:pt x="30" y="0"/>
                  </a:moveTo>
                  <a:lnTo>
                    <a:pt x="19" y="18"/>
                  </a:lnTo>
                  <a:lnTo>
                    <a:pt x="0" y="27"/>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60" name="Line 974"/>
            <p:cNvSpPr>
              <a:spLocks noChangeShapeType="1"/>
            </p:cNvSpPr>
            <p:nvPr/>
          </p:nvSpPr>
          <p:spPr bwMode="auto">
            <a:xfrm>
              <a:off x="2382" y="533"/>
              <a:ext cx="8" cy="8"/>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61" name="Line 975"/>
            <p:cNvSpPr>
              <a:spLocks noChangeShapeType="1"/>
            </p:cNvSpPr>
            <p:nvPr/>
          </p:nvSpPr>
          <p:spPr bwMode="auto">
            <a:xfrm flipH="1">
              <a:off x="2379" y="980"/>
              <a:ext cx="5" cy="2"/>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62" name="Freeform 976"/>
            <p:cNvSpPr>
              <a:spLocks/>
            </p:cNvSpPr>
            <p:nvPr/>
          </p:nvSpPr>
          <p:spPr bwMode="auto">
            <a:xfrm>
              <a:off x="2355" y="654"/>
              <a:ext cx="24" cy="24"/>
            </a:xfrm>
            <a:custGeom>
              <a:avLst/>
              <a:gdLst>
                <a:gd name="T0" fmla="*/ 0 w 57"/>
                <a:gd name="T1" fmla="*/ 0 h 54"/>
                <a:gd name="T2" fmla="*/ 7 w 57"/>
                <a:gd name="T3" fmla="*/ 4 h 54"/>
                <a:gd name="T4" fmla="*/ 10 w 57"/>
                <a:gd name="T5" fmla="*/ 11 h 54"/>
                <a:gd name="T6" fmla="*/ 0 60000 65536"/>
                <a:gd name="T7" fmla="*/ 0 60000 65536"/>
                <a:gd name="T8" fmla="*/ 0 60000 65536"/>
              </a:gdLst>
              <a:ahLst/>
              <a:cxnLst>
                <a:cxn ang="T6">
                  <a:pos x="T0" y="T1"/>
                </a:cxn>
                <a:cxn ang="T7">
                  <a:pos x="T2" y="T3"/>
                </a:cxn>
                <a:cxn ang="T8">
                  <a:pos x="T4" y="T5"/>
                </a:cxn>
              </a:cxnLst>
              <a:rect l="0" t="0" r="r" b="b"/>
              <a:pathLst>
                <a:path w="57" h="54">
                  <a:moveTo>
                    <a:pt x="0" y="0"/>
                  </a:moveTo>
                  <a:lnTo>
                    <a:pt x="37" y="18"/>
                  </a:lnTo>
                  <a:lnTo>
                    <a:pt x="57" y="54"/>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63" name="Line 977"/>
            <p:cNvSpPr>
              <a:spLocks noChangeShapeType="1"/>
            </p:cNvSpPr>
            <p:nvPr/>
          </p:nvSpPr>
          <p:spPr bwMode="auto">
            <a:xfrm>
              <a:off x="2400" y="701"/>
              <a:ext cx="3"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64" name="Freeform 978"/>
            <p:cNvSpPr>
              <a:spLocks/>
            </p:cNvSpPr>
            <p:nvPr/>
          </p:nvSpPr>
          <p:spPr bwMode="auto">
            <a:xfrm>
              <a:off x="2223" y="982"/>
              <a:ext cx="13" cy="13"/>
            </a:xfrm>
            <a:custGeom>
              <a:avLst/>
              <a:gdLst>
                <a:gd name="T0" fmla="*/ 6 w 30"/>
                <a:gd name="T1" fmla="*/ 7 h 26"/>
                <a:gd name="T2" fmla="*/ 2 w 30"/>
                <a:gd name="T3" fmla="*/ 5 h 26"/>
                <a:gd name="T4" fmla="*/ 0 w 30"/>
                <a:gd name="T5" fmla="*/ 0 h 26"/>
                <a:gd name="T6" fmla="*/ 0 60000 65536"/>
                <a:gd name="T7" fmla="*/ 0 60000 65536"/>
                <a:gd name="T8" fmla="*/ 0 60000 65536"/>
              </a:gdLst>
              <a:ahLst/>
              <a:cxnLst>
                <a:cxn ang="T6">
                  <a:pos x="T0" y="T1"/>
                </a:cxn>
                <a:cxn ang="T7">
                  <a:pos x="T2" y="T3"/>
                </a:cxn>
                <a:cxn ang="T8">
                  <a:pos x="T4" y="T5"/>
                </a:cxn>
              </a:cxnLst>
              <a:rect l="0" t="0" r="r" b="b"/>
              <a:pathLst>
                <a:path w="30" h="26">
                  <a:moveTo>
                    <a:pt x="30" y="26"/>
                  </a:moveTo>
                  <a:lnTo>
                    <a:pt x="11" y="18"/>
                  </a:lnTo>
                  <a:lnTo>
                    <a:pt x="0"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65" name="Line 979"/>
            <p:cNvSpPr>
              <a:spLocks noChangeShapeType="1"/>
            </p:cNvSpPr>
            <p:nvPr/>
          </p:nvSpPr>
          <p:spPr bwMode="auto">
            <a:xfrm flipV="1">
              <a:off x="2226" y="533"/>
              <a:ext cx="5" cy="8"/>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66" name="Line 980"/>
            <p:cNvSpPr>
              <a:spLocks noChangeShapeType="1"/>
            </p:cNvSpPr>
            <p:nvPr/>
          </p:nvSpPr>
          <p:spPr bwMode="auto">
            <a:xfrm flipH="1" flipV="1">
              <a:off x="2228" y="980"/>
              <a:ext cx="3" cy="5"/>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67" name="Line 981"/>
            <p:cNvSpPr>
              <a:spLocks noChangeShapeType="1"/>
            </p:cNvSpPr>
            <p:nvPr/>
          </p:nvSpPr>
          <p:spPr bwMode="auto">
            <a:xfrm flipV="1">
              <a:off x="2210" y="701"/>
              <a:ext cx="3"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68" name="Line 982"/>
            <p:cNvSpPr>
              <a:spLocks noChangeShapeType="1"/>
            </p:cNvSpPr>
            <p:nvPr/>
          </p:nvSpPr>
          <p:spPr bwMode="auto">
            <a:xfrm flipV="1">
              <a:off x="2231" y="533"/>
              <a:ext cx="148" cy="3"/>
            </a:xfrm>
            <a:prstGeom prst="line">
              <a:avLst/>
            </a:prstGeom>
            <a:noFill/>
            <a:ln w="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fi-FI"/>
            </a:p>
          </p:txBody>
        </p:sp>
        <p:sp>
          <p:nvSpPr>
            <p:cNvPr id="1469" name="Freeform 983"/>
            <p:cNvSpPr>
              <a:spLocks/>
            </p:cNvSpPr>
            <p:nvPr/>
          </p:nvSpPr>
          <p:spPr bwMode="auto">
            <a:xfrm>
              <a:off x="2234" y="651"/>
              <a:ext cx="26" cy="24"/>
            </a:xfrm>
            <a:custGeom>
              <a:avLst/>
              <a:gdLst>
                <a:gd name="T0" fmla="*/ 0 w 58"/>
                <a:gd name="T1" fmla="*/ 11 h 54"/>
                <a:gd name="T2" fmla="*/ 4 w 58"/>
                <a:gd name="T3" fmla="*/ 4 h 54"/>
                <a:gd name="T4" fmla="*/ 12 w 58"/>
                <a:gd name="T5" fmla="*/ 0 h 54"/>
                <a:gd name="T6" fmla="*/ 0 60000 65536"/>
                <a:gd name="T7" fmla="*/ 0 60000 65536"/>
                <a:gd name="T8" fmla="*/ 0 60000 65536"/>
              </a:gdLst>
              <a:ahLst/>
              <a:cxnLst>
                <a:cxn ang="T6">
                  <a:pos x="T0" y="T1"/>
                </a:cxn>
                <a:cxn ang="T7">
                  <a:pos x="T2" y="T3"/>
                </a:cxn>
                <a:cxn ang="T8">
                  <a:pos x="T4" y="T5"/>
                </a:cxn>
              </a:cxnLst>
              <a:rect l="0" t="0" r="r" b="b"/>
              <a:pathLst>
                <a:path w="58" h="54">
                  <a:moveTo>
                    <a:pt x="0" y="54"/>
                  </a:moveTo>
                  <a:lnTo>
                    <a:pt x="20" y="18"/>
                  </a:lnTo>
                  <a:lnTo>
                    <a:pt x="58" y="0"/>
                  </a:lnTo>
                </a:path>
              </a:pathLst>
            </a:custGeom>
            <a:solidFill>
              <a:srgbClr val="0000FF">
                <a:alpha val="47058"/>
              </a:srgbClr>
            </a:solidFill>
            <a:ln w="0">
              <a:solidFill>
                <a:srgbClr val="0000FF"/>
              </a:solidFill>
              <a:prstDash val="solid"/>
              <a:round/>
              <a:headEnd/>
              <a:tailEnd/>
            </a:ln>
          </p:spPr>
          <p:txBody>
            <a:bodyPr/>
            <a:lstStyle/>
            <a:p>
              <a:endParaRPr lang="fi-FI"/>
            </a:p>
          </p:txBody>
        </p:sp>
        <p:sp>
          <p:nvSpPr>
            <p:cNvPr id="1470" name="Freeform 984"/>
            <p:cNvSpPr>
              <a:spLocks/>
            </p:cNvSpPr>
            <p:nvPr/>
          </p:nvSpPr>
          <p:spPr bwMode="auto">
            <a:xfrm>
              <a:off x="2302" y="530"/>
              <a:ext cx="11" cy="11"/>
            </a:xfrm>
            <a:custGeom>
              <a:avLst/>
              <a:gdLst>
                <a:gd name="T0" fmla="*/ 3 w 21"/>
                <a:gd name="T1" fmla="*/ 0 h 22"/>
                <a:gd name="T2" fmla="*/ 5 w 21"/>
                <a:gd name="T3" fmla="*/ 1 h 22"/>
                <a:gd name="T4" fmla="*/ 6 w 21"/>
                <a:gd name="T5" fmla="*/ 3 h 22"/>
                <a:gd name="T6" fmla="*/ 5 w 21"/>
                <a:gd name="T7" fmla="*/ 5 h 22"/>
                <a:gd name="T8" fmla="*/ 3 w 21"/>
                <a:gd name="T9" fmla="*/ 6 h 22"/>
                <a:gd name="T10" fmla="*/ 1 w 21"/>
                <a:gd name="T11" fmla="*/ 5 h 22"/>
                <a:gd name="T12" fmla="*/ 0 w 21"/>
                <a:gd name="T13" fmla="*/ 3 h 22"/>
                <a:gd name="T14" fmla="*/ 1 w 21"/>
                <a:gd name="T15" fmla="*/ 1 h 22"/>
                <a:gd name="T16" fmla="*/ 3 w 21"/>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2">
                  <a:moveTo>
                    <a:pt x="11" y="0"/>
                  </a:moveTo>
                  <a:lnTo>
                    <a:pt x="18" y="4"/>
                  </a:lnTo>
                  <a:lnTo>
                    <a:pt x="21" y="11"/>
                  </a:lnTo>
                  <a:lnTo>
                    <a:pt x="18" y="18"/>
                  </a:lnTo>
                  <a:lnTo>
                    <a:pt x="11" y="22"/>
                  </a:lnTo>
                  <a:lnTo>
                    <a:pt x="3" y="18"/>
                  </a:lnTo>
                  <a:lnTo>
                    <a:pt x="0" y="11"/>
                  </a:lnTo>
                  <a:lnTo>
                    <a:pt x="3" y="4"/>
                  </a:lnTo>
                  <a:lnTo>
                    <a:pt x="11" y="0"/>
                  </a:lnTo>
                </a:path>
              </a:pathLst>
            </a:custGeom>
            <a:solidFill>
              <a:srgbClr val="0000FF">
                <a:alpha val="47058"/>
              </a:srgbClr>
            </a:solidFill>
            <a:ln w="0">
              <a:solidFill>
                <a:srgbClr val="0000FF"/>
              </a:solidFill>
              <a:prstDash val="solid"/>
              <a:round/>
              <a:headEnd/>
              <a:tailEnd/>
            </a:ln>
          </p:spPr>
          <p:txBody>
            <a:bodyPr/>
            <a:lstStyle/>
            <a:p>
              <a:endParaRPr lang="fi-FI"/>
            </a:p>
          </p:txBody>
        </p:sp>
      </p:grpSp>
    </p:spTree>
    <p:extLst>
      <p:ext uri="{BB962C8B-B14F-4D97-AF65-F5344CB8AC3E}">
        <p14:creationId xmlns="" xmlns:p14="http://schemas.microsoft.com/office/powerpoint/2010/main" val="1433059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OMAT\Reisjärven keh työryhmä\Reisjärvi_1_6500_A4_rajat.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0" y="196147"/>
            <a:ext cx="9144000" cy="646570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kstiruutu 1"/>
          <p:cNvSpPr txBox="1"/>
          <p:nvPr/>
        </p:nvSpPr>
        <p:spPr>
          <a:xfrm>
            <a:off x="2411760" y="332656"/>
            <a:ext cx="5360570" cy="584775"/>
          </a:xfrm>
          <a:prstGeom prst="rect">
            <a:avLst/>
          </a:prstGeom>
          <a:solidFill>
            <a:schemeClr val="bg1"/>
          </a:solidFill>
        </p:spPr>
        <p:txBody>
          <a:bodyPr wrap="none" rtlCol="0">
            <a:spAutoFit/>
          </a:bodyPr>
          <a:lstStyle/>
          <a:p>
            <a:r>
              <a:rPr lang="fi-FI" sz="3200" dirty="0" smtClean="0"/>
              <a:t>Opiston omistamat maa-alueet</a:t>
            </a:r>
            <a:endParaRPr lang="fi-FI" sz="3200" dirty="0"/>
          </a:p>
        </p:txBody>
      </p:sp>
      <p:sp>
        <p:nvSpPr>
          <p:cNvPr id="3" name="Puolivapaa piirto 2"/>
          <p:cNvSpPr/>
          <p:nvPr/>
        </p:nvSpPr>
        <p:spPr>
          <a:xfrm>
            <a:off x="3151718" y="3480256"/>
            <a:ext cx="1663538" cy="852622"/>
          </a:xfrm>
          <a:custGeom>
            <a:avLst/>
            <a:gdLst>
              <a:gd name="connsiteX0" fmla="*/ 856130 w 1703294"/>
              <a:gd name="connsiteY0" fmla="*/ 0 h 945777"/>
              <a:gd name="connsiteX1" fmla="*/ 0 w 1703294"/>
              <a:gd name="connsiteY1" fmla="*/ 560295 h 945777"/>
              <a:gd name="connsiteX2" fmla="*/ 363071 w 1703294"/>
              <a:gd name="connsiteY2" fmla="*/ 945777 h 945777"/>
              <a:gd name="connsiteX3" fmla="*/ 542365 w 1703294"/>
              <a:gd name="connsiteY3" fmla="*/ 569259 h 945777"/>
              <a:gd name="connsiteX4" fmla="*/ 936812 w 1703294"/>
              <a:gd name="connsiteY4" fmla="*/ 242048 h 945777"/>
              <a:gd name="connsiteX5" fmla="*/ 1147483 w 1703294"/>
              <a:gd name="connsiteY5" fmla="*/ 313765 h 945777"/>
              <a:gd name="connsiteX6" fmla="*/ 1640541 w 1703294"/>
              <a:gd name="connsiteY6" fmla="*/ 121024 h 945777"/>
              <a:gd name="connsiteX7" fmla="*/ 1703294 w 1703294"/>
              <a:gd name="connsiteY7" fmla="*/ 80683 h 945777"/>
              <a:gd name="connsiteX8" fmla="*/ 1645024 w 1703294"/>
              <a:gd name="connsiteY8" fmla="*/ 44824 h 945777"/>
              <a:gd name="connsiteX9" fmla="*/ 1228165 w 1703294"/>
              <a:gd name="connsiteY9" fmla="*/ 224118 h 945777"/>
              <a:gd name="connsiteX10" fmla="*/ 1147483 w 1703294"/>
              <a:gd name="connsiteY10" fmla="*/ 188259 h 945777"/>
              <a:gd name="connsiteX11" fmla="*/ 1107141 w 1703294"/>
              <a:gd name="connsiteY11" fmla="*/ 80683 h 945777"/>
              <a:gd name="connsiteX12" fmla="*/ 972671 w 1703294"/>
              <a:gd name="connsiteY12" fmla="*/ 40342 h 945777"/>
              <a:gd name="connsiteX13" fmla="*/ 856130 w 1703294"/>
              <a:gd name="connsiteY13" fmla="*/ 0 h 945777"/>
              <a:gd name="connsiteX0" fmla="*/ 856130 w 1703294"/>
              <a:gd name="connsiteY0" fmla="*/ 0 h 833718"/>
              <a:gd name="connsiteX1" fmla="*/ 0 w 1703294"/>
              <a:gd name="connsiteY1" fmla="*/ 560295 h 833718"/>
              <a:gd name="connsiteX2" fmla="*/ 363071 w 1703294"/>
              <a:gd name="connsiteY2" fmla="*/ 833718 h 833718"/>
              <a:gd name="connsiteX3" fmla="*/ 542365 w 1703294"/>
              <a:gd name="connsiteY3" fmla="*/ 569259 h 833718"/>
              <a:gd name="connsiteX4" fmla="*/ 936812 w 1703294"/>
              <a:gd name="connsiteY4" fmla="*/ 242048 h 833718"/>
              <a:gd name="connsiteX5" fmla="*/ 1147483 w 1703294"/>
              <a:gd name="connsiteY5" fmla="*/ 313765 h 833718"/>
              <a:gd name="connsiteX6" fmla="*/ 1640541 w 1703294"/>
              <a:gd name="connsiteY6" fmla="*/ 121024 h 833718"/>
              <a:gd name="connsiteX7" fmla="*/ 1703294 w 1703294"/>
              <a:gd name="connsiteY7" fmla="*/ 80683 h 833718"/>
              <a:gd name="connsiteX8" fmla="*/ 1645024 w 1703294"/>
              <a:gd name="connsiteY8" fmla="*/ 44824 h 833718"/>
              <a:gd name="connsiteX9" fmla="*/ 1228165 w 1703294"/>
              <a:gd name="connsiteY9" fmla="*/ 224118 h 833718"/>
              <a:gd name="connsiteX10" fmla="*/ 1147483 w 1703294"/>
              <a:gd name="connsiteY10" fmla="*/ 188259 h 833718"/>
              <a:gd name="connsiteX11" fmla="*/ 1107141 w 1703294"/>
              <a:gd name="connsiteY11" fmla="*/ 80683 h 833718"/>
              <a:gd name="connsiteX12" fmla="*/ 972671 w 1703294"/>
              <a:gd name="connsiteY12" fmla="*/ 40342 h 833718"/>
              <a:gd name="connsiteX13" fmla="*/ 856130 w 1703294"/>
              <a:gd name="connsiteY13" fmla="*/ 0 h 833718"/>
              <a:gd name="connsiteX0" fmla="*/ 856130 w 1703294"/>
              <a:gd name="connsiteY0" fmla="*/ 0 h 833718"/>
              <a:gd name="connsiteX1" fmla="*/ 0 w 1703294"/>
              <a:gd name="connsiteY1" fmla="*/ 560295 h 833718"/>
              <a:gd name="connsiteX2" fmla="*/ 363071 w 1703294"/>
              <a:gd name="connsiteY2" fmla="*/ 833718 h 833718"/>
              <a:gd name="connsiteX3" fmla="*/ 542365 w 1703294"/>
              <a:gd name="connsiteY3" fmla="*/ 569259 h 833718"/>
              <a:gd name="connsiteX4" fmla="*/ 811306 w 1703294"/>
              <a:gd name="connsiteY4" fmla="*/ 277906 h 833718"/>
              <a:gd name="connsiteX5" fmla="*/ 936812 w 1703294"/>
              <a:gd name="connsiteY5" fmla="*/ 242048 h 833718"/>
              <a:gd name="connsiteX6" fmla="*/ 1147483 w 1703294"/>
              <a:gd name="connsiteY6" fmla="*/ 313765 h 833718"/>
              <a:gd name="connsiteX7" fmla="*/ 1640541 w 1703294"/>
              <a:gd name="connsiteY7" fmla="*/ 121024 h 833718"/>
              <a:gd name="connsiteX8" fmla="*/ 1703294 w 1703294"/>
              <a:gd name="connsiteY8" fmla="*/ 80683 h 833718"/>
              <a:gd name="connsiteX9" fmla="*/ 1645024 w 1703294"/>
              <a:gd name="connsiteY9" fmla="*/ 44824 h 833718"/>
              <a:gd name="connsiteX10" fmla="*/ 1228165 w 1703294"/>
              <a:gd name="connsiteY10" fmla="*/ 224118 h 833718"/>
              <a:gd name="connsiteX11" fmla="*/ 1147483 w 1703294"/>
              <a:gd name="connsiteY11" fmla="*/ 188259 h 833718"/>
              <a:gd name="connsiteX12" fmla="*/ 1107141 w 1703294"/>
              <a:gd name="connsiteY12" fmla="*/ 80683 h 833718"/>
              <a:gd name="connsiteX13" fmla="*/ 972671 w 1703294"/>
              <a:gd name="connsiteY13" fmla="*/ 40342 h 833718"/>
              <a:gd name="connsiteX14" fmla="*/ 856130 w 1703294"/>
              <a:gd name="connsiteY14" fmla="*/ 0 h 833718"/>
              <a:gd name="connsiteX0" fmla="*/ 856130 w 1703294"/>
              <a:gd name="connsiteY0" fmla="*/ 0 h 918883"/>
              <a:gd name="connsiteX1" fmla="*/ 0 w 1703294"/>
              <a:gd name="connsiteY1" fmla="*/ 560295 h 918883"/>
              <a:gd name="connsiteX2" fmla="*/ 322730 w 1703294"/>
              <a:gd name="connsiteY2" fmla="*/ 918883 h 918883"/>
              <a:gd name="connsiteX3" fmla="*/ 542365 w 1703294"/>
              <a:gd name="connsiteY3" fmla="*/ 569259 h 918883"/>
              <a:gd name="connsiteX4" fmla="*/ 811306 w 1703294"/>
              <a:gd name="connsiteY4" fmla="*/ 277906 h 918883"/>
              <a:gd name="connsiteX5" fmla="*/ 936812 w 1703294"/>
              <a:gd name="connsiteY5" fmla="*/ 242048 h 918883"/>
              <a:gd name="connsiteX6" fmla="*/ 1147483 w 1703294"/>
              <a:gd name="connsiteY6" fmla="*/ 313765 h 918883"/>
              <a:gd name="connsiteX7" fmla="*/ 1640541 w 1703294"/>
              <a:gd name="connsiteY7" fmla="*/ 121024 h 918883"/>
              <a:gd name="connsiteX8" fmla="*/ 1703294 w 1703294"/>
              <a:gd name="connsiteY8" fmla="*/ 80683 h 918883"/>
              <a:gd name="connsiteX9" fmla="*/ 1645024 w 1703294"/>
              <a:gd name="connsiteY9" fmla="*/ 44824 h 918883"/>
              <a:gd name="connsiteX10" fmla="*/ 1228165 w 1703294"/>
              <a:gd name="connsiteY10" fmla="*/ 224118 h 918883"/>
              <a:gd name="connsiteX11" fmla="*/ 1147483 w 1703294"/>
              <a:gd name="connsiteY11" fmla="*/ 188259 h 918883"/>
              <a:gd name="connsiteX12" fmla="*/ 1107141 w 1703294"/>
              <a:gd name="connsiteY12" fmla="*/ 80683 h 918883"/>
              <a:gd name="connsiteX13" fmla="*/ 972671 w 1703294"/>
              <a:gd name="connsiteY13" fmla="*/ 40342 h 918883"/>
              <a:gd name="connsiteX14" fmla="*/ 856130 w 1703294"/>
              <a:gd name="connsiteY14" fmla="*/ 0 h 918883"/>
              <a:gd name="connsiteX0" fmla="*/ 856130 w 1703294"/>
              <a:gd name="connsiteY0" fmla="*/ 0 h 918883"/>
              <a:gd name="connsiteX1" fmla="*/ 0 w 1703294"/>
              <a:gd name="connsiteY1" fmla="*/ 560295 h 918883"/>
              <a:gd name="connsiteX2" fmla="*/ 322730 w 1703294"/>
              <a:gd name="connsiteY2" fmla="*/ 918883 h 918883"/>
              <a:gd name="connsiteX3" fmla="*/ 542365 w 1703294"/>
              <a:gd name="connsiteY3" fmla="*/ 569259 h 918883"/>
              <a:gd name="connsiteX4" fmla="*/ 811306 w 1703294"/>
              <a:gd name="connsiteY4" fmla="*/ 277906 h 918883"/>
              <a:gd name="connsiteX5" fmla="*/ 936812 w 1703294"/>
              <a:gd name="connsiteY5" fmla="*/ 242048 h 918883"/>
              <a:gd name="connsiteX6" fmla="*/ 1147483 w 1703294"/>
              <a:gd name="connsiteY6" fmla="*/ 313765 h 918883"/>
              <a:gd name="connsiteX7" fmla="*/ 1640541 w 1703294"/>
              <a:gd name="connsiteY7" fmla="*/ 121024 h 918883"/>
              <a:gd name="connsiteX8" fmla="*/ 1703294 w 1703294"/>
              <a:gd name="connsiteY8" fmla="*/ 80683 h 918883"/>
              <a:gd name="connsiteX9" fmla="*/ 1611893 w 1703294"/>
              <a:gd name="connsiteY9" fmla="*/ 74641 h 918883"/>
              <a:gd name="connsiteX10" fmla="*/ 1228165 w 1703294"/>
              <a:gd name="connsiteY10" fmla="*/ 224118 h 918883"/>
              <a:gd name="connsiteX11" fmla="*/ 1147483 w 1703294"/>
              <a:gd name="connsiteY11" fmla="*/ 188259 h 918883"/>
              <a:gd name="connsiteX12" fmla="*/ 1107141 w 1703294"/>
              <a:gd name="connsiteY12" fmla="*/ 80683 h 918883"/>
              <a:gd name="connsiteX13" fmla="*/ 972671 w 1703294"/>
              <a:gd name="connsiteY13" fmla="*/ 40342 h 918883"/>
              <a:gd name="connsiteX14" fmla="*/ 856130 w 1703294"/>
              <a:gd name="connsiteY14" fmla="*/ 0 h 918883"/>
              <a:gd name="connsiteX0" fmla="*/ 856130 w 1683416"/>
              <a:gd name="connsiteY0" fmla="*/ 0 h 918883"/>
              <a:gd name="connsiteX1" fmla="*/ 0 w 1683416"/>
              <a:gd name="connsiteY1" fmla="*/ 560295 h 918883"/>
              <a:gd name="connsiteX2" fmla="*/ 322730 w 1683416"/>
              <a:gd name="connsiteY2" fmla="*/ 918883 h 918883"/>
              <a:gd name="connsiteX3" fmla="*/ 542365 w 1683416"/>
              <a:gd name="connsiteY3" fmla="*/ 569259 h 918883"/>
              <a:gd name="connsiteX4" fmla="*/ 811306 w 1683416"/>
              <a:gd name="connsiteY4" fmla="*/ 277906 h 918883"/>
              <a:gd name="connsiteX5" fmla="*/ 936812 w 1683416"/>
              <a:gd name="connsiteY5" fmla="*/ 242048 h 918883"/>
              <a:gd name="connsiteX6" fmla="*/ 1147483 w 1683416"/>
              <a:gd name="connsiteY6" fmla="*/ 313765 h 918883"/>
              <a:gd name="connsiteX7" fmla="*/ 1640541 w 1683416"/>
              <a:gd name="connsiteY7" fmla="*/ 121024 h 918883"/>
              <a:gd name="connsiteX8" fmla="*/ 1683416 w 1683416"/>
              <a:gd name="connsiteY8" fmla="*/ 80683 h 918883"/>
              <a:gd name="connsiteX9" fmla="*/ 1611893 w 1683416"/>
              <a:gd name="connsiteY9" fmla="*/ 74641 h 918883"/>
              <a:gd name="connsiteX10" fmla="*/ 1228165 w 1683416"/>
              <a:gd name="connsiteY10" fmla="*/ 224118 h 918883"/>
              <a:gd name="connsiteX11" fmla="*/ 1147483 w 1683416"/>
              <a:gd name="connsiteY11" fmla="*/ 188259 h 918883"/>
              <a:gd name="connsiteX12" fmla="*/ 1107141 w 1683416"/>
              <a:gd name="connsiteY12" fmla="*/ 80683 h 918883"/>
              <a:gd name="connsiteX13" fmla="*/ 972671 w 1683416"/>
              <a:gd name="connsiteY13" fmla="*/ 40342 h 918883"/>
              <a:gd name="connsiteX14" fmla="*/ 856130 w 1683416"/>
              <a:gd name="connsiteY14" fmla="*/ 0 h 918883"/>
              <a:gd name="connsiteX0" fmla="*/ 856130 w 1683416"/>
              <a:gd name="connsiteY0" fmla="*/ 0 h 918883"/>
              <a:gd name="connsiteX1" fmla="*/ 0 w 1683416"/>
              <a:gd name="connsiteY1" fmla="*/ 560295 h 918883"/>
              <a:gd name="connsiteX2" fmla="*/ 322730 w 1683416"/>
              <a:gd name="connsiteY2" fmla="*/ 918883 h 918883"/>
              <a:gd name="connsiteX3" fmla="*/ 542365 w 1683416"/>
              <a:gd name="connsiteY3" fmla="*/ 569259 h 918883"/>
              <a:gd name="connsiteX4" fmla="*/ 811306 w 1683416"/>
              <a:gd name="connsiteY4" fmla="*/ 277906 h 918883"/>
              <a:gd name="connsiteX5" fmla="*/ 936812 w 1683416"/>
              <a:gd name="connsiteY5" fmla="*/ 242048 h 918883"/>
              <a:gd name="connsiteX6" fmla="*/ 1147483 w 1683416"/>
              <a:gd name="connsiteY6" fmla="*/ 313765 h 918883"/>
              <a:gd name="connsiteX7" fmla="*/ 1614036 w 1683416"/>
              <a:gd name="connsiteY7" fmla="*/ 107772 h 918883"/>
              <a:gd name="connsiteX8" fmla="*/ 1683416 w 1683416"/>
              <a:gd name="connsiteY8" fmla="*/ 80683 h 918883"/>
              <a:gd name="connsiteX9" fmla="*/ 1611893 w 1683416"/>
              <a:gd name="connsiteY9" fmla="*/ 74641 h 918883"/>
              <a:gd name="connsiteX10" fmla="*/ 1228165 w 1683416"/>
              <a:gd name="connsiteY10" fmla="*/ 224118 h 918883"/>
              <a:gd name="connsiteX11" fmla="*/ 1147483 w 1683416"/>
              <a:gd name="connsiteY11" fmla="*/ 188259 h 918883"/>
              <a:gd name="connsiteX12" fmla="*/ 1107141 w 1683416"/>
              <a:gd name="connsiteY12" fmla="*/ 80683 h 918883"/>
              <a:gd name="connsiteX13" fmla="*/ 972671 w 1683416"/>
              <a:gd name="connsiteY13" fmla="*/ 40342 h 918883"/>
              <a:gd name="connsiteX14" fmla="*/ 856130 w 1683416"/>
              <a:gd name="connsiteY14" fmla="*/ 0 h 918883"/>
              <a:gd name="connsiteX0" fmla="*/ 856130 w 1683416"/>
              <a:gd name="connsiteY0" fmla="*/ 0 h 918883"/>
              <a:gd name="connsiteX1" fmla="*/ 0 w 1683416"/>
              <a:gd name="connsiteY1" fmla="*/ 560295 h 918883"/>
              <a:gd name="connsiteX2" fmla="*/ 322730 w 1683416"/>
              <a:gd name="connsiteY2" fmla="*/ 918883 h 918883"/>
              <a:gd name="connsiteX3" fmla="*/ 542365 w 1683416"/>
              <a:gd name="connsiteY3" fmla="*/ 569259 h 918883"/>
              <a:gd name="connsiteX4" fmla="*/ 811306 w 1683416"/>
              <a:gd name="connsiteY4" fmla="*/ 277906 h 918883"/>
              <a:gd name="connsiteX5" fmla="*/ 936812 w 1683416"/>
              <a:gd name="connsiteY5" fmla="*/ 242048 h 918883"/>
              <a:gd name="connsiteX6" fmla="*/ 1137544 w 1683416"/>
              <a:gd name="connsiteY6" fmla="*/ 300512 h 918883"/>
              <a:gd name="connsiteX7" fmla="*/ 1614036 w 1683416"/>
              <a:gd name="connsiteY7" fmla="*/ 107772 h 918883"/>
              <a:gd name="connsiteX8" fmla="*/ 1683416 w 1683416"/>
              <a:gd name="connsiteY8" fmla="*/ 80683 h 918883"/>
              <a:gd name="connsiteX9" fmla="*/ 1611893 w 1683416"/>
              <a:gd name="connsiteY9" fmla="*/ 74641 h 918883"/>
              <a:gd name="connsiteX10" fmla="*/ 1228165 w 1683416"/>
              <a:gd name="connsiteY10" fmla="*/ 224118 h 918883"/>
              <a:gd name="connsiteX11" fmla="*/ 1147483 w 1683416"/>
              <a:gd name="connsiteY11" fmla="*/ 188259 h 918883"/>
              <a:gd name="connsiteX12" fmla="*/ 1107141 w 1683416"/>
              <a:gd name="connsiteY12" fmla="*/ 80683 h 918883"/>
              <a:gd name="connsiteX13" fmla="*/ 972671 w 1683416"/>
              <a:gd name="connsiteY13" fmla="*/ 40342 h 918883"/>
              <a:gd name="connsiteX14" fmla="*/ 856130 w 1683416"/>
              <a:gd name="connsiteY14" fmla="*/ 0 h 918883"/>
              <a:gd name="connsiteX0" fmla="*/ 856130 w 1683416"/>
              <a:gd name="connsiteY0" fmla="*/ 0 h 872501"/>
              <a:gd name="connsiteX1" fmla="*/ 0 w 1683416"/>
              <a:gd name="connsiteY1" fmla="*/ 560295 h 872501"/>
              <a:gd name="connsiteX2" fmla="*/ 352548 w 1683416"/>
              <a:gd name="connsiteY2" fmla="*/ 872501 h 872501"/>
              <a:gd name="connsiteX3" fmla="*/ 542365 w 1683416"/>
              <a:gd name="connsiteY3" fmla="*/ 569259 h 872501"/>
              <a:gd name="connsiteX4" fmla="*/ 811306 w 1683416"/>
              <a:gd name="connsiteY4" fmla="*/ 277906 h 872501"/>
              <a:gd name="connsiteX5" fmla="*/ 936812 w 1683416"/>
              <a:gd name="connsiteY5" fmla="*/ 242048 h 872501"/>
              <a:gd name="connsiteX6" fmla="*/ 1137544 w 1683416"/>
              <a:gd name="connsiteY6" fmla="*/ 300512 h 872501"/>
              <a:gd name="connsiteX7" fmla="*/ 1614036 w 1683416"/>
              <a:gd name="connsiteY7" fmla="*/ 107772 h 872501"/>
              <a:gd name="connsiteX8" fmla="*/ 1683416 w 1683416"/>
              <a:gd name="connsiteY8" fmla="*/ 80683 h 872501"/>
              <a:gd name="connsiteX9" fmla="*/ 1611893 w 1683416"/>
              <a:gd name="connsiteY9" fmla="*/ 74641 h 872501"/>
              <a:gd name="connsiteX10" fmla="*/ 1228165 w 1683416"/>
              <a:gd name="connsiteY10" fmla="*/ 224118 h 872501"/>
              <a:gd name="connsiteX11" fmla="*/ 1147483 w 1683416"/>
              <a:gd name="connsiteY11" fmla="*/ 188259 h 872501"/>
              <a:gd name="connsiteX12" fmla="*/ 1107141 w 1683416"/>
              <a:gd name="connsiteY12" fmla="*/ 80683 h 872501"/>
              <a:gd name="connsiteX13" fmla="*/ 972671 w 1683416"/>
              <a:gd name="connsiteY13" fmla="*/ 40342 h 872501"/>
              <a:gd name="connsiteX14" fmla="*/ 856130 w 1683416"/>
              <a:gd name="connsiteY14" fmla="*/ 0 h 872501"/>
              <a:gd name="connsiteX0" fmla="*/ 836252 w 1663538"/>
              <a:gd name="connsiteY0" fmla="*/ 0 h 872501"/>
              <a:gd name="connsiteX1" fmla="*/ 0 w 1663538"/>
              <a:gd name="connsiteY1" fmla="*/ 550356 h 872501"/>
              <a:gd name="connsiteX2" fmla="*/ 332670 w 1663538"/>
              <a:gd name="connsiteY2" fmla="*/ 872501 h 872501"/>
              <a:gd name="connsiteX3" fmla="*/ 522487 w 1663538"/>
              <a:gd name="connsiteY3" fmla="*/ 569259 h 872501"/>
              <a:gd name="connsiteX4" fmla="*/ 791428 w 1663538"/>
              <a:gd name="connsiteY4" fmla="*/ 277906 h 872501"/>
              <a:gd name="connsiteX5" fmla="*/ 916934 w 1663538"/>
              <a:gd name="connsiteY5" fmla="*/ 242048 h 872501"/>
              <a:gd name="connsiteX6" fmla="*/ 1117666 w 1663538"/>
              <a:gd name="connsiteY6" fmla="*/ 300512 h 872501"/>
              <a:gd name="connsiteX7" fmla="*/ 1594158 w 1663538"/>
              <a:gd name="connsiteY7" fmla="*/ 107772 h 872501"/>
              <a:gd name="connsiteX8" fmla="*/ 1663538 w 1663538"/>
              <a:gd name="connsiteY8" fmla="*/ 80683 h 872501"/>
              <a:gd name="connsiteX9" fmla="*/ 1592015 w 1663538"/>
              <a:gd name="connsiteY9" fmla="*/ 74641 h 872501"/>
              <a:gd name="connsiteX10" fmla="*/ 1208287 w 1663538"/>
              <a:gd name="connsiteY10" fmla="*/ 224118 h 872501"/>
              <a:gd name="connsiteX11" fmla="*/ 1127605 w 1663538"/>
              <a:gd name="connsiteY11" fmla="*/ 188259 h 872501"/>
              <a:gd name="connsiteX12" fmla="*/ 1087263 w 1663538"/>
              <a:gd name="connsiteY12" fmla="*/ 80683 h 872501"/>
              <a:gd name="connsiteX13" fmla="*/ 952793 w 1663538"/>
              <a:gd name="connsiteY13" fmla="*/ 40342 h 872501"/>
              <a:gd name="connsiteX14" fmla="*/ 836252 w 1663538"/>
              <a:gd name="connsiteY14" fmla="*/ 0 h 872501"/>
              <a:gd name="connsiteX0" fmla="*/ 769991 w 1663538"/>
              <a:gd name="connsiteY0" fmla="*/ 0 h 852622"/>
              <a:gd name="connsiteX1" fmla="*/ 0 w 1663538"/>
              <a:gd name="connsiteY1" fmla="*/ 530477 h 852622"/>
              <a:gd name="connsiteX2" fmla="*/ 332670 w 1663538"/>
              <a:gd name="connsiteY2" fmla="*/ 852622 h 852622"/>
              <a:gd name="connsiteX3" fmla="*/ 522487 w 1663538"/>
              <a:gd name="connsiteY3" fmla="*/ 549380 h 852622"/>
              <a:gd name="connsiteX4" fmla="*/ 791428 w 1663538"/>
              <a:gd name="connsiteY4" fmla="*/ 258027 h 852622"/>
              <a:gd name="connsiteX5" fmla="*/ 916934 w 1663538"/>
              <a:gd name="connsiteY5" fmla="*/ 222169 h 852622"/>
              <a:gd name="connsiteX6" fmla="*/ 1117666 w 1663538"/>
              <a:gd name="connsiteY6" fmla="*/ 280633 h 852622"/>
              <a:gd name="connsiteX7" fmla="*/ 1594158 w 1663538"/>
              <a:gd name="connsiteY7" fmla="*/ 87893 h 852622"/>
              <a:gd name="connsiteX8" fmla="*/ 1663538 w 1663538"/>
              <a:gd name="connsiteY8" fmla="*/ 60804 h 852622"/>
              <a:gd name="connsiteX9" fmla="*/ 1592015 w 1663538"/>
              <a:gd name="connsiteY9" fmla="*/ 54762 h 852622"/>
              <a:gd name="connsiteX10" fmla="*/ 1208287 w 1663538"/>
              <a:gd name="connsiteY10" fmla="*/ 204239 h 852622"/>
              <a:gd name="connsiteX11" fmla="*/ 1127605 w 1663538"/>
              <a:gd name="connsiteY11" fmla="*/ 168380 h 852622"/>
              <a:gd name="connsiteX12" fmla="*/ 1087263 w 1663538"/>
              <a:gd name="connsiteY12" fmla="*/ 60804 h 852622"/>
              <a:gd name="connsiteX13" fmla="*/ 952793 w 1663538"/>
              <a:gd name="connsiteY13" fmla="*/ 20463 h 852622"/>
              <a:gd name="connsiteX14" fmla="*/ 769991 w 1663538"/>
              <a:gd name="connsiteY14" fmla="*/ 0 h 852622"/>
              <a:gd name="connsiteX0" fmla="*/ 769991 w 1663538"/>
              <a:gd name="connsiteY0" fmla="*/ 0 h 852622"/>
              <a:gd name="connsiteX1" fmla="*/ 0 w 1663538"/>
              <a:gd name="connsiteY1" fmla="*/ 530477 h 852622"/>
              <a:gd name="connsiteX2" fmla="*/ 332670 w 1663538"/>
              <a:gd name="connsiteY2" fmla="*/ 852622 h 852622"/>
              <a:gd name="connsiteX3" fmla="*/ 522487 w 1663538"/>
              <a:gd name="connsiteY3" fmla="*/ 549380 h 852622"/>
              <a:gd name="connsiteX4" fmla="*/ 791428 w 1663538"/>
              <a:gd name="connsiteY4" fmla="*/ 258027 h 852622"/>
              <a:gd name="connsiteX5" fmla="*/ 916934 w 1663538"/>
              <a:gd name="connsiteY5" fmla="*/ 222169 h 852622"/>
              <a:gd name="connsiteX6" fmla="*/ 1117666 w 1663538"/>
              <a:gd name="connsiteY6" fmla="*/ 280633 h 852622"/>
              <a:gd name="connsiteX7" fmla="*/ 1594158 w 1663538"/>
              <a:gd name="connsiteY7" fmla="*/ 87893 h 852622"/>
              <a:gd name="connsiteX8" fmla="*/ 1663538 w 1663538"/>
              <a:gd name="connsiteY8" fmla="*/ 60804 h 852622"/>
              <a:gd name="connsiteX9" fmla="*/ 1592015 w 1663538"/>
              <a:gd name="connsiteY9" fmla="*/ 54762 h 852622"/>
              <a:gd name="connsiteX10" fmla="*/ 1208287 w 1663538"/>
              <a:gd name="connsiteY10" fmla="*/ 204239 h 852622"/>
              <a:gd name="connsiteX11" fmla="*/ 1127605 w 1663538"/>
              <a:gd name="connsiteY11" fmla="*/ 168380 h 852622"/>
              <a:gd name="connsiteX12" fmla="*/ 1087263 w 1663538"/>
              <a:gd name="connsiteY12" fmla="*/ 60804 h 852622"/>
              <a:gd name="connsiteX13" fmla="*/ 946167 w 1663538"/>
              <a:gd name="connsiteY13" fmla="*/ 17150 h 852622"/>
              <a:gd name="connsiteX14" fmla="*/ 769991 w 1663538"/>
              <a:gd name="connsiteY14" fmla="*/ 0 h 852622"/>
              <a:gd name="connsiteX0" fmla="*/ 769991 w 1663538"/>
              <a:gd name="connsiteY0" fmla="*/ 0 h 852622"/>
              <a:gd name="connsiteX1" fmla="*/ 0 w 1663538"/>
              <a:gd name="connsiteY1" fmla="*/ 530477 h 852622"/>
              <a:gd name="connsiteX2" fmla="*/ 332670 w 1663538"/>
              <a:gd name="connsiteY2" fmla="*/ 852622 h 852622"/>
              <a:gd name="connsiteX3" fmla="*/ 522487 w 1663538"/>
              <a:gd name="connsiteY3" fmla="*/ 549380 h 852622"/>
              <a:gd name="connsiteX4" fmla="*/ 791428 w 1663538"/>
              <a:gd name="connsiteY4" fmla="*/ 258027 h 852622"/>
              <a:gd name="connsiteX5" fmla="*/ 916934 w 1663538"/>
              <a:gd name="connsiteY5" fmla="*/ 222169 h 852622"/>
              <a:gd name="connsiteX6" fmla="*/ 1117666 w 1663538"/>
              <a:gd name="connsiteY6" fmla="*/ 280633 h 852622"/>
              <a:gd name="connsiteX7" fmla="*/ 1594158 w 1663538"/>
              <a:gd name="connsiteY7" fmla="*/ 87893 h 852622"/>
              <a:gd name="connsiteX8" fmla="*/ 1663538 w 1663538"/>
              <a:gd name="connsiteY8" fmla="*/ 60804 h 852622"/>
              <a:gd name="connsiteX9" fmla="*/ 1592015 w 1663538"/>
              <a:gd name="connsiteY9" fmla="*/ 54762 h 852622"/>
              <a:gd name="connsiteX10" fmla="*/ 1208287 w 1663538"/>
              <a:gd name="connsiteY10" fmla="*/ 204239 h 852622"/>
              <a:gd name="connsiteX11" fmla="*/ 1127605 w 1663538"/>
              <a:gd name="connsiteY11" fmla="*/ 168380 h 852622"/>
              <a:gd name="connsiteX12" fmla="*/ 1087263 w 1663538"/>
              <a:gd name="connsiteY12" fmla="*/ 60804 h 852622"/>
              <a:gd name="connsiteX13" fmla="*/ 939541 w 1663538"/>
              <a:gd name="connsiteY13" fmla="*/ 23776 h 852622"/>
              <a:gd name="connsiteX14" fmla="*/ 769991 w 1663538"/>
              <a:gd name="connsiteY14" fmla="*/ 0 h 85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63538" h="852622">
                <a:moveTo>
                  <a:pt x="769991" y="0"/>
                </a:moveTo>
                <a:lnTo>
                  <a:pt x="0" y="530477"/>
                </a:lnTo>
                <a:lnTo>
                  <a:pt x="332670" y="852622"/>
                </a:lnTo>
                <a:lnTo>
                  <a:pt x="522487" y="549380"/>
                </a:lnTo>
                <a:cubicBezTo>
                  <a:pt x="598687" y="488121"/>
                  <a:pt x="715228" y="319286"/>
                  <a:pt x="791428" y="258027"/>
                </a:cubicBezTo>
                <a:lnTo>
                  <a:pt x="916934" y="222169"/>
                </a:lnTo>
                <a:lnTo>
                  <a:pt x="1117666" y="280633"/>
                </a:lnTo>
                <a:lnTo>
                  <a:pt x="1594158" y="87893"/>
                </a:lnTo>
                <a:lnTo>
                  <a:pt x="1663538" y="60804"/>
                </a:lnTo>
                <a:lnTo>
                  <a:pt x="1592015" y="54762"/>
                </a:lnTo>
                <a:lnTo>
                  <a:pt x="1208287" y="204239"/>
                </a:lnTo>
                <a:lnTo>
                  <a:pt x="1127605" y="168380"/>
                </a:lnTo>
                <a:lnTo>
                  <a:pt x="1087263" y="60804"/>
                </a:lnTo>
                <a:lnTo>
                  <a:pt x="939541" y="23776"/>
                </a:lnTo>
                <a:lnTo>
                  <a:pt x="769991" y="0"/>
                </a:lnTo>
                <a:close/>
              </a:path>
            </a:pathLst>
          </a:custGeom>
          <a:solidFill>
            <a:srgbClr val="00B050">
              <a:alpha val="5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000" dirty="0" smtClean="0">
                <a:solidFill>
                  <a:schemeClr val="tx1"/>
                </a:solidFill>
              </a:rPr>
              <a:t>       1,1 ha</a:t>
            </a:r>
            <a:endParaRPr lang="fi-FI" sz="1000" dirty="0">
              <a:solidFill>
                <a:schemeClr val="tx1"/>
              </a:solidFill>
            </a:endParaRPr>
          </a:p>
        </p:txBody>
      </p:sp>
      <p:sp>
        <p:nvSpPr>
          <p:cNvPr id="8" name="Puolivapaa piirto 7"/>
          <p:cNvSpPr/>
          <p:nvPr/>
        </p:nvSpPr>
        <p:spPr>
          <a:xfrm>
            <a:off x="5846233" y="2169583"/>
            <a:ext cx="550334" cy="378884"/>
          </a:xfrm>
          <a:custGeom>
            <a:avLst/>
            <a:gdLst>
              <a:gd name="connsiteX0" fmla="*/ 423334 w 550334"/>
              <a:gd name="connsiteY0" fmla="*/ 0 h 378884"/>
              <a:gd name="connsiteX1" fmla="*/ 294217 w 550334"/>
              <a:gd name="connsiteY1" fmla="*/ 46567 h 378884"/>
              <a:gd name="connsiteX2" fmla="*/ 137584 w 550334"/>
              <a:gd name="connsiteY2" fmla="*/ 107950 h 378884"/>
              <a:gd name="connsiteX3" fmla="*/ 0 w 550334"/>
              <a:gd name="connsiteY3" fmla="*/ 165100 h 378884"/>
              <a:gd name="connsiteX4" fmla="*/ 27517 w 550334"/>
              <a:gd name="connsiteY4" fmla="*/ 218017 h 378884"/>
              <a:gd name="connsiteX5" fmla="*/ 131234 w 550334"/>
              <a:gd name="connsiteY5" fmla="*/ 378884 h 378884"/>
              <a:gd name="connsiteX6" fmla="*/ 203200 w 550334"/>
              <a:gd name="connsiteY6" fmla="*/ 368300 h 378884"/>
              <a:gd name="connsiteX7" fmla="*/ 224367 w 550334"/>
              <a:gd name="connsiteY7" fmla="*/ 330200 h 378884"/>
              <a:gd name="connsiteX8" fmla="*/ 338667 w 550334"/>
              <a:gd name="connsiteY8" fmla="*/ 258234 h 378884"/>
              <a:gd name="connsiteX9" fmla="*/ 412750 w 550334"/>
              <a:gd name="connsiteY9" fmla="*/ 298450 h 378884"/>
              <a:gd name="connsiteX10" fmla="*/ 550334 w 550334"/>
              <a:gd name="connsiteY10" fmla="*/ 205317 h 378884"/>
              <a:gd name="connsiteX11" fmla="*/ 478367 w 550334"/>
              <a:gd name="connsiteY11" fmla="*/ 135467 h 378884"/>
              <a:gd name="connsiteX12" fmla="*/ 438150 w 550334"/>
              <a:gd name="connsiteY12" fmla="*/ 61384 h 378884"/>
              <a:gd name="connsiteX13" fmla="*/ 423334 w 550334"/>
              <a:gd name="connsiteY13" fmla="*/ 0 h 37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0334" h="378884">
                <a:moveTo>
                  <a:pt x="423334" y="0"/>
                </a:moveTo>
                <a:lnTo>
                  <a:pt x="294217" y="46567"/>
                </a:lnTo>
                <a:lnTo>
                  <a:pt x="137584" y="107950"/>
                </a:lnTo>
                <a:lnTo>
                  <a:pt x="0" y="165100"/>
                </a:lnTo>
                <a:lnTo>
                  <a:pt x="27517" y="218017"/>
                </a:lnTo>
                <a:lnTo>
                  <a:pt x="131234" y="378884"/>
                </a:lnTo>
                <a:lnTo>
                  <a:pt x="203200" y="368300"/>
                </a:lnTo>
                <a:lnTo>
                  <a:pt x="224367" y="330200"/>
                </a:lnTo>
                <a:lnTo>
                  <a:pt x="338667" y="258234"/>
                </a:lnTo>
                <a:lnTo>
                  <a:pt x="412750" y="298450"/>
                </a:lnTo>
                <a:lnTo>
                  <a:pt x="550334" y="205317"/>
                </a:lnTo>
                <a:lnTo>
                  <a:pt x="478367" y="135467"/>
                </a:lnTo>
                <a:lnTo>
                  <a:pt x="438150" y="61384"/>
                </a:lnTo>
                <a:lnTo>
                  <a:pt x="423334" y="0"/>
                </a:lnTo>
                <a:close/>
              </a:path>
            </a:pathLst>
          </a:custGeom>
          <a:solidFill>
            <a:srgbClr val="FFFF00">
              <a:alpha val="2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Puolivapaa piirto 9"/>
          <p:cNvSpPr/>
          <p:nvPr/>
        </p:nvSpPr>
        <p:spPr>
          <a:xfrm>
            <a:off x="4272643" y="3135086"/>
            <a:ext cx="323850" cy="514350"/>
          </a:xfrm>
          <a:custGeom>
            <a:avLst/>
            <a:gdLst>
              <a:gd name="connsiteX0" fmla="*/ 48986 w 323850"/>
              <a:gd name="connsiteY0" fmla="*/ 0 h 514350"/>
              <a:gd name="connsiteX1" fmla="*/ 323850 w 323850"/>
              <a:gd name="connsiteY1" fmla="*/ 24493 h 514350"/>
              <a:gd name="connsiteX2" fmla="*/ 236764 w 323850"/>
              <a:gd name="connsiteY2" fmla="*/ 489857 h 514350"/>
              <a:gd name="connsiteX3" fmla="*/ 201386 w 323850"/>
              <a:gd name="connsiteY3" fmla="*/ 514350 h 514350"/>
              <a:gd name="connsiteX4" fmla="*/ 182336 w 323850"/>
              <a:gd name="connsiteY4" fmla="*/ 478971 h 514350"/>
              <a:gd name="connsiteX5" fmla="*/ 195943 w 323850"/>
              <a:gd name="connsiteY5" fmla="*/ 400050 h 514350"/>
              <a:gd name="connsiteX6" fmla="*/ 163286 w 323850"/>
              <a:gd name="connsiteY6" fmla="*/ 340178 h 514350"/>
              <a:gd name="connsiteX7" fmla="*/ 138793 w 323850"/>
              <a:gd name="connsiteY7" fmla="*/ 288471 h 514350"/>
              <a:gd name="connsiteX8" fmla="*/ 78921 w 323850"/>
              <a:gd name="connsiteY8" fmla="*/ 280307 h 514350"/>
              <a:gd name="connsiteX9" fmla="*/ 0 w 323850"/>
              <a:gd name="connsiteY9" fmla="*/ 277585 h 514350"/>
              <a:gd name="connsiteX10" fmla="*/ 48986 w 3238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850" h="514350">
                <a:moveTo>
                  <a:pt x="48986" y="0"/>
                </a:moveTo>
                <a:lnTo>
                  <a:pt x="323850" y="24493"/>
                </a:lnTo>
                <a:lnTo>
                  <a:pt x="236764" y="489857"/>
                </a:lnTo>
                <a:lnTo>
                  <a:pt x="201386" y="514350"/>
                </a:lnTo>
                <a:lnTo>
                  <a:pt x="182336" y="478971"/>
                </a:lnTo>
                <a:lnTo>
                  <a:pt x="195943" y="400050"/>
                </a:lnTo>
                <a:lnTo>
                  <a:pt x="163286" y="340178"/>
                </a:lnTo>
                <a:lnTo>
                  <a:pt x="138793" y="288471"/>
                </a:lnTo>
                <a:lnTo>
                  <a:pt x="78921" y="280307"/>
                </a:lnTo>
                <a:lnTo>
                  <a:pt x="0" y="277585"/>
                </a:lnTo>
                <a:lnTo>
                  <a:pt x="48986" y="0"/>
                </a:lnTo>
                <a:close/>
              </a:path>
            </a:pathLst>
          </a:custGeom>
          <a:solidFill>
            <a:srgbClr val="FFFF00">
              <a:alpha val="26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4"/>
          <p:cNvSpPr/>
          <p:nvPr/>
        </p:nvSpPr>
        <p:spPr>
          <a:xfrm>
            <a:off x="1259632" y="4928468"/>
            <a:ext cx="1814481" cy="1170132"/>
          </a:xfrm>
          <a:custGeom>
            <a:avLst/>
            <a:gdLst>
              <a:gd name="connsiteX0" fmla="*/ 1801090 w 1801090"/>
              <a:gd name="connsiteY0" fmla="*/ 0 h 1239982"/>
              <a:gd name="connsiteX1" fmla="*/ 1745672 w 1801090"/>
              <a:gd name="connsiteY1" fmla="*/ 491837 h 1239982"/>
              <a:gd name="connsiteX2" fmla="*/ 1406236 w 1801090"/>
              <a:gd name="connsiteY2" fmla="*/ 1239982 h 1239982"/>
              <a:gd name="connsiteX3" fmla="*/ 976745 w 1801090"/>
              <a:gd name="connsiteY3" fmla="*/ 1136073 h 1239982"/>
              <a:gd name="connsiteX4" fmla="*/ 159327 w 1801090"/>
              <a:gd name="connsiteY4" fmla="*/ 949037 h 1239982"/>
              <a:gd name="connsiteX5" fmla="*/ 0 w 1801090"/>
              <a:gd name="connsiteY5" fmla="*/ 671946 h 1239982"/>
              <a:gd name="connsiteX6" fmla="*/ 1801090 w 1801090"/>
              <a:gd name="connsiteY6" fmla="*/ 0 h 1239982"/>
              <a:gd name="connsiteX0" fmla="*/ 1801090 w 1801090"/>
              <a:gd name="connsiteY0" fmla="*/ 0 h 1239982"/>
              <a:gd name="connsiteX1" fmla="*/ 1745672 w 1801090"/>
              <a:gd name="connsiteY1" fmla="*/ 491837 h 1239982"/>
              <a:gd name="connsiteX2" fmla="*/ 1406236 w 1801090"/>
              <a:gd name="connsiteY2" fmla="*/ 1239982 h 1239982"/>
              <a:gd name="connsiteX3" fmla="*/ 976745 w 1801090"/>
              <a:gd name="connsiteY3" fmla="*/ 1136073 h 1239982"/>
              <a:gd name="connsiteX4" fmla="*/ 159327 w 1801090"/>
              <a:gd name="connsiteY4" fmla="*/ 949037 h 1239982"/>
              <a:gd name="connsiteX5" fmla="*/ 0 w 1801090"/>
              <a:gd name="connsiteY5" fmla="*/ 658091 h 1239982"/>
              <a:gd name="connsiteX6" fmla="*/ 1801090 w 1801090"/>
              <a:gd name="connsiteY6" fmla="*/ 0 h 1239982"/>
              <a:gd name="connsiteX0" fmla="*/ 1801090 w 1801090"/>
              <a:gd name="connsiteY0" fmla="*/ 0 h 1239982"/>
              <a:gd name="connsiteX1" fmla="*/ 1745672 w 1801090"/>
              <a:gd name="connsiteY1" fmla="*/ 491837 h 1239982"/>
              <a:gd name="connsiteX2" fmla="*/ 1406236 w 1801090"/>
              <a:gd name="connsiteY2" fmla="*/ 1239982 h 1239982"/>
              <a:gd name="connsiteX3" fmla="*/ 976745 w 1801090"/>
              <a:gd name="connsiteY3" fmla="*/ 1136073 h 1239982"/>
              <a:gd name="connsiteX4" fmla="*/ 159327 w 1801090"/>
              <a:gd name="connsiteY4" fmla="*/ 949037 h 1239982"/>
              <a:gd name="connsiteX5" fmla="*/ 0 w 1801090"/>
              <a:gd name="connsiteY5" fmla="*/ 658091 h 1239982"/>
              <a:gd name="connsiteX6" fmla="*/ 787482 w 1801090"/>
              <a:gd name="connsiteY6" fmla="*/ 379659 h 1239982"/>
              <a:gd name="connsiteX7" fmla="*/ 1801090 w 1801090"/>
              <a:gd name="connsiteY7" fmla="*/ 0 h 1239982"/>
              <a:gd name="connsiteX0" fmla="*/ 1801090 w 1801090"/>
              <a:gd name="connsiteY0" fmla="*/ 0 h 1239982"/>
              <a:gd name="connsiteX1" fmla="*/ 1745672 w 1801090"/>
              <a:gd name="connsiteY1" fmla="*/ 491837 h 1239982"/>
              <a:gd name="connsiteX2" fmla="*/ 1406236 w 1801090"/>
              <a:gd name="connsiteY2" fmla="*/ 1239982 h 1239982"/>
              <a:gd name="connsiteX3" fmla="*/ 976745 w 1801090"/>
              <a:gd name="connsiteY3" fmla="*/ 1136073 h 1239982"/>
              <a:gd name="connsiteX4" fmla="*/ 159327 w 1801090"/>
              <a:gd name="connsiteY4" fmla="*/ 949037 h 1239982"/>
              <a:gd name="connsiteX5" fmla="*/ 0 w 1801090"/>
              <a:gd name="connsiteY5" fmla="*/ 658091 h 1239982"/>
              <a:gd name="connsiteX6" fmla="*/ 787482 w 1801090"/>
              <a:gd name="connsiteY6" fmla="*/ 379659 h 1239982"/>
              <a:gd name="connsiteX7" fmla="*/ 940905 w 1801090"/>
              <a:gd name="connsiteY7" fmla="*/ 303459 h 1239982"/>
              <a:gd name="connsiteX8" fmla="*/ 1801090 w 1801090"/>
              <a:gd name="connsiteY8" fmla="*/ 0 h 1239982"/>
              <a:gd name="connsiteX0" fmla="*/ 1801090 w 1801090"/>
              <a:gd name="connsiteY0" fmla="*/ 0 h 1239982"/>
              <a:gd name="connsiteX1" fmla="*/ 1745672 w 1801090"/>
              <a:gd name="connsiteY1" fmla="*/ 491837 h 1239982"/>
              <a:gd name="connsiteX2" fmla="*/ 1406236 w 1801090"/>
              <a:gd name="connsiteY2" fmla="*/ 1239982 h 1239982"/>
              <a:gd name="connsiteX3" fmla="*/ 976745 w 1801090"/>
              <a:gd name="connsiteY3" fmla="*/ 1136073 h 1239982"/>
              <a:gd name="connsiteX4" fmla="*/ 159327 w 1801090"/>
              <a:gd name="connsiteY4" fmla="*/ 949037 h 1239982"/>
              <a:gd name="connsiteX5" fmla="*/ 0 w 1801090"/>
              <a:gd name="connsiteY5" fmla="*/ 658091 h 1239982"/>
              <a:gd name="connsiteX6" fmla="*/ 926521 w 1801090"/>
              <a:gd name="connsiteY6" fmla="*/ 327272 h 1239982"/>
              <a:gd name="connsiteX7" fmla="*/ 940905 w 1801090"/>
              <a:gd name="connsiteY7" fmla="*/ 303459 h 1239982"/>
              <a:gd name="connsiteX8" fmla="*/ 1801090 w 1801090"/>
              <a:gd name="connsiteY8" fmla="*/ 0 h 1239982"/>
              <a:gd name="connsiteX0" fmla="*/ 1801090 w 1801090"/>
              <a:gd name="connsiteY0" fmla="*/ 0 h 1239982"/>
              <a:gd name="connsiteX1" fmla="*/ 1745672 w 1801090"/>
              <a:gd name="connsiteY1" fmla="*/ 491837 h 1239982"/>
              <a:gd name="connsiteX2" fmla="*/ 1406236 w 1801090"/>
              <a:gd name="connsiteY2" fmla="*/ 1239982 h 1239982"/>
              <a:gd name="connsiteX3" fmla="*/ 976745 w 1801090"/>
              <a:gd name="connsiteY3" fmla="*/ 1136073 h 1239982"/>
              <a:gd name="connsiteX4" fmla="*/ 159327 w 1801090"/>
              <a:gd name="connsiteY4" fmla="*/ 949037 h 1239982"/>
              <a:gd name="connsiteX5" fmla="*/ 0 w 1801090"/>
              <a:gd name="connsiteY5" fmla="*/ 658091 h 1239982"/>
              <a:gd name="connsiteX6" fmla="*/ 926521 w 1801090"/>
              <a:gd name="connsiteY6" fmla="*/ 327272 h 1239982"/>
              <a:gd name="connsiteX7" fmla="*/ 1108711 w 1801090"/>
              <a:gd name="connsiteY7" fmla="*/ 255834 h 1239982"/>
              <a:gd name="connsiteX8" fmla="*/ 1801090 w 1801090"/>
              <a:gd name="connsiteY8" fmla="*/ 0 h 1239982"/>
              <a:gd name="connsiteX0" fmla="*/ 1801090 w 1801090"/>
              <a:gd name="connsiteY0" fmla="*/ 0 h 1239982"/>
              <a:gd name="connsiteX1" fmla="*/ 1745672 w 1801090"/>
              <a:gd name="connsiteY1" fmla="*/ 491837 h 1239982"/>
              <a:gd name="connsiteX2" fmla="*/ 1406236 w 1801090"/>
              <a:gd name="connsiteY2" fmla="*/ 1239982 h 1239982"/>
              <a:gd name="connsiteX3" fmla="*/ 976745 w 1801090"/>
              <a:gd name="connsiteY3" fmla="*/ 1136073 h 1239982"/>
              <a:gd name="connsiteX4" fmla="*/ 159327 w 1801090"/>
              <a:gd name="connsiteY4" fmla="*/ 949037 h 1239982"/>
              <a:gd name="connsiteX5" fmla="*/ 0 w 1801090"/>
              <a:gd name="connsiteY5" fmla="*/ 658091 h 1239982"/>
              <a:gd name="connsiteX6" fmla="*/ 926521 w 1801090"/>
              <a:gd name="connsiteY6" fmla="*/ 327272 h 1239982"/>
              <a:gd name="connsiteX7" fmla="*/ 1021346 w 1801090"/>
              <a:gd name="connsiteY7" fmla="*/ 389184 h 1239982"/>
              <a:gd name="connsiteX8" fmla="*/ 1108711 w 1801090"/>
              <a:gd name="connsiteY8" fmla="*/ 255834 h 1239982"/>
              <a:gd name="connsiteX9" fmla="*/ 1801090 w 1801090"/>
              <a:gd name="connsiteY9" fmla="*/ 0 h 1239982"/>
              <a:gd name="connsiteX0" fmla="*/ 1801090 w 1801090"/>
              <a:gd name="connsiteY0" fmla="*/ 0 h 1239982"/>
              <a:gd name="connsiteX1" fmla="*/ 1745672 w 1801090"/>
              <a:gd name="connsiteY1" fmla="*/ 491837 h 1239982"/>
              <a:gd name="connsiteX2" fmla="*/ 1406236 w 1801090"/>
              <a:gd name="connsiteY2" fmla="*/ 1239982 h 1239982"/>
              <a:gd name="connsiteX3" fmla="*/ 976745 w 1801090"/>
              <a:gd name="connsiteY3" fmla="*/ 1136073 h 1239982"/>
              <a:gd name="connsiteX4" fmla="*/ 159327 w 1801090"/>
              <a:gd name="connsiteY4" fmla="*/ 949037 h 1239982"/>
              <a:gd name="connsiteX5" fmla="*/ 0 w 1801090"/>
              <a:gd name="connsiteY5" fmla="*/ 658091 h 1239982"/>
              <a:gd name="connsiteX6" fmla="*/ 821042 w 1801090"/>
              <a:gd name="connsiteY6" fmla="*/ 484434 h 1239982"/>
              <a:gd name="connsiteX7" fmla="*/ 1021346 w 1801090"/>
              <a:gd name="connsiteY7" fmla="*/ 389184 h 1239982"/>
              <a:gd name="connsiteX8" fmla="*/ 1108711 w 1801090"/>
              <a:gd name="connsiteY8" fmla="*/ 255834 h 1239982"/>
              <a:gd name="connsiteX9" fmla="*/ 1801090 w 1801090"/>
              <a:gd name="connsiteY9" fmla="*/ 0 h 1239982"/>
              <a:gd name="connsiteX0" fmla="*/ 1801090 w 1801090"/>
              <a:gd name="connsiteY0" fmla="*/ 0 h 1239982"/>
              <a:gd name="connsiteX1" fmla="*/ 1745672 w 1801090"/>
              <a:gd name="connsiteY1" fmla="*/ 491837 h 1239982"/>
              <a:gd name="connsiteX2" fmla="*/ 1406236 w 1801090"/>
              <a:gd name="connsiteY2" fmla="*/ 1239982 h 1239982"/>
              <a:gd name="connsiteX3" fmla="*/ 976745 w 1801090"/>
              <a:gd name="connsiteY3" fmla="*/ 1136073 h 1239982"/>
              <a:gd name="connsiteX4" fmla="*/ 159327 w 1801090"/>
              <a:gd name="connsiteY4" fmla="*/ 949037 h 1239982"/>
              <a:gd name="connsiteX5" fmla="*/ 0 w 1801090"/>
              <a:gd name="connsiteY5" fmla="*/ 658091 h 1239982"/>
              <a:gd name="connsiteX6" fmla="*/ 781623 w 1801090"/>
              <a:gd name="connsiteY6" fmla="*/ 389184 h 1239982"/>
              <a:gd name="connsiteX7" fmla="*/ 821042 w 1801090"/>
              <a:gd name="connsiteY7" fmla="*/ 484434 h 1239982"/>
              <a:gd name="connsiteX8" fmla="*/ 1021346 w 1801090"/>
              <a:gd name="connsiteY8" fmla="*/ 389184 h 1239982"/>
              <a:gd name="connsiteX9" fmla="*/ 1108711 w 1801090"/>
              <a:gd name="connsiteY9" fmla="*/ 255834 h 1239982"/>
              <a:gd name="connsiteX10" fmla="*/ 1801090 w 1801090"/>
              <a:gd name="connsiteY10" fmla="*/ 0 h 1239982"/>
              <a:gd name="connsiteX0" fmla="*/ 1801090 w 1801090"/>
              <a:gd name="connsiteY0" fmla="*/ 0 h 1239982"/>
              <a:gd name="connsiteX1" fmla="*/ 1745672 w 1801090"/>
              <a:gd name="connsiteY1" fmla="*/ 491837 h 1239982"/>
              <a:gd name="connsiteX2" fmla="*/ 1406236 w 1801090"/>
              <a:gd name="connsiteY2" fmla="*/ 1239982 h 1239982"/>
              <a:gd name="connsiteX3" fmla="*/ 976745 w 1801090"/>
              <a:gd name="connsiteY3" fmla="*/ 1136073 h 1239982"/>
              <a:gd name="connsiteX4" fmla="*/ 159327 w 1801090"/>
              <a:gd name="connsiteY4" fmla="*/ 949037 h 1239982"/>
              <a:gd name="connsiteX5" fmla="*/ 0 w 1801090"/>
              <a:gd name="connsiteY5" fmla="*/ 658091 h 1239982"/>
              <a:gd name="connsiteX6" fmla="*/ 781623 w 1801090"/>
              <a:gd name="connsiteY6" fmla="*/ 389184 h 1239982"/>
              <a:gd name="connsiteX7" fmla="*/ 891361 w 1801090"/>
              <a:gd name="connsiteY7" fmla="*/ 459034 h 1239982"/>
              <a:gd name="connsiteX8" fmla="*/ 1021346 w 1801090"/>
              <a:gd name="connsiteY8" fmla="*/ 389184 h 1239982"/>
              <a:gd name="connsiteX9" fmla="*/ 1108711 w 1801090"/>
              <a:gd name="connsiteY9" fmla="*/ 255834 h 1239982"/>
              <a:gd name="connsiteX10" fmla="*/ 1801090 w 1801090"/>
              <a:gd name="connsiteY10" fmla="*/ 0 h 1239982"/>
              <a:gd name="connsiteX0" fmla="*/ 1801090 w 1801090"/>
              <a:gd name="connsiteY0" fmla="*/ 0 h 1239982"/>
              <a:gd name="connsiteX1" fmla="*/ 1745672 w 1801090"/>
              <a:gd name="connsiteY1" fmla="*/ 491837 h 1239982"/>
              <a:gd name="connsiteX2" fmla="*/ 1406236 w 1801090"/>
              <a:gd name="connsiteY2" fmla="*/ 1239982 h 1239982"/>
              <a:gd name="connsiteX3" fmla="*/ 976745 w 1801090"/>
              <a:gd name="connsiteY3" fmla="*/ 1136073 h 1239982"/>
              <a:gd name="connsiteX4" fmla="*/ 159327 w 1801090"/>
              <a:gd name="connsiteY4" fmla="*/ 949037 h 1239982"/>
              <a:gd name="connsiteX5" fmla="*/ 0 w 1801090"/>
              <a:gd name="connsiteY5" fmla="*/ 658091 h 1239982"/>
              <a:gd name="connsiteX6" fmla="*/ 871119 w 1801090"/>
              <a:gd name="connsiteY6" fmla="*/ 351084 h 1239982"/>
              <a:gd name="connsiteX7" fmla="*/ 891361 w 1801090"/>
              <a:gd name="connsiteY7" fmla="*/ 459034 h 1239982"/>
              <a:gd name="connsiteX8" fmla="*/ 1021346 w 1801090"/>
              <a:gd name="connsiteY8" fmla="*/ 389184 h 1239982"/>
              <a:gd name="connsiteX9" fmla="*/ 1108711 w 1801090"/>
              <a:gd name="connsiteY9" fmla="*/ 255834 h 1239982"/>
              <a:gd name="connsiteX10" fmla="*/ 1801090 w 1801090"/>
              <a:gd name="connsiteY10" fmla="*/ 0 h 1239982"/>
              <a:gd name="connsiteX0" fmla="*/ 1826660 w 1826660"/>
              <a:gd name="connsiteY0" fmla="*/ 0 h 1252682"/>
              <a:gd name="connsiteX1" fmla="*/ 1745672 w 1826660"/>
              <a:gd name="connsiteY1" fmla="*/ 504537 h 1252682"/>
              <a:gd name="connsiteX2" fmla="*/ 1406236 w 1826660"/>
              <a:gd name="connsiteY2" fmla="*/ 1252682 h 1252682"/>
              <a:gd name="connsiteX3" fmla="*/ 976745 w 1826660"/>
              <a:gd name="connsiteY3" fmla="*/ 1148773 h 1252682"/>
              <a:gd name="connsiteX4" fmla="*/ 159327 w 1826660"/>
              <a:gd name="connsiteY4" fmla="*/ 961737 h 1252682"/>
              <a:gd name="connsiteX5" fmla="*/ 0 w 1826660"/>
              <a:gd name="connsiteY5" fmla="*/ 670791 h 1252682"/>
              <a:gd name="connsiteX6" fmla="*/ 871119 w 1826660"/>
              <a:gd name="connsiteY6" fmla="*/ 363784 h 1252682"/>
              <a:gd name="connsiteX7" fmla="*/ 891361 w 1826660"/>
              <a:gd name="connsiteY7" fmla="*/ 471734 h 1252682"/>
              <a:gd name="connsiteX8" fmla="*/ 1021346 w 1826660"/>
              <a:gd name="connsiteY8" fmla="*/ 401884 h 1252682"/>
              <a:gd name="connsiteX9" fmla="*/ 1108711 w 1826660"/>
              <a:gd name="connsiteY9" fmla="*/ 268534 h 1252682"/>
              <a:gd name="connsiteX10" fmla="*/ 1826660 w 1826660"/>
              <a:gd name="connsiteY10" fmla="*/ 0 h 1252682"/>
              <a:gd name="connsiteX0" fmla="*/ 1826660 w 1826660"/>
              <a:gd name="connsiteY0" fmla="*/ 0 h 1252682"/>
              <a:gd name="connsiteX1" fmla="*/ 1784028 w 1826660"/>
              <a:gd name="connsiteY1" fmla="*/ 434687 h 1252682"/>
              <a:gd name="connsiteX2" fmla="*/ 1406236 w 1826660"/>
              <a:gd name="connsiteY2" fmla="*/ 1252682 h 1252682"/>
              <a:gd name="connsiteX3" fmla="*/ 976745 w 1826660"/>
              <a:gd name="connsiteY3" fmla="*/ 1148773 h 1252682"/>
              <a:gd name="connsiteX4" fmla="*/ 159327 w 1826660"/>
              <a:gd name="connsiteY4" fmla="*/ 961737 h 1252682"/>
              <a:gd name="connsiteX5" fmla="*/ 0 w 1826660"/>
              <a:gd name="connsiteY5" fmla="*/ 670791 h 1252682"/>
              <a:gd name="connsiteX6" fmla="*/ 871119 w 1826660"/>
              <a:gd name="connsiteY6" fmla="*/ 363784 h 1252682"/>
              <a:gd name="connsiteX7" fmla="*/ 891361 w 1826660"/>
              <a:gd name="connsiteY7" fmla="*/ 471734 h 1252682"/>
              <a:gd name="connsiteX8" fmla="*/ 1021346 w 1826660"/>
              <a:gd name="connsiteY8" fmla="*/ 401884 h 1252682"/>
              <a:gd name="connsiteX9" fmla="*/ 1108711 w 1826660"/>
              <a:gd name="connsiteY9" fmla="*/ 268534 h 1252682"/>
              <a:gd name="connsiteX10" fmla="*/ 1826660 w 1826660"/>
              <a:gd name="connsiteY10" fmla="*/ 0 h 1252682"/>
              <a:gd name="connsiteX0" fmla="*/ 1826660 w 1826660"/>
              <a:gd name="connsiteY0" fmla="*/ 0 h 1170132"/>
              <a:gd name="connsiteX1" fmla="*/ 1784028 w 1826660"/>
              <a:gd name="connsiteY1" fmla="*/ 434687 h 1170132"/>
              <a:gd name="connsiteX2" fmla="*/ 1438199 w 1826660"/>
              <a:gd name="connsiteY2" fmla="*/ 1170132 h 1170132"/>
              <a:gd name="connsiteX3" fmla="*/ 976745 w 1826660"/>
              <a:gd name="connsiteY3" fmla="*/ 1148773 h 1170132"/>
              <a:gd name="connsiteX4" fmla="*/ 159327 w 1826660"/>
              <a:gd name="connsiteY4" fmla="*/ 961737 h 1170132"/>
              <a:gd name="connsiteX5" fmla="*/ 0 w 1826660"/>
              <a:gd name="connsiteY5" fmla="*/ 670791 h 1170132"/>
              <a:gd name="connsiteX6" fmla="*/ 871119 w 1826660"/>
              <a:gd name="connsiteY6" fmla="*/ 363784 h 1170132"/>
              <a:gd name="connsiteX7" fmla="*/ 891361 w 1826660"/>
              <a:gd name="connsiteY7" fmla="*/ 471734 h 1170132"/>
              <a:gd name="connsiteX8" fmla="*/ 1021346 w 1826660"/>
              <a:gd name="connsiteY8" fmla="*/ 401884 h 1170132"/>
              <a:gd name="connsiteX9" fmla="*/ 1108711 w 1826660"/>
              <a:gd name="connsiteY9" fmla="*/ 268534 h 1170132"/>
              <a:gd name="connsiteX10" fmla="*/ 1826660 w 1826660"/>
              <a:gd name="connsiteY10" fmla="*/ 0 h 1170132"/>
              <a:gd name="connsiteX0" fmla="*/ 1826660 w 1826660"/>
              <a:gd name="connsiteY0" fmla="*/ 0 h 1170132"/>
              <a:gd name="connsiteX1" fmla="*/ 1784028 w 1826660"/>
              <a:gd name="connsiteY1" fmla="*/ 434687 h 1170132"/>
              <a:gd name="connsiteX2" fmla="*/ 1438199 w 1826660"/>
              <a:gd name="connsiteY2" fmla="*/ 1170132 h 1170132"/>
              <a:gd name="connsiteX3" fmla="*/ 1033257 w 1826660"/>
              <a:gd name="connsiteY3" fmla="*/ 1040532 h 1170132"/>
              <a:gd name="connsiteX4" fmla="*/ 976745 w 1826660"/>
              <a:gd name="connsiteY4" fmla="*/ 1148773 h 1170132"/>
              <a:gd name="connsiteX5" fmla="*/ 159327 w 1826660"/>
              <a:gd name="connsiteY5" fmla="*/ 961737 h 1170132"/>
              <a:gd name="connsiteX6" fmla="*/ 0 w 1826660"/>
              <a:gd name="connsiteY6" fmla="*/ 670791 h 1170132"/>
              <a:gd name="connsiteX7" fmla="*/ 871119 w 1826660"/>
              <a:gd name="connsiteY7" fmla="*/ 363784 h 1170132"/>
              <a:gd name="connsiteX8" fmla="*/ 891361 w 1826660"/>
              <a:gd name="connsiteY8" fmla="*/ 471734 h 1170132"/>
              <a:gd name="connsiteX9" fmla="*/ 1021346 w 1826660"/>
              <a:gd name="connsiteY9" fmla="*/ 401884 h 1170132"/>
              <a:gd name="connsiteX10" fmla="*/ 1108711 w 1826660"/>
              <a:gd name="connsiteY10" fmla="*/ 268534 h 1170132"/>
              <a:gd name="connsiteX11" fmla="*/ 1826660 w 1826660"/>
              <a:gd name="connsiteY11" fmla="*/ 0 h 1170132"/>
              <a:gd name="connsiteX0" fmla="*/ 1826660 w 1826660"/>
              <a:gd name="connsiteY0" fmla="*/ 0 h 1170132"/>
              <a:gd name="connsiteX1" fmla="*/ 1784028 w 1826660"/>
              <a:gd name="connsiteY1" fmla="*/ 434687 h 1170132"/>
              <a:gd name="connsiteX2" fmla="*/ 1438199 w 1826660"/>
              <a:gd name="connsiteY2" fmla="*/ 1170132 h 1170132"/>
              <a:gd name="connsiteX3" fmla="*/ 1033257 w 1826660"/>
              <a:gd name="connsiteY3" fmla="*/ 1040532 h 1170132"/>
              <a:gd name="connsiteX4" fmla="*/ 976745 w 1826660"/>
              <a:gd name="connsiteY4" fmla="*/ 1148773 h 1170132"/>
              <a:gd name="connsiteX5" fmla="*/ 159327 w 1826660"/>
              <a:gd name="connsiteY5" fmla="*/ 961737 h 1170132"/>
              <a:gd name="connsiteX6" fmla="*/ 0 w 1826660"/>
              <a:gd name="connsiteY6" fmla="*/ 670791 h 1170132"/>
              <a:gd name="connsiteX7" fmla="*/ 871119 w 1826660"/>
              <a:gd name="connsiteY7" fmla="*/ 363784 h 1170132"/>
              <a:gd name="connsiteX8" fmla="*/ 891361 w 1826660"/>
              <a:gd name="connsiteY8" fmla="*/ 471734 h 1170132"/>
              <a:gd name="connsiteX9" fmla="*/ 1021346 w 1826660"/>
              <a:gd name="connsiteY9" fmla="*/ 401884 h 1170132"/>
              <a:gd name="connsiteX10" fmla="*/ 1108711 w 1826660"/>
              <a:gd name="connsiteY10" fmla="*/ 268534 h 1170132"/>
              <a:gd name="connsiteX11" fmla="*/ 1826660 w 1826660"/>
              <a:gd name="connsiteY11" fmla="*/ 0 h 1170132"/>
              <a:gd name="connsiteX0" fmla="*/ 1826660 w 1826660"/>
              <a:gd name="connsiteY0" fmla="*/ 0 h 1170132"/>
              <a:gd name="connsiteX1" fmla="*/ 1784028 w 1826660"/>
              <a:gd name="connsiteY1" fmla="*/ 434687 h 1170132"/>
              <a:gd name="connsiteX2" fmla="*/ 1438199 w 1826660"/>
              <a:gd name="connsiteY2" fmla="*/ 1170132 h 1170132"/>
              <a:gd name="connsiteX3" fmla="*/ 1033257 w 1826660"/>
              <a:gd name="connsiteY3" fmla="*/ 1040532 h 1170132"/>
              <a:gd name="connsiteX4" fmla="*/ 1015101 w 1826660"/>
              <a:gd name="connsiteY4" fmla="*/ 1136073 h 1170132"/>
              <a:gd name="connsiteX5" fmla="*/ 159327 w 1826660"/>
              <a:gd name="connsiteY5" fmla="*/ 961737 h 1170132"/>
              <a:gd name="connsiteX6" fmla="*/ 0 w 1826660"/>
              <a:gd name="connsiteY6" fmla="*/ 670791 h 1170132"/>
              <a:gd name="connsiteX7" fmla="*/ 871119 w 1826660"/>
              <a:gd name="connsiteY7" fmla="*/ 363784 h 1170132"/>
              <a:gd name="connsiteX8" fmla="*/ 891361 w 1826660"/>
              <a:gd name="connsiteY8" fmla="*/ 471734 h 1170132"/>
              <a:gd name="connsiteX9" fmla="*/ 1021346 w 1826660"/>
              <a:gd name="connsiteY9" fmla="*/ 401884 h 1170132"/>
              <a:gd name="connsiteX10" fmla="*/ 1108711 w 1826660"/>
              <a:gd name="connsiteY10" fmla="*/ 268534 h 1170132"/>
              <a:gd name="connsiteX11" fmla="*/ 1826660 w 1826660"/>
              <a:gd name="connsiteY11" fmla="*/ 0 h 1170132"/>
              <a:gd name="connsiteX0" fmla="*/ 1826660 w 1826660"/>
              <a:gd name="connsiteY0" fmla="*/ 0 h 1170132"/>
              <a:gd name="connsiteX1" fmla="*/ 1784028 w 1826660"/>
              <a:gd name="connsiteY1" fmla="*/ 434687 h 1170132"/>
              <a:gd name="connsiteX2" fmla="*/ 1438199 w 1826660"/>
              <a:gd name="connsiteY2" fmla="*/ 1170132 h 1170132"/>
              <a:gd name="connsiteX3" fmla="*/ 1033257 w 1826660"/>
              <a:gd name="connsiteY3" fmla="*/ 1040532 h 1170132"/>
              <a:gd name="connsiteX4" fmla="*/ 1027886 w 1826660"/>
              <a:gd name="connsiteY4" fmla="*/ 1047173 h 1170132"/>
              <a:gd name="connsiteX5" fmla="*/ 159327 w 1826660"/>
              <a:gd name="connsiteY5" fmla="*/ 961737 h 1170132"/>
              <a:gd name="connsiteX6" fmla="*/ 0 w 1826660"/>
              <a:gd name="connsiteY6" fmla="*/ 670791 h 1170132"/>
              <a:gd name="connsiteX7" fmla="*/ 871119 w 1826660"/>
              <a:gd name="connsiteY7" fmla="*/ 363784 h 1170132"/>
              <a:gd name="connsiteX8" fmla="*/ 891361 w 1826660"/>
              <a:gd name="connsiteY8" fmla="*/ 471734 h 1170132"/>
              <a:gd name="connsiteX9" fmla="*/ 1021346 w 1826660"/>
              <a:gd name="connsiteY9" fmla="*/ 401884 h 1170132"/>
              <a:gd name="connsiteX10" fmla="*/ 1108711 w 1826660"/>
              <a:gd name="connsiteY10" fmla="*/ 268534 h 1170132"/>
              <a:gd name="connsiteX11" fmla="*/ 1826660 w 1826660"/>
              <a:gd name="connsiteY11" fmla="*/ 0 h 117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6660" h="1170132">
                <a:moveTo>
                  <a:pt x="1826660" y="0"/>
                </a:moveTo>
                <a:lnTo>
                  <a:pt x="1784028" y="434687"/>
                </a:lnTo>
                <a:lnTo>
                  <a:pt x="1438199" y="1170132"/>
                </a:lnTo>
                <a:cubicBezTo>
                  <a:pt x="1309611" y="1160799"/>
                  <a:pt x="1168238" y="1075265"/>
                  <a:pt x="1033257" y="1040532"/>
                </a:cubicBezTo>
                <a:lnTo>
                  <a:pt x="1027886" y="1047173"/>
                </a:lnTo>
                <a:lnTo>
                  <a:pt x="159327" y="961737"/>
                </a:lnTo>
                <a:lnTo>
                  <a:pt x="0" y="670791"/>
                </a:lnTo>
                <a:cubicBezTo>
                  <a:pt x="225381" y="624018"/>
                  <a:pt x="645738" y="410557"/>
                  <a:pt x="871119" y="363784"/>
                </a:cubicBezTo>
                <a:cubicBezTo>
                  <a:pt x="884259" y="395534"/>
                  <a:pt x="878221" y="439984"/>
                  <a:pt x="891361" y="471734"/>
                </a:cubicBezTo>
                <a:cubicBezTo>
                  <a:pt x="897399" y="470146"/>
                  <a:pt x="1015308" y="403472"/>
                  <a:pt x="1021346" y="401884"/>
                </a:cubicBezTo>
                <a:lnTo>
                  <a:pt x="1108711" y="268534"/>
                </a:lnTo>
                <a:lnTo>
                  <a:pt x="1826660" y="0"/>
                </a:lnTo>
                <a:close/>
              </a:path>
            </a:pathLst>
          </a:custGeom>
          <a:solidFill>
            <a:srgbClr val="00B050">
              <a:alpha val="59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smtClean="0">
              <a:solidFill>
                <a:schemeClr val="tx1"/>
              </a:solidFill>
            </a:endParaRPr>
          </a:p>
          <a:p>
            <a:pPr algn="ctr"/>
            <a:endParaRPr lang="fi-FI" sz="1200" dirty="0" smtClean="0">
              <a:solidFill>
                <a:schemeClr val="tx1"/>
              </a:solidFill>
            </a:endParaRPr>
          </a:p>
          <a:p>
            <a:pPr algn="ctr"/>
            <a:r>
              <a:rPr lang="fi-FI" sz="1200" dirty="0" smtClean="0">
                <a:solidFill>
                  <a:schemeClr val="tx1"/>
                </a:solidFill>
              </a:rPr>
              <a:t>Opiston maata</a:t>
            </a:r>
          </a:p>
          <a:p>
            <a:pPr algn="ctr"/>
            <a:r>
              <a:rPr lang="fi-FI" sz="1200" dirty="0" smtClean="0">
                <a:solidFill>
                  <a:schemeClr val="tx1"/>
                </a:solidFill>
              </a:rPr>
              <a:t>seurakäyttöön</a:t>
            </a:r>
          </a:p>
          <a:p>
            <a:pPr algn="ctr"/>
            <a:r>
              <a:rPr lang="fi-FI" sz="1200" dirty="0" smtClean="0">
                <a:solidFill>
                  <a:schemeClr val="tx1"/>
                </a:solidFill>
              </a:rPr>
              <a:t>n 4ha</a:t>
            </a:r>
            <a:endParaRPr lang="fi-FI" sz="1200" dirty="0">
              <a:solidFill>
                <a:schemeClr val="tx1"/>
              </a:solidFill>
            </a:endParaRPr>
          </a:p>
        </p:txBody>
      </p:sp>
      <p:sp>
        <p:nvSpPr>
          <p:cNvPr id="6" name="Puolivapaa piirto 5"/>
          <p:cNvSpPr/>
          <p:nvPr/>
        </p:nvSpPr>
        <p:spPr>
          <a:xfrm>
            <a:off x="35496" y="5589241"/>
            <a:ext cx="2231595" cy="1085273"/>
          </a:xfrm>
          <a:custGeom>
            <a:avLst/>
            <a:gdLst>
              <a:gd name="connsiteX0" fmla="*/ 1274618 w 2272145"/>
              <a:gd name="connsiteY0" fmla="*/ 0 h 907473"/>
              <a:gd name="connsiteX1" fmla="*/ 152400 w 2272145"/>
              <a:gd name="connsiteY1" fmla="*/ 394855 h 907473"/>
              <a:gd name="connsiteX2" fmla="*/ 0 w 2272145"/>
              <a:gd name="connsiteY2" fmla="*/ 879764 h 907473"/>
              <a:gd name="connsiteX3" fmla="*/ 2230582 w 2272145"/>
              <a:gd name="connsiteY3" fmla="*/ 907473 h 907473"/>
              <a:gd name="connsiteX4" fmla="*/ 2272145 w 2272145"/>
              <a:gd name="connsiteY4" fmla="*/ 477982 h 907473"/>
              <a:gd name="connsiteX5" fmla="*/ 1447800 w 2272145"/>
              <a:gd name="connsiteY5" fmla="*/ 311728 h 907473"/>
              <a:gd name="connsiteX6" fmla="*/ 1274618 w 2272145"/>
              <a:gd name="connsiteY6" fmla="*/ 0 h 907473"/>
              <a:gd name="connsiteX0" fmla="*/ 1274618 w 2272145"/>
              <a:gd name="connsiteY0" fmla="*/ 0 h 907473"/>
              <a:gd name="connsiteX1" fmla="*/ 273860 w 2272145"/>
              <a:gd name="connsiteY1" fmla="*/ 337705 h 907473"/>
              <a:gd name="connsiteX2" fmla="*/ 0 w 2272145"/>
              <a:gd name="connsiteY2" fmla="*/ 879764 h 907473"/>
              <a:gd name="connsiteX3" fmla="*/ 2230582 w 2272145"/>
              <a:gd name="connsiteY3" fmla="*/ 907473 h 907473"/>
              <a:gd name="connsiteX4" fmla="*/ 2272145 w 2272145"/>
              <a:gd name="connsiteY4" fmla="*/ 477982 h 907473"/>
              <a:gd name="connsiteX5" fmla="*/ 1447800 w 2272145"/>
              <a:gd name="connsiteY5" fmla="*/ 311728 h 907473"/>
              <a:gd name="connsiteX6" fmla="*/ 1274618 w 2272145"/>
              <a:gd name="connsiteY6" fmla="*/ 0 h 907473"/>
              <a:gd name="connsiteX0" fmla="*/ 1242655 w 2240182"/>
              <a:gd name="connsiteY0" fmla="*/ 0 h 1070264"/>
              <a:gd name="connsiteX1" fmla="*/ 241897 w 2240182"/>
              <a:gd name="connsiteY1" fmla="*/ 337705 h 1070264"/>
              <a:gd name="connsiteX2" fmla="*/ 0 w 2240182"/>
              <a:gd name="connsiteY2" fmla="*/ 1070264 h 1070264"/>
              <a:gd name="connsiteX3" fmla="*/ 2198619 w 2240182"/>
              <a:gd name="connsiteY3" fmla="*/ 907473 h 1070264"/>
              <a:gd name="connsiteX4" fmla="*/ 2240182 w 2240182"/>
              <a:gd name="connsiteY4" fmla="*/ 477982 h 1070264"/>
              <a:gd name="connsiteX5" fmla="*/ 1415837 w 2240182"/>
              <a:gd name="connsiteY5" fmla="*/ 311728 h 1070264"/>
              <a:gd name="connsiteX6" fmla="*/ 1242655 w 2240182"/>
              <a:gd name="connsiteY6" fmla="*/ 0 h 1070264"/>
              <a:gd name="connsiteX0" fmla="*/ 1242655 w 2240182"/>
              <a:gd name="connsiteY0" fmla="*/ 0 h 1085273"/>
              <a:gd name="connsiteX1" fmla="*/ 241897 w 2240182"/>
              <a:gd name="connsiteY1" fmla="*/ 337705 h 1085273"/>
              <a:gd name="connsiteX2" fmla="*/ 0 w 2240182"/>
              <a:gd name="connsiteY2" fmla="*/ 1070264 h 1085273"/>
              <a:gd name="connsiteX3" fmla="*/ 2230582 w 2240182"/>
              <a:gd name="connsiteY3" fmla="*/ 1085273 h 1085273"/>
              <a:gd name="connsiteX4" fmla="*/ 2240182 w 2240182"/>
              <a:gd name="connsiteY4" fmla="*/ 477982 h 1085273"/>
              <a:gd name="connsiteX5" fmla="*/ 1415837 w 2240182"/>
              <a:gd name="connsiteY5" fmla="*/ 311728 h 1085273"/>
              <a:gd name="connsiteX6" fmla="*/ 1242655 w 2240182"/>
              <a:gd name="connsiteY6" fmla="*/ 0 h 1085273"/>
              <a:gd name="connsiteX0" fmla="*/ 1242655 w 2246575"/>
              <a:gd name="connsiteY0" fmla="*/ 0 h 1085273"/>
              <a:gd name="connsiteX1" fmla="*/ 241897 w 2246575"/>
              <a:gd name="connsiteY1" fmla="*/ 337705 h 1085273"/>
              <a:gd name="connsiteX2" fmla="*/ 0 w 2246575"/>
              <a:gd name="connsiteY2" fmla="*/ 1070264 h 1085273"/>
              <a:gd name="connsiteX3" fmla="*/ 2230582 w 2246575"/>
              <a:gd name="connsiteY3" fmla="*/ 1085273 h 1085273"/>
              <a:gd name="connsiteX4" fmla="*/ 2246575 w 2246575"/>
              <a:gd name="connsiteY4" fmla="*/ 389082 h 1085273"/>
              <a:gd name="connsiteX5" fmla="*/ 1415837 w 2246575"/>
              <a:gd name="connsiteY5" fmla="*/ 311728 h 1085273"/>
              <a:gd name="connsiteX6" fmla="*/ 1242655 w 2246575"/>
              <a:gd name="connsiteY6" fmla="*/ 0 h 10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6575" h="1085273">
                <a:moveTo>
                  <a:pt x="1242655" y="0"/>
                </a:moveTo>
                <a:lnTo>
                  <a:pt x="241897" y="337705"/>
                </a:lnTo>
                <a:lnTo>
                  <a:pt x="0" y="1070264"/>
                </a:lnTo>
                <a:lnTo>
                  <a:pt x="2230582" y="1085273"/>
                </a:lnTo>
                <a:lnTo>
                  <a:pt x="2246575" y="389082"/>
                </a:lnTo>
                <a:lnTo>
                  <a:pt x="1415837" y="311728"/>
                </a:lnTo>
                <a:lnTo>
                  <a:pt x="1242655" y="0"/>
                </a:lnTo>
                <a:close/>
              </a:path>
            </a:pathLst>
          </a:custGeom>
          <a:solidFill>
            <a:srgbClr val="00B050">
              <a:alpha val="59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00" dirty="0" smtClean="0">
              <a:solidFill>
                <a:schemeClr val="tx1"/>
              </a:solidFill>
            </a:endParaRPr>
          </a:p>
          <a:p>
            <a:pPr algn="ctr"/>
            <a:r>
              <a:rPr lang="fi-FI" sz="1200" dirty="0" smtClean="0">
                <a:solidFill>
                  <a:schemeClr val="tx1"/>
                </a:solidFill>
              </a:rPr>
              <a:t>Opiston maata </a:t>
            </a:r>
          </a:p>
          <a:p>
            <a:pPr algn="ctr"/>
            <a:r>
              <a:rPr lang="fi-FI" sz="1200" dirty="0" smtClean="0">
                <a:solidFill>
                  <a:schemeClr val="tx1"/>
                </a:solidFill>
              </a:rPr>
              <a:t>vaihtomaaksi peltoa n 4,2 ha ja metsää n. 8,3 ha</a:t>
            </a:r>
            <a:endParaRPr lang="fi-FI" sz="1200" dirty="0">
              <a:solidFill>
                <a:schemeClr val="tx1"/>
              </a:solidFill>
            </a:endParaRPr>
          </a:p>
        </p:txBody>
      </p:sp>
      <p:sp>
        <p:nvSpPr>
          <p:cNvPr id="7" name="Puolivapaa piirto 6"/>
          <p:cNvSpPr/>
          <p:nvPr/>
        </p:nvSpPr>
        <p:spPr>
          <a:xfrm>
            <a:off x="4506618" y="3157534"/>
            <a:ext cx="367594" cy="473765"/>
          </a:xfrm>
          <a:custGeom>
            <a:avLst/>
            <a:gdLst>
              <a:gd name="connsiteX0" fmla="*/ 124177 w 846666"/>
              <a:gd name="connsiteY0" fmla="*/ 0 h 457200"/>
              <a:gd name="connsiteX1" fmla="*/ 90311 w 846666"/>
              <a:gd name="connsiteY1" fmla="*/ 177800 h 457200"/>
              <a:gd name="connsiteX2" fmla="*/ 33866 w 846666"/>
              <a:gd name="connsiteY2" fmla="*/ 194734 h 457200"/>
              <a:gd name="connsiteX3" fmla="*/ 0 w 846666"/>
              <a:gd name="connsiteY3" fmla="*/ 457200 h 457200"/>
              <a:gd name="connsiteX4" fmla="*/ 160866 w 846666"/>
              <a:gd name="connsiteY4" fmla="*/ 400756 h 457200"/>
              <a:gd name="connsiteX5" fmla="*/ 397933 w 846666"/>
              <a:gd name="connsiteY5" fmla="*/ 400756 h 457200"/>
              <a:gd name="connsiteX6" fmla="*/ 564444 w 846666"/>
              <a:gd name="connsiteY6" fmla="*/ 369711 h 457200"/>
              <a:gd name="connsiteX7" fmla="*/ 846666 w 846666"/>
              <a:gd name="connsiteY7" fmla="*/ 338667 h 457200"/>
              <a:gd name="connsiteX8" fmla="*/ 826911 w 846666"/>
              <a:gd name="connsiteY8" fmla="*/ 14111 h 457200"/>
              <a:gd name="connsiteX9" fmla="*/ 595488 w 846666"/>
              <a:gd name="connsiteY9" fmla="*/ 8467 h 457200"/>
              <a:gd name="connsiteX10" fmla="*/ 124177 w 846666"/>
              <a:gd name="connsiteY10" fmla="*/ 0 h 457200"/>
              <a:gd name="connsiteX0" fmla="*/ 124177 w 846666"/>
              <a:gd name="connsiteY0" fmla="*/ 0 h 457200"/>
              <a:gd name="connsiteX1" fmla="*/ 90311 w 846666"/>
              <a:gd name="connsiteY1" fmla="*/ 177800 h 457200"/>
              <a:gd name="connsiteX2" fmla="*/ 33866 w 846666"/>
              <a:gd name="connsiteY2" fmla="*/ 194734 h 457200"/>
              <a:gd name="connsiteX3" fmla="*/ 0 w 846666"/>
              <a:gd name="connsiteY3" fmla="*/ 457200 h 457200"/>
              <a:gd name="connsiteX4" fmla="*/ 160866 w 846666"/>
              <a:gd name="connsiteY4" fmla="*/ 400756 h 457200"/>
              <a:gd name="connsiteX5" fmla="*/ 397933 w 846666"/>
              <a:gd name="connsiteY5" fmla="*/ 400756 h 457200"/>
              <a:gd name="connsiteX6" fmla="*/ 564444 w 846666"/>
              <a:gd name="connsiteY6" fmla="*/ 369711 h 457200"/>
              <a:gd name="connsiteX7" fmla="*/ 846666 w 846666"/>
              <a:gd name="connsiteY7" fmla="*/ 338667 h 457200"/>
              <a:gd name="connsiteX8" fmla="*/ 443089 w 846666"/>
              <a:gd name="connsiteY8" fmla="*/ 11289 h 457200"/>
              <a:gd name="connsiteX9" fmla="*/ 595488 w 846666"/>
              <a:gd name="connsiteY9" fmla="*/ 8467 h 457200"/>
              <a:gd name="connsiteX10" fmla="*/ 124177 w 846666"/>
              <a:gd name="connsiteY10" fmla="*/ 0 h 457200"/>
              <a:gd name="connsiteX0" fmla="*/ 124177 w 846666"/>
              <a:gd name="connsiteY0" fmla="*/ 0 h 457200"/>
              <a:gd name="connsiteX1" fmla="*/ 90311 w 846666"/>
              <a:gd name="connsiteY1" fmla="*/ 177800 h 457200"/>
              <a:gd name="connsiteX2" fmla="*/ 33866 w 846666"/>
              <a:gd name="connsiteY2" fmla="*/ 194734 h 457200"/>
              <a:gd name="connsiteX3" fmla="*/ 0 w 846666"/>
              <a:gd name="connsiteY3" fmla="*/ 457200 h 457200"/>
              <a:gd name="connsiteX4" fmla="*/ 160866 w 846666"/>
              <a:gd name="connsiteY4" fmla="*/ 400756 h 457200"/>
              <a:gd name="connsiteX5" fmla="*/ 397933 w 846666"/>
              <a:gd name="connsiteY5" fmla="*/ 400756 h 457200"/>
              <a:gd name="connsiteX6" fmla="*/ 564444 w 846666"/>
              <a:gd name="connsiteY6" fmla="*/ 369711 h 457200"/>
              <a:gd name="connsiteX7" fmla="*/ 846666 w 846666"/>
              <a:gd name="connsiteY7" fmla="*/ 338667 h 457200"/>
              <a:gd name="connsiteX8" fmla="*/ 448733 w 846666"/>
              <a:gd name="connsiteY8" fmla="*/ 403578 h 457200"/>
              <a:gd name="connsiteX9" fmla="*/ 443089 w 846666"/>
              <a:gd name="connsiteY9" fmla="*/ 11289 h 457200"/>
              <a:gd name="connsiteX10" fmla="*/ 595488 w 846666"/>
              <a:gd name="connsiteY10" fmla="*/ 8467 h 457200"/>
              <a:gd name="connsiteX11" fmla="*/ 124177 w 846666"/>
              <a:gd name="connsiteY11" fmla="*/ 0 h 457200"/>
              <a:gd name="connsiteX0" fmla="*/ 124177 w 846666"/>
              <a:gd name="connsiteY0" fmla="*/ 0 h 457200"/>
              <a:gd name="connsiteX1" fmla="*/ 90311 w 846666"/>
              <a:gd name="connsiteY1" fmla="*/ 177800 h 457200"/>
              <a:gd name="connsiteX2" fmla="*/ 33866 w 846666"/>
              <a:gd name="connsiteY2" fmla="*/ 194734 h 457200"/>
              <a:gd name="connsiteX3" fmla="*/ 0 w 846666"/>
              <a:gd name="connsiteY3" fmla="*/ 457200 h 457200"/>
              <a:gd name="connsiteX4" fmla="*/ 160866 w 846666"/>
              <a:gd name="connsiteY4" fmla="*/ 400756 h 457200"/>
              <a:gd name="connsiteX5" fmla="*/ 397933 w 846666"/>
              <a:gd name="connsiteY5" fmla="*/ 400756 h 457200"/>
              <a:gd name="connsiteX6" fmla="*/ 846666 w 846666"/>
              <a:gd name="connsiteY6" fmla="*/ 338667 h 457200"/>
              <a:gd name="connsiteX7" fmla="*/ 448733 w 846666"/>
              <a:gd name="connsiteY7" fmla="*/ 403578 h 457200"/>
              <a:gd name="connsiteX8" fmla="*/ 443089 w 846666"/>
              <a:gd name="connsiteY8" fmla="*/ 11289 h 457200"/>
              <a:gd name="connsiteX9" fmla="*/ 595488 w 846666"/>
              <a:gd name="connsiteY9" fmla="*/ 8467 h 457200"/>
              <a:gd name="connsiteX10" fmla="*/ 124177 w 846666"/>
              <a:gd name="connsiteY10" fmla="*/ 0 h 457200"/>
              <a:gd name="connsiteX0" fmla="*/ 124177 w 595488"/>
              <a:gd name="connsiteY0" fmla="*/ 0 h 457200"/>
              <a:gd name="connsiteX1" fmla="*/ 90311 w 595488"/>
              <a:gd name="connsiteY1" fmla="*/ 177800 h 457200"/>
              <a:gd name="connsiteX2" fmla="*/ 33866 w 595488"/>
              <a:gd name="connsiteY2" fmla="*/ 194734 h 457200"/>
              <a:gd name="connsiteX3" fmla="*/ 0 w 595488"/>
              <a:gd name="connsiteY3" fmla="*/ 457200 h 457200"/>
              <a:gd name="connsiteX4" fmla="*/ 160866 w 595488"/>
              <a:gd name="connsiteY4" fmla="*/ 400756 h 457200"/>
              <a:gd name="connsiteX5" fmla="*/ 397933 w 595488"/>
              <a:gd name="connsiteY5" fmla="*/ 400756 h 457200"/>
              <a:gd name="connsiteX6" fmla="*/ 448733 w 595488"/>
              <a:gd name="connsiteY6" fmla="*/ 403578 h 457200"/>
              <a:gd name="connsiteX7" fmla="*/ 443089 w 595488"/>
              <a:gd name="connsiteY7" fmla="*/ 11289 h 457200"/>
              <a:gd name="connsiteX8" fmla="*/ 595488 w 595488"/>
              <a:gd name="connsiteY8" fmla="*/ 8467 h 457200"/>
              <a:gd name="connsiteX9" fmla="*/ 124177 w 595488"/>
              <a:gd name="connsiteY9" fmla="*/ 0 h 457200"/>
              <a:gd name="connsiteX0" fmla="*/ 124177 w 448733"/>
              <a:gd name="connsiteY0" fmla="*/ 0 h 457200"/>
              <a:gd name="connsiteX1" fmla="*/ 90311 w 448733"/>
              <a:gd name="connsiteY1" fmla="*/ 177800 h 457200"/>
              <a:gd name="connsiteX2" fmla="*/ 33866 w 448733"/>
              <a:gd name="connsiteY2" fmla="*/ 194734 h 457200"/>
              <a:gd name="connsiteX3" fmla="*/ 0 w 448733"/>
              <a:gd name="connsiteY3" fmla="*/ 457200 h 457200"/>
              <a:gd name="connsiteX4" fmla="*/ 160866 w 448733"/>
              <a:gd name="connsiteY4" fmla="*/ 400756 h 457200"/>
              <a:gd name="connsiteX5" fmla="*/ 397933 w 448733"/>
              <a:gd name="connsiteY5" fmla="*/ 400756 h 457200"/>
              <a:gd name="connsiteX6" fmla="*/ 448733 w 448733"/>
              <a:gd name="connsiteY6" fmla="*/ 403578 h 457200"/>
              <a:gd name="connsiteX7" fmla="*/ 443089 w 448733"/>
              <a:gd name="connsiteY7" fmla="*/ 11289 h 457200"/>
              <a:gd name="connsiteX8" fmla="*/ 124177 w 448733"/>
              <a:gd name="connsiteY8" fmla="*/ 0 h 457200"/>
              <a:gd name="connsiteX0" fmla="*/ 124177 w 596842"/>
              <a:gd name="connsiteY0" fmla="*/ 0 h 457200"/>
              <a:gd name="connsiteX1" fmla="*/ 90311 w 596842"/>
              <a:gd name="connsiteY1" fmla="*/ 177800 h 457200"/>
              <a:gd name="connsiteX2" fmla="*/ 33866 w 596842"/>
              <a:gd name="connsiteY2" fmla="*/ 194734 h 457200"/>
              <a:gd name="connsiteX3" fmla="*/ 0 w 596842"/>
              <a:gd name="connsiteY3" fmla="*/ 457200 h 457200"/>
              <a:gd name="connsiteX4" fmla="*/ 160866 w 596842"/>
              <a:gd name="connsiteY4" fmla="*/ 400756 h 457200"/>
              <a:gd name="connsiteX5" fmla="*/ 397933 w 596842"/>
              <a:gd name="connsiteY5" fmla="*/ 400756 h 457200"/>
              <a:gd name="connsiteX6" fmla="*/ 596842 w 596842"/>
              <a:gd name="connsiteY6" fmla="*/ 400756 h 457200"/>
              <a:gd name="connsiteX7" fmla="*/ 443089 w 596842"/>
              <a:gd name="connsiteY7" fmla="*/ 11289 h 457200"/>
              <a:gd name="connsiteX8" fmla="*/ 124177 w 596842"/>
              <a:gd name="connsiteY8" fmla="*/ 0 h 457200"/>
              <a:gd name="connsiteX0" fmla="*/ 124177 w 596842"/>
              <a:gd name="connsiteY0" fmla="*/ 0 h 457200"/>
              <a:gd name="connsiteX1" fmla="*/ 90311 w 596842"/>
              <a:gd name="connsiteY1" fmla="*/ 177800 h 457200"/>
              <a:gd name="connsiteX2" fmla="*/ 33866 w 596842"/>
              <a:gd name="connsiteY2" fmla="*/ 194734 h 457200"/>
              <a:gd name="connsiteX3" fmla="*/ 0 w 596842"/>
              <a:gd name="connsiteY3" fmla="*/ 457200 h 457200"/>
              <a:gd name="connsiteX4" fmla="*/ 160866 w 596842"/>
              <a:gd name="connsiteY4" fmla="*/ 400756 h 457200"/>
              <a:gd name="connsiteX5" fmla="*/ 397933 w 596842"/>
              <a:gd name="connsiteY5" fmla="*/ 400756 h 457200"/>
              <a:gd name="connsiteX6" fmla="*/ 596842 w 596842"/>
              <a:gd name="connsiteY6" fmla="*/ 400756 h 457200"/>
              <a:gd name="connsiteX7" fmla="*/ 587494 w 596842"/>
              <a:gd name="connsiteY7" fmla="*/ 22578 h 457200"/>
              <a:gd name="connsiteX8" fmla="*/ 124177 w 596842"/>
              <a:gd name="connsiteY8" fmla="*/ 0 h 457200"/>
              <a:gd name="connsiteX0" fmla="*/ 124177 w 596842"/>
              <a:gd name="connsiteY0" fmla="*/ 0 h 457200"/>
              <a:gd name="connsiteX1" fmla="*/ 90311 w 596842"/>
              <a:gd name="connsiteY1" fmla="*/ 177800 h 457200"/>
              <a:gd name="connsiteX2" fmla="*/ 33866 w 596842"/>
              <a:gd name="connsiteY2" fmla="*/ 194734 h 457200"/>
              <a:gd name="connsiteX3" fmla="*/ 0 w 596842"/>
              <a:gd name="connsiteY3" fmla="*/ 457200 h 457200"/>
              <a:gd name="connsiteX4" fmla="*/ 160866 w 596842"/>
              <a:gd name="connsiteY4" fmla="*/ 400756 h 457200"/>
              <a:gd name="connsiteX5" fmla="*/ 397933 w 596842"/>
              <a:gd name="connsiteY5" fmla="*/ 400756 h 457200"/>
              <a:gd name="connsiteX6" fmla="*/ 596842 w 596842"/>
              <a:gd name="connsiteY6" fmla="*/ 400756 h 457200"/>
              <a:gd name="connsiteX7" fmla="*/ 394954 w 596842"/>
              <a:gd name="connsiteY7" fmla="*/ 19755 h 457200"/>
              <a:gd name="connsiteX8" fmla="*/ 124177 w 596842"/>
              <a:gd name="connsiteY8" fmla="*/ 0 h 457200"/>
              <a:gd name="connsiteX0" fmla="*/ 124177 w 397933"/>
              <a:gd name="connsiteY0" fmla="*/ 0 h 457200"/>
              <a:gd name="connsiteX1" fmla="*/ 90311 w 397933"/>
              <a:gd name="connsiteY1" fmla="*/ 177800 h 457200"/>
              <a:gd name="connsiteX2" fmla="*/ 33866 w 397933"/>
              <a:gd name="connsiteY2" fmla="*/ 194734 h 457200"/>
              <a:gd name="connsiteX3" fmla="*/ 0 w 397933"/>
              <a:gd name="connsiteY3" fmla="*/ 457200 h 457200"/>
              <a:gd name="connsiteX4" fmla="*/ 160866 w 397933"/>
              <a:gd name="connsiteY4" fmla="*/ 400756 h 457200"/>
              <a:gd name="connsiteX5" fmla="*/ 397933 w 397933"/>
              <a:gd name="connsiteY5" fmla="*/ 400756 h 457200"/>
              <a:gd name="connsiteX6" fmla="*/ 389491 w 397933"/>
              <a:gd name="connsiteY6" fmla="*/ 397933 h 457200"/>
              <a:gd name="connsiteX7" fmla="*/ 394954 w 397933"/>
              <a:gd name="connsiteY7" fmla="*/ 19755 h 457200"/>
              <a:gd name="connsiteX8" fmla="*/ 124177 w 397933"/>
              <a:gd name="connsiteY8" fmla="*/ 0 h 457200"/>
              <a:gd name="connsiteX0" fmla="*/ 124177 w 498651"/>
              <a:gd name="connsiteY0" fmla="*/ 0 h 457200"/>
              <a:gd name="connsiteX1" fmla="*/ 90311 w 498651"/>
              <a:gd name="connsiteY1" fmla="*/ 177800 h 457200"/>
              <a:gd name="connsiteX2" fmla="*/ 33866 w 498651"/>
              <a:gd name="connsiteY2" fmla="*/ 194734 h 457200"/>
              <a:gd name="connsiteX3" fmla="*/ 0 w 498651"/>
              <a:gd name="connsiteY3" fmla="*/ 457200 h 457200"/>
              <a:gd name="connsiteX4" fmla="*/ 160866 w 498651"/>
              <a:gd name="connsiteY4" fmla="*/ 400756 h 457200"/>
              <a:gd name="connsiteX5" fmla="*/ 397933 w 498651"/>
              <a:gd name="connsiteY5" fmla="*/ 400756 h 457200"/>
              <a:gd name="connsiteX6" fmla="*/ 389491 w 498651"/>
              <a:gd name="connsiteY6" fmla="*/ 397933 h 457200"/>
              <a:gd name="connsiteX7" fmla="*/ 498629 w 498651"/>
              <a:gd name="connsiteY7" fmla="*/ 22577 h 457200"/>
              <a:gd name="connsiteX8" fmla="*/ 124177 w 498651"/>
              <a:gd name="connsiteY8" fmla="*/ 0 h 457200"/>
              <a:gd name="connsiteX0" fmla="*/ 124177 w 509757"/>
              <a:gd name="connsiteY0" fmla="*/ 0 h 457200"/>
              <a:gd name="connsiteX1" fmla="*/ 90311 w 509757"/>
              <a:gd name="connsiteY1" fmla="*/ 177800 h 457200"/>
              <a:gd name="connsiteX2" fmla="*/ 33866 w 509757"/>
              <a:gd name="connsiteY2" fmla="*/ 194734 h 457200"/>
              <a:gd name="connsiteX3" fmla="*/ 0 w 509757"/>
              <a:gd name="connsiteY3" fmla="*/ 457200 h 457200"/>
              <a:gd name="connsiteX4" fmla="*/ 160866 w 509757"/>
              <a:gd name="connsiteY4" fmla="*/ 400756 h 457200"/>
              <a:gd name="connsiteX5" fmla="*/ 397933 w 509757"/>
              <a:gd name="connsiteY5" fmla="*/ 400756 h 457200"/>
              <a:gd name="connsiteX6" fmla="*/ 389491 w 509757"/>
              <a:gd name="connsiteY6" fmla="*/ 397933 h 457200"/>
              <a:gd name="connsiteX7" fmla="*/ 509736 w 509757"/>
              <a:gd name="connsiteY7" fmla="*/ 22577 h 457200"/>
              <a:gd name="connsiteX8" fmla="*/ 124177 w 509757"/>
              <a:gd name="connsiteY8" fmla="*/ 0 h 457200"/>
              <a:gd name="connsiteX0" fmla="*/ 124177 w 526491"/>
              <a:gd name="connsiteY0" fmla="*/ 0 h 457200"/>
              <a:gd name="connsiteX1" fmla="*/ 90311 w 526491"/>
              <a:gd name="connsiteY1" fmla="*/ 177800 h 457200"/>
              <a:gd name="connsiteX2" fmla="*/ 33866 w 526491"/>
              <a:gd name="connsiteY2" fmla="*/ 194734 h 457200"/>
              <a:gd name="connsiteX3" fmla="*/ 0 w 526491"/>
              <a:gd name="connsiteY3" fmla="*/ 457200 h 457200"/>
              <a:gd name="connsiteX4" fmla="*/ 160866 w 526491"/>
              <a:gd name="connsiteY4" fmla="*/ 400756 h 457200"/>
              <a:gd name="connsiteX5" fmla="*/ 397933 w 526491"/>
              <a:gd name="connsiteY5" fmla="*/ 400756 h 457200"/>
              <a:gd name="connsiteX6" fmla="*/ 526491 w 526491"/>
              <a:gd name="connsiteY6" fmla="*/ 400755 h 457200"/>
              <a:gd name="connsiteX7" fmla="*/ 509736 w 526491"/>
              <a:gd name="connsiteY7" fmla="*/ 22577 h 457200"/>
              <a:gd name="connsiteX8" fmla="*/ 124177 w 526491"/>
              <a:gd name="connsiteY8" fmla="*/ 0 h 457200"/>
              <a:gd name="connsiteX0" fmla="*/ 124177 w 535842"/>
              <a:gd name="connsiteY0" fmla="*/ 0 h 457200"/>
              <a:gd name="connsiteX1" fmla="*/ 90311 w 535842"/>
              <a:gd name="connsiteY1" fmla="*/ 177800 h 457200"/>
              <a:gd name="connsiteX2" fmla="*/ 33866 w 535842"/>
              <a:gd name="connsiteY2" fmla="*/ 194734 h 457200"/>
              <a:gd name="connsiteX3" fmla="*/ 0 w 535842"/>
              <a:gd name="connsiteY3" fmla="*/ 457200 h 457200"/>
              <a:gd name="connsiteX4" fmla="*/ 160866 w 535842"/>
              <a:gd name="connsiteY4" fmla="*/ 400756 h 457200"/>
              <a:gd name="connsiteX5" fmla="*/ 397933 w 535842"/>
              <a:gd name="connsiteY5" fmla="*/ 400756 h 457200"/>
              <a:gd name="connsiteX6" fmla="*/ 526491 w 535842"/>
              <a:gd name="connsiteY6" fmla="*/ 400755 h 457200"/>
              <a:gd name="connsiteX7" fmla="*/ 535655 w 535842"/>
              <a:gd name="connsiteY7" fmla="*/ 16933 h 457200"/>
              <a:gd name="connsiteX8" fmla="*/ 124177 w 535842"/>
              <a:gd name="connsiteY8" fmla="*/ 0 h 457200"/>
              <a:gd name="connsiteX0" fmla="*/ 124177 w 526492"/>
              <a:gd name="connsiteY0" fmla="*/ 0 h 457200"/>
              <a:gd name="connsiteX1" fmla="*/ 90311 w 526492"/>
              <a:gd name="connsiteY1" fmla="*/ 177800 h 457200"/>
              <a:gd name="connsiteX2" fmla="*/ 33866 w 526492"/>
              <a:gd name="connsiteY2" fmla="*/ 194734 h 457200"/>
              <a:gd name="connsiteX3" fmla="*/ 0 w 526492"/>
              <a:gd name="connsiteY3" fmla="*/ 457200 h 457200"/>
              <a:gd name="connsiteX4" fmla="*/ 160866 w 526492"/>
              <a:gd name="connsiteY4" fmla="*/ 400756 h 457200"/>
              <a:gd name="connsiteX5" fmla="*/ 397933 w 526492"/>
              <a:gd name="connsiteY5" fmla="*/ 400756 h 457200"/>
              <a:gd name="connsiteX6" fmla="*/ 526491 w 526492"/>
              <a:gd name="connsiteY6" fmla="*/ 400755 h 457200"/>
              <a:gd name="connsiteX7" fmla="*/ 463257 w 526492"/>
              <a:gd name="connsiteY7" fmla="*/ 19755 h 457200"/>
              <a:gd name="connsiteX8" fmla="*/ 124177 w 526492"/>
              <a:gd name="connsiteY8" fmla="*/ 0 h 457200"/>
              <a:gd name="connsiteX0" fmla="*/ 124177 w 466158"/>
              <a:gd name="connsiteY0" fmla="*/ 0 h 457200"/>
              <a:gd name="connsiteX1" fmla="*/ 90311 w 466158"/>
              <a:gd name="connsiteY1" fmla="*/ 177800 h 457200"/>
              <a:gd name="connsiteX2" fmla="*/ 33866 w 466158"/>
              <a:gd name="connsiteY2" fmla="*/ 194734 h 457200"/>
              <a:gd name="connsiteX3" fmla="*/ 0 w 466158"/>
              <a:gd name="connsiteY3" fmla="*/ 457200 h 457200"/>
              <a:gd name="connsiteX4" fmla="*/ 160866 w 466158"/>
              <a:gd name="connsiteY4" fmla="*/ 400756 h 457200"/>
              <a:gd name="connsiteX5" fmla="*/ 397933 w 466158"/>
              <a:gd name="connsiteY5" fmla="*/ 400756 h 457200"/>
              <a:gd name="connsiteX6" fmla="*/ 466158 w 466158"/>
              <a:gd name="connsiteY6" fmla="*/ 386644 h 457200"/>
              <a:gd name="connsiteX7" fmla="*/ 463257 w 466158"/>
              <a:gd name="connsiteY7" fmla="*/ 19755 h 457200"/>
              <a:gd name="connsiteX8" fmla="*/ 124177 w 466158"/>
              <a:gd name="connsiteY8" fmla="*/ 0 h 457200"/>
              <a:gd name="connsiteX0" fmla="*/ 124177 w 466158"/>
              <a:gd name="connsiteY0" fmla="*/ 0 h 457200"/>
              <a:gd name="connsiteX1" fmla="*/ 136347 w 466158"/>
              <a:gd name="connsiteY1" fmla="*/ 177800 h 457200"/>
              <a:gd name="connsiteX2" fmla="*/ 33866 w 466158"/>
              <a:gd name="connsiteY2" fmla="*/ 194734 h 457200"/>
              <a:gd name="connsiteX3" fmla="*/ 0 w 466158"/>
              <a:gd name="connsiteY3" fmla="*/ 457200 h 457200"/>
              <a:gd name="connsiteX4" fmla="*/ 160866 w 466158"/>
              <a:gd name="connsiteY4" fmla="*/ 400756 h 457200"/>
              <a:gd name="connsiteX5" fmla="*/ 397933 w 466158"/>
              <a:gd name="connsiteY5" fmla="*/ 400756 h 457200"/>
              <a:gd name="connsiteX6" fmla="*/ 466158 w 466158"/>
              <a:gd name="connsiteY6" fmla="*/ 386644 h 457200"/>
              <a:gd name="connsiteX7" fmla="*/ 463257 w 466158"/>
              <a:gd name="connsiteY7" fmla="*/ 19755 h 457200"/>
              <a:gd name="connsiteX8" fmla="*/ 124177 w 466158"/>
              <a:gd name="connsiteY8" fmla="*/ 0 h 457200"/>
              <a:gd name="connsiteX0" fmla="*/ 145424 w 466158"/>
              <a:gd name="connsiteY0" fmla="*/ 0 h 440634"/>
              <a:gd name="connsiteX1" fmla="*/ 136347 w 466158"/>
              <a:gd name="connsiteY1" fmla="*/ 161234 h 440634"/>
              <a:gd name="connsiteX2" fmla="*/ 33866 w 466158"/>
              <a:gd name="connsiteY2" fmla="*/ 178168 h 440634"/>
              <a:gd name="connsiteX3" fmla="*/ 0 w 466158"/>
              <a:gd name="connsiteY3" fmla="*/ 440634 h 440634"/>
              <a:gd name="connsiteX4" fmla="*/ 160866 w 466158"/>
              <a:gd name="connsiteY4" fmla="*/ 384190 h 440634"/>
              <a:gd name="connsiteX5" fmla="*/ 397933 w 466158"/>
              <a:gd name="connsiteY5" fmla="*/ 384190 h 440634"/>
              <a:gd name="connsiteX6" fmla="*/ 466158 w 466158"/>
              <a:gd name="connsiteY6" fmla="*/ 370078 h 440634"/>
              <a:gd name="connsiteX7" fmla="*/ 463257 w 466158"/>
              <a:gd name="connsiteY7" fmla="*/ 3189 h 440634"/>
              <a:gd name="connsiteX8" fmla="*/ 145424 w 466158"/>
              <a:gd name="connsiteY8" fmla="*/ 0 h 440634"/>
              <a:gd name="connsiteX0" fmla="*/ 145424 w 466158"/>
              <a:gd name="connsiteY0" fmla="*/ 0 h 440634"/>
              <a:gd name="connsiteX1" fmla="*/ 136347 w 466158"/>
              <a:gd name="connsiteY1" fmla="*/ 161234 h 440634"/>
              <a:gd name="connsiteX2" fmla="*/ 33866 w 466158"/>
              <a:gd name="connsiteY2" fmla="*/ 178168 h 440634"/>
              <a:gd name="connsiteX3" fmla="*/ 0 w 466158"/>
              <a:gd name="connsiteY3" fmla="*/ 440634 h 440634"/>
              <a:gd name="connsiteX4" fmla="*/ 160866 w 466158"/>
              <a:gd name="connsiteY4" fmla="*/ 384190 h 440634"/>
              <a:gd name="connsiteX5" fmla="*/ 397933 w 466158"/>
              <a:gd name="connsiteY5" fmla="*/ 384190 h 440634"/>
              <a:gd name="connsiteX6" fmla="*/ 466158 w 466158"/>
              <a:gd name="connsiteY6" fmla="*/ 370078 h 440634"/>
              <a:gd name="connsiteX7" fmla="*/ 399515 w 466158"/>
              <a:gd name="connsiteY7" fmla="*/ 13129 h 440634"/>
              <a:gd name="connsiteX8" fmla="*/ 145424 w 466158"/>
              <a:gd name="connsiteY8" fmla="*/ 0 h 440634"/>
              <a:gd name="connsiteX0" fmla="*/ 145424 w 466158"/>
              <a:gd name="connsiteY0" fmla="*/ 0 h 440634"/>
              <a:gd name="connsiteX1" fmla="*/ 136347 w 466158"/>
              <a:gd name="connsiteY1" fmla="*/ 161234 h 440634"/>
              <a:gd name="connsiteX2" fmla="*/ 33866 w 466158"/>
              <a:gd name="connsiteY2" fmla="*/ 178168 h 440634"/>
              <a:gd name="connsiteX3" fmla="*/ 0 w 466158"/>
              <a:gd name="connsiteY3" fmla="*/ 440634 h 440634"/>
              <a:gd name="connsiteX4" fmla="*/ 160866 w 466158"/>
              <a:gd name="connsiteY4" fmla="*/ 384190 h 440634"/>
              <a:gd name="connsiteX5" fmla="*/ 466158 w 466158"/>
              <a:gd name="connsiteY5" fmla="*/ 370078 h 440634"/>
              <a:gd name="connsiteX6" fmla="*/ 399515 w 466158"/>
              <a:gd name="connsiteY6" fmla="*/ 13129 h 440634"/>
              <a:gd name="connsiteX7" fmla="*/ 145424 w 466158"/>
              <a:gd name="connsiteY7" fmla="*/ 0 h 440634"/>
              <a:gd name="connsiteX0" fmla="*/ 145424 w 399993"/>
              <a:gd name="connsiteY0" fmla="*/ 0 h 440634"/>
              <a:gd name="connsiteX1" fmla="*/ 136347 w 399993"/>
              <a:gd name="connsiteY1" fmla="*/ 161234 h 440634"/>
              <a:gd name="connsiteX2" fmla="*/ 33866 w 399993"/>
              <a:gd name="connsiteY2" fmla="*/ 178168 h 440634"/>
              <a:gd name="connsiteX3" fmla="*/ 0 w 399993"/>
              <a:gd name="connsiteY3" fmla="*/ 440634 h 440634"/>
              <a:gd name="connsiteX4" fmla="*/ 160866 w 399993"/>
              <a:gd name="connsiteY4" fmla="*/ 384190 h 440634"/>
              <a:gd name="connsiteX5" fmla="*/ 398875 w 399993"/>
              <a:gd name="connsiteY5" fmla="*/ 376704 h 440634"/>
              <a:gd name="connsiteX6" fmla="*/ 399515 w 399993"/>
              <a:gd name="connsiteY6" fmla="*/ 13129 h 440634"/>
              <a:gd name="connsiteX7" fmla="*/ 145424 w 399993"/>
              <a:gd name="connsiteY7" fmla="*/ 0 h 440634"/>
              <a:gd name="connsiteX0" fmla="*/ 145424 w 399993"/>
              <a:gd name="connsiteY0" fmla="*/ 0 h 440634"/>
              <a:gd name="connsiteX1" fmla="*/ 136347 w 399993"/>
              <a:gd name="connsiteY1" fmla="*/ 161234 h 440634"/>
              <a:gd name="connsiteX2" fmla="*/ 33866 w 399993"/>
              <a:gd name="connsiteY2" fmla="*/ 178168 h 440634"/>
              <a:gd name="connsiteX3" fmla="*/ 0 w 399993"/>
              <a:gd name="connsiteY3" fmla="*/ 440634 h 440634"/>
              <a:gd name="connsiteX4" fmla="*/ 151333 w 399993"/>
              <a:gd name="connsiteY4" fmla="*/ 413927 h 440634"/>
              <a:gd name="connsiteX5" fmla="*/ 160866 w 399993"/>
              <a:gd name="connsiteY5" fmla="*/ 384190 h 440634"/>
              <a:gd name="connsiteX6" fmla="*/ 398875 w 399993"/>
              <a:gd name="connsiteY6" fmla="*/ 376704 h 440634"/>
              <a:gd name="connsiteX7" fmla="*/ 399515 w 399993"/>
              <a:gd name="connsiteY7" fmla="*/ 13129 h 440634"/>
              <a:gd name="connsiteX8" fmla="*/ 145424 w 399993"/>
              <a:gd name="connsiteY8" fmla="*/ 0 h 440634"/>
              <a:gd name="connsiteX0" fmla="*/ 138342 w 392911"/>
              <a:gd name="connsiteY0" fmla="*/ 0 h 473765"/>
              <a:gd name="connsiteX1" fmla="*/ 129265 w 392911"/>
              <a:gd name="connsiteY1" fmla="*/ 161234 h 473765"/>
              <a:gd name="connsiteX2" fmla="*/ 26784 w 392911"/>
              <a:gd name="connsiteY2" fmla="*/ 178168 h 473765"/>
              <a:gd name="connsiteX3" fmla="*/ 0 w 392911"/>
              <a:gd name="connsiteY3" fmla="*/ 473765 h 473765"/>
              <a:gd name="connsiteX4" fmla="*/ 144251 w 392911"/>
              <a:gd name="connsiteY4" fmla="*/ 413927 h 473765"/>
              <a:gd name="connsiteX5" fmla="*/ 153784 w 392911"/>
              <a:gd name="connsiteY5" fmla="*/ 384190 h 473765"/>
              <a:gd name="connsiteX6" fmla="*/ 391793 w 392911"/>
              <a:gd name="connsiteY6" fmla="*/ 376704 h 473765"/>
              <a:gd name="connsiteX7" fmla="*/ 392433 w 392911"/>
              <a:gd name="connsiteY7" fmla="*/ 13129 h 473765"/>
              <a:gd name="connsiteX8" fmla="*/ 138342 w 392911"/>
              <a:gd name="connsiteY8" fmla="*/ 0 h 473765"/>
              <a:gd name="connsiteX0" fmla="*/ 138342 w 392911"/>
              <a:gd name="connsiteY0" fmla="*/ 0 h 473765"/>
              <a:gd name="connsiteX1" fmla="*/ 129265 w 392911"/>
              <a:gd name="connsiteY1" fmla="*/ 161234 h 473765"/>
              <a:gd name="connsiteX2" fmla="*/ 26784 w 392911"/>
              <a:gd name="connsiteY2" fmla="*/ 178168 h 473765"/>
              <a:gd name="connsiteX3" fmla="*/ 55720 w 392911"/>
              <a:gd name="connsiteY3" fmla="*/ 168762 h 473765"/>
              <a:gd name="connsiteX4" fmla="*/ 0 w 392911"/>
              <a:gd name="connsiteY4" fmla="*/ 473765 h 473765"/>
              <a:gd name="connsiteX5" fmla="*/ 144251 w 392911"/>
              <a:gd name="connsiteY5" fmla="*/ 413927 h 473765"/>
              <a:gd name="connsiteX6" fmla="*/ 153784 w 392911"/>
              <a:gd name="connsiteY6" fmla="*/ 384190 h 473765"/>
              <a:gd name="connsiteX7" fmla="*/ 391793 w 392911"/>
              <a:gd name="connsiteY7" fmla="*/ 376704 h 473765"/>
              <a:gd name="connsiteX8" fmla="*/ 392433 w 392911"/>
              <a:gd name="connsiteY8" fmla="*/ 13129 h 473765"/>
              <a:gd name="connsiteX9" fmla="*/ 138342 w 392911"/>
              <a:gd name="connsiteY9" fmla="*/ 0 h 473765"/>
              <a:gd name="connsiteX0" fmla="*/ 138342 w 392911"/>
              <a:gd name="connsiteY0" fmla="*/ 0 h 473765"/>
              <a:gd name="connsiteX1" fmla="*/ 129265 w 392911"/>
              <a:gd name="connsiteY1" fmla="*/ 161234 h 473765"/>
              <a:gd name="connsiteX2" fmla="*/ 26784 w 392911"/>
              <a:gd name="connsiteY2" fmla="*/ 178168 h 473765"/>
              <a:gd name="connsiteX3" fmla="*/ 55720 w 392911"/>
              <a:gd name="connsiteY3" fmla="*/ 168762 h 473765"/>
              <a:gd name="connsiteX4" fmla="*/ 0 w 392911"/>
              <a:gd name="connsiteY4" fmla="*/ 473765 h 473765"/>
              <a:gd name="connsiteX5" fmla="*/ 144251 w 392911"/>
              <a:gd name="connsiteY5" fmla="*/ 413927 h 473765"/>
              <a:gd name="connsiteX6" fmla="*/ 391793 w 392911"/>
              <a:gd name="connsiteY6" fmla="*/ 376704 h 473765"/>
              <a:gd name="connsiteX7" fmla="*/ 392433 w 392911"/>
              <a:gd name="connsiteY7" fmla="*/ 13129 h 473765"/>
              <a:gd name="connsiteX8" fmla="*/ 138342 w 392911"/>
              <a:gd name="connsiteY8" fmla="*/ 0 h 473765"/>
              <a:gd name="connsiteX0" fmla="*/ 138342 w 392911"/>
              <a:gd name="connsiteY0" fmla="*/ 0 h 473765"/>
              <a:gd name="connsiteX1" fmla="*/ 129265 w 392911"/>
              <a:gd name="connsiteY1" fmla="*/ 161234 h 473765"/>
              <a:gd name="connsiteX2" fmla="*/ 26784 w 392911"/>
              <a:gd name="connsiteY2" fmla="*/ 178168 h 473765"/>
              <a:gd name="connsiteX3" fmla="*/ 55720 w 392911"/>
              <a:gd name="connsiteY3" fmla="*/ 168762 h 473765"/>
              <a:gd name="connsiteX4" fmla="*/ 0 w 392911"/>
              <a:gd name="connsiteY4" fmla="*/ 473765 h 473765"/>
              <a:gd name="connsiteX5" fmla="*/ 144251 w 392911"/>
              <a:gd name="connsiteY5" fmla="*/ 413927 h 473765"/>
              <a:gd name="connsiteX6" fmla="*/ 271734 w 392911"/>
              <a:gd name="connsiteY6" fmla="*/ 377483 h 473765"/>
              <a:gd name="connsiteX7" fmla="*/ 391793 w 392911"/>
              <a:gd name="connsiteY7" fmla="*/ 376704 h 473765"/>
              <a:gd name="connsiteX8" fmla="*/ 392433 w 392911"/>
              <a:gd name="connsiteY8" fmla="*/ 13129 h 473765"/>
              <a:gd name="connsiteX9" fmla="*/ 138342 w 392911"/>
              <a:gd name="connsiteY9" fmla="*/ 0 h 473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911" h="473765">
                <a:moveTo>
                  <a:pt x="138342" y="0"/>
                </a:moveTo>
                <a:lnTo>
                  <a:pt x="129265" y="161234"/>
                </a:lnTo>
                <a:lnTo>
                  <a:pt x="26784" y="178168"/>
                </a:lnTo>
                <a:cubicBezTo>
                  <a:pt x="23445" y="181659"/>
                  <a:pt x="59059" y="165271"/>
                  <a:pt x="55720" y="168762"/>
                </a:cubicBezTo>
                <a:lnTo>
                  <a:pt x="0" y="473765"/>
                </a:lnTo>
                <a:cubicBezTo>
                  <a:pt x="50444" y="458237"/>
                  <a:pt x="93807" y="429455"/>
                  <a:pt x="144251" y="413927"/>
                </a:cubicBezTo>
                <a:cubicBezTo>
                  <a:pt x="183204" y="409510"/>
                  <a:pt x="232781" y="381900"/>
                  <a:pt x="271734" y="377483"/>
                </a:cubicBezTo>
                <a:lnTo>
                  <a:pt x="391793" y="376704"/>
                </a:lnTo>
                <a:cubicBezTo>
                  <a:pt x="389912" y="245941"/>
                  <a:pt x="394314" y="143892"/>
                  <a:pt x="392433" y="13129"/>
                </a:cubicBezTo>
                <a:lnTo>
                  <a:pt x="138342" y="0"/>
                </a:lnTo>
                <a:close/>
              </a:path>
            </a:pathLst>
          </a:custGeom>
          <a:solidFill>
            <a:srgbClr val="00B050">
              <a:alpha val="5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00" dirty="0" smtClean="0">
                <a:solidFill>
                  <a:schemeClr val="tx1"/>
                </a:solidFill>
              </a:rPr>
              <a:t>LE 1</a:t>
            </a:r>
          </a:p>
          <a:p>
            <a:pPr algn="ctr"/>
            <a:r>
              <a:rPr lang="fi-FI" sz="800" dirty="0" smtClean="0">
                <a:solidFill>
                  <a:schemeClr val="tx1"/>
                </a:solidFill>
              </a:rPr>
              <a:t>0,3</a:t>
            </a:r>
            <a:r>
              <a:rPr lang="fi-FI" sz="900" dirty="0" smtClean="0">
                <a:solidFill>
                  <a:schemeClr val="tx1"/>
                </a:solidFill>
              </a:rPr>
              <a:t>  ha</a:t>
            </a:r>
            <a:endParaRPr lang="fi-FI" sz="900" dirty="0">
              <a:solidFill>
                <a:schemeClr val="tx1"/>
              </a:solidFill>
            </a:endParaRPr>
          </a:p>
        </p:txBody>
      </p:sp>
      <p:sp>
        <p:nvSpPr>
          <p:cNvPr id="9" name="Puolivapaa piirto 8"/>
          <p:cNvSpPr/>
          <p:nvPr/>
        </p:nvSpPr>
        <p:spPr>
          <a:xfrm>
            <a:off x="3923928" y="3068960"/>
            <a:ext cx="539773" cy="618433"/>
          </a:xfrm>
          <a:custGeom>
            <a:avLst/>
            <a:gdLst>
              <a:gd name="connsiteX0" fmla="*/ 203200 w 378177"/>
              <a:gd name="connsiteY0" fmla="*/ 0 h 516467"/>
              <a:gd name="connsiteX1" fmla="*/ 0 w 378177"/>
              <a:gd name="connsiteY1" fmla="*/ 428978 h 516467"/>
              <a:gd name="connsiteX2" fmla="*/ 174977 w 378177"/>
              <a:gd name="connsiteY2" fmla="*/ 468489 h 516467"/>
              <a:gd name="connsiteX3" fmla="*/ 299155 w 378177"/>
              <a:gd name="connsiteY3" fmla="*/ 516467 h 516467"/>
              <a:gd name="connsiteX4" fmla="*/ 378177 w 378177"/>
              <a:gd name="connsiteY4" fmla="*/ 59267 h 516467"/>
              <a:gd name="connsiteX5" fmla="*/ 203200 w 378177"/>
              <a:gd name="connsiteY5" fmla="*/ 0 h 516467"/>
              <a:gd name="connsiteX0" fmla="*/ 203200 w 524933"/>
              <a:gd name="connsiteY0" fmla="*/ 0 h 575734"/>
              <a:gd name="connsiteX1" fmla="*/ 0 w 524933"/>
              <a:gd name="connsiteY1" fmla="*/ 428978 h 575734"/>
              <a:gd name="connsiteX2" fmla="*/ 174977 w 524933"/>
              <a:gd name="connsiteY2" fmla="*/ 468489 h 575734"/>
              <a:gd name="connsiteX3" fmla="*/ 524933 w 524933"/>
              <a:gd name="connsiteY3" fmla="*/ 575734 h 575734"/>
              <a:gd name="connsiteX4" fmla="*/ 378177 w 524933"/>
              <a:gd name="connsiteY4" fmla="*/ 59267 h 575734"/>
              <a:gd name="connsiteX5" fmla="*/ 203200 w 524933"/>
              <a:gd name="connsiteY5" fmla="*/ 0 h 575734"/>
              <a:gd name="connsiteX0" fmla="*/ 203200 w 541966"/>
              <a:gd name="connsiteY0" fmla="*/ 0 h 575734"/>
              <a:gd name="connsiteX1" fmla="*/ 0 w 541966"/>
              <a:gd name="connsiteY1" fmla="*/ 428978 h 575734"/>
              <a:gd name="connsiteX2" fmla="*/ 174977 w 541966"/>
              <a:gd name="connsiteY2" fmla="*/ 468489 h 575734"/>
              <a:gd name="connsiteX3" fmla="*/ 524933 w 541966"/>
              <a:gd name="connsiteY3" fmla="*/ 575734 h 575734"/>
              <a:gd name="connsiteX4" fmla="*/ 539044 w 541966"/>
              <a:gd name="connsiteY4" fmla="*/ 451555 h 575734"/>
              <a:gd name="connsiteX5" fmla="*/ 378177 w 541966"/>
              <a:gd name="connsiteY5" fmla="*/ 59267 h 575734"/>
              <a:gd name="connsiteX6" fmla="*/ 203200 w 541966"/>
              <a:gd name="connsiteY6" fmla="*/ 0 h 575734"/>
              <a:gd name="connsiteX0" fmla="*/ 203200 w 541966"/>
              <a:gd name="connsiteY0" fmla="*/ 0 h 575734"/>
              <a:gd name="connsiteX1" fmla="*/ 0 w 541966"/>
              <a:gd name="connsiteY1" fmla="*/ 428978 h 575734"/>
              <a:gd name="connsiteX2" fmla="*/ 174977 w 541966"/>
              <a:gd name="connsiteY2" fmla="*/ 468489 h 575734"/>
              <a:gd name="connsiteX3" fmla="*/ 304799 w 541966"/>
              <a:gd name="connsiteY3" fmla="*/ 507999 h 575734"/>
              <a:gd name="connsiteX4" fmla="*/ 524933 w 541966"/>
              <a:gd name="connsiteY4" fmla="*/ 575734 h 575734"/>
              <a:gd name="connsiteX5" fmla="*/ 539044 w 541966"/>
              <a:gd name="connsiteY5" fmla="*/ 451555 h 575734"/>
              <a:gd name="connsiteX6" fmla="*/ 378177 w 541966"/>
              <a:gd name="connsiteY6" fmla="*/ 59267 h 575734"/>
              <a:gd name="connsiteX7" fmla="*/ 203200 w 541966"/>
              <a:gd name="connsiteY7" fmla="*/ 0 h 575734"/>
              <a:gd name="connsiteX0" fmla="*/ 203200 w 541966"/>
              <a:gd name="connsiteY0" fmla="*/ 0 h 575734"/>
              <a:gd name="connsiteX1" fmla="*/ 0 w 541966"/>
              <a:gd name="connsiteY1" fmla="*/ 428978 h 575734"/>
              <a:gd name="connsiteX2" fmla="*/ 174977 w 541966"/>
              <a:gd name="connsiteY2" fmla="*/ 468489 h 575734"/>
              <a:gd name="connsiteX3" fmla="*/ 304799 w 541966"/>
              <a:gd name="connsiteY3" fmla="*/ 507999 h 575734"/>
              <a:gd name="connsiteX4" fmla="*/ 426154 w 541966"/>
              <a:gd name="connsiteY4" fmla="*/ 547510 h 575734"/>
              <a:gd name="connsiteX5" fmla="*/ 524933 w 541966"/>
              <a:gd name="connsiteY5" fmla="*/ 575734 h 575734"/>
              <a:gd name="connsiteX6" fmla="*/ 539044 w 541966"/>
              <a:gd name="connsiteY6" fmla="*/ 451555 h 575734"/>
              <a:gd name="connsiteX7" fmla="*/ 378177 w 541966"/>
              <a:gd name="connsiteY7" fmla="*/ 59267 h 575734"/>
              <a:gd name="connsiteX8" fmla="*/ 203200 w 541966"/>
              <a:gd name="connsiteY8" fmla="*/ 0 h 575734"/>
              <a:gd name="connsiteX0" fmla="*/ 203200 w 541966"/>
              <a:gd name="connsiteY0" fmla="*/ 0 h 634999"/>
              <a:gd name="connsiteX1" fmla="*/ 0 w 541966"/>
              <a:gd name="connsiteY1" fmla="*/ 428978 h 634999"/>
              <a:gd name="connsiteX2" fmla="*/ 174977 w 541966"/>
              <a:gd name="connsiteY2" fmla="*/ 468489 h 634999"/>
              <a:gd name="connsiteX3" fmla="*/ 304799 w 541966"/>
              <a:gd name="connsiteY3" fmla="*/ 507999 h 634999"/>
              <a:gd name="connsiteX4" fmla="*/ 369709 w 541966"/>
              <a:gd name="connsiteY4" fmla="*/ 634999 h 634999"/>
              <a:gd name="connsiteX5" fmla="*/ 524933 w 541966"/>
              <a:gd name="connsiteY5" fmla="*/ 575734 h 634999"/>
              <a:gd name="connsiteX6" fmla="*/ 539044 w 541966"/>
              <a:gd name="connsiteY6" fmla="*/ 451555 h 634999"/>
              <a:gd name="connsiteX7" fmla="*/ 378177 w 541966"/>
              <a:gd name="connsiteY7" fmla="*/ 59267 h 634999"/>
              <a:gd name="connsiteX8" fmla="*/ 203200 w 541966"/>
              <a:gd name="connsiteY8" fmla="*/ 0 h 634999"/>
              <a:gd name="connsiteX0" fmla="*/ 203200 w 541966"/>
              <a:gd name="connsiteY0" fmla="*/ 0 h 634999"/>
              <a:gd name="connsiteX1" fmla="*/ 0 w 541966"/>
              <a:gd name="connsiteY1" fmla="*/ 428978 h 634999"/>
              <a:gd name="connsiteX2" fmla="*/ 174977 w 541966"/>
              <a:gd name="connsiteY2" fmla="*/ 468489 h 634999"/>
              <a:gd name="connsiteX3" fmla="*/ 290688 w 541966"/>
              <a:gd name="connsiteY3" fmla="*/ 615243 h 634999"/>
              <a:gd name="connsiteX4" fmla="*/ 369709 w 541966"/>
              <a:gd name="connsiteY4" fmla="*/ 634999 h 634999"/>
              <a:gd name="connsiteX5" fmla="*/ 524933 w 541966"/>
              <a:gd name="connsiteY5" fmla="*/ 575734 h 634999"/>
              <a:gd name="connsiteX6" fmla="*/ 539044 w 541966"/>
              <a:gd name="connsiteY6" fmla="*/ 451555 h 634999"/>
              <a:gd name="connsiteX7" fmla="*/ 378177 w 541966"/>
              <a:gd name="connsiteY7" fmla="*/ 59267 h 634999"/>
              <a:gd name="connsiteX8" fmla="*/ 203200 w 541966"/>
              <a:gd name="connsiteY8" fmla="*/ 0 h 634999"/>
              <a:gd name="connsiteX0" fmla="*/ 203200 w 541966"/>
              <a:gd name="connsiteY0" fmla="*/ 0 h 634999"/>
              <a:gd name="connsiteX1" fmla="*/ 0 w 541966"/>
              <a:gd name="connsiteY1" fmla="*/ 428978 h 634999"/>
              <a:gd name="connsiteX2" fmla="*/ 174977 w 541966"/>
              <a:gd name="connsiteY2" fmla="*/ 468489 h 634999"/>
              <a:gd name="connsiteX3" fmla="*/ 265288 w 541966"/>
              <a:gd name="connsiteY3" fmla="*/ 522110 h 634999"/>
              <a:gd name="connsiteX4" fmla="*/ 290688 w 541966"/>
              <a:gd name="connsiteY4" fmla="*/ 615243 h 634999"/>
              <a:gd name="connsiteX5" fmla="*/ 369709 w 541966"/>
              <a:gd name="connsiteY5" fmla="*/ 634999 h 634999"/>
              <a:gd name="connsiteX6" fmla="*/ 524933 w 541966"/>
              <a:gd name="connsiteY6" fmla="*/ 575734 h 634999"/>
              <a:gd name="connsiteX7" fmla="*/ 539044 w 541966"/>
              <a:gd name="connsiteY7" fmla="*/ 451555 h 634999"/>
              <a:gd name="connsiteX8" fmla="*/ 378177 w 541966"/>
              <a:gd name="connsiteY8" fmla="*/ 59267 h 634999"/>
              <a:gd name="connsiteX9" fmla="*/ 203200 w 541966"/>
              <a:gd name="connsiteY9" fmla="*/ 0 h 634999"/>
              <a:gd name="connsiteX0" fmla="*/ 203200 w 541966"/>
              <a:gd name="connsiteY0" fmla="*/ 0 h 634999"/>
              <a:gd name="connsiteX1" fmla="*/ 0 w 541966"/>
              <a:gd name="connsiteY1" fmla="*/ 428978 h 634999"/>
              <a:gd name="connsiteX2" fmla="*/ 174977 w 541966"/>
              <a:gd name="connsiteY2" fmla="*/ 468489 h 634999"/>
              <a:gd name="connsiteX3" fmla="*/ 265288 w 541966"/>
              <a:gd name="connsiteY3" fmla="*/ 522110 h 634999"/>
              <a:gd name="connsiteX4" fmla="*/ 290688 w 541966"/>
              <a:gd name="connsiteY4" fmla="*/ 615243 h 634999"/>
              <a:gd name="connsiteX5" fmla="*/ 369709 w 541966"/>
              <a:gd name="connsiteY5" fmla="*/ 634999 h 634999"/>
              <a:gd name="connsiteX6" fmla="*/ 524933 w 541966"/>
              <a:gd name="connsiteY6" fmla="*/ 575734 h 634999"/>
              <a:gd name="connsiteX7" fmla="*/ 539044 w 541966"/>
              <a:gd name="connsiteY7" fmla="*/ 451555 h 634999"/>
              <a:gd name="connsiteX8" fmla="*/ 502354 w 541966"/>
              <a:gd name="connsiteY8" fmla="*/ 437443 h 634999"/>
              <a:gd name="connsiteX9" fmla="*/ 378177 w 541966"/>
              <a:gd name="connsiteY9" fmla="*/ 59267 h 634999"/>
              <a:gd name="connsiteX10" fmla="*/ 203200 w 541966"/>
              <a:gd name="connsiteY10" fmla="*/ 0 h 634999"/>
              <a:gd name="connsiteX0" fmla="*/ 203200 w 541966"/>
              <a:gd name="connsiteY0" fmla="*/ 0 h 634999"/>
              <a:gd name="connsiteX1" fmla="*/ 0 w 541966"/>
              <a:gd name="connsiteY1" fmla="*/ 428978 h 634999"/>
              <a:gd name="connsiteX2" fmla="*/ 174977 w 541966"/>
              <a:gd name="connsiteY2" fmla="*/ 468489 h 634999"/>
              <a:gd name="connsiteX3" fmla="*/ 265288 w 541966"/>
              <a:gd name="connsiteY3" fmla="*/ 522110 h 634999"/>
              <a:gd name="connsiteX4" fmla="*/ 290688 w 541966"/>
              <a:gd name="connsiteY4" fmla="*/ 615243 h 634999"/>
              <a:gd name="connsiteX5" fmla="*/ 369709 w 541966"/>
              <a:gd name="connsiteY5" fmla="*/ 634999 h 634999"/>
              <a:gd name="connsiteX6" fmla="*/ 524933 w 541966"/>
              <a:gd name="connsiteY6" fmla="*/ 575734 h 634999"/>
              <a:gd name="connsiteX7" fmla="*/ 539044 w 541966"/>
              <a:gd name="connsiteY7" fmla="*/ 451555 h 634999"/>
              <a:gd name="connsiteX8" fmla="*/ 502354 w 541966"/>
              <a:gd name="connsiteY8" fmla="*/ 437443 h 634999"/>
              <a:gd name="connsiteX9" fmla="*/ 507999 w 541966"/>
              <a:gd name="connsiteY9" fmla="*/ 372532 h 634999"/>
              <a:gd name="connsiteX10" fmla="*/ 378177 w 541966"/>
              <a:gd name="connsiteY10" fmla="*/ 59267 h 634999"/>
              <a:gd name="connsiteX11" fmla="*/ 203200 w 541966"/>
              <a:gd name="connsiteY11" fmla="*/ 0 h 634999"/>
              <a:gd name="connsiteX0" fmla="*/ 203200 w 541966"/>
              <a:gd name="connsiteY0" fmla="*/ 0 h 634999"/>
              <a:gd name="connsiteX1" fmla="*/ 0 w 541966"/>
              <a:gd name="connsiteY1" fmla="*/ 428978 h 634999"/>
              <a:gd name="connsiteX2" fmla="*/ 174977 w 541966"/>
              <a:gd name="connsiteY2" fmla="*/ 468489 h 634999"/>
              <a:gd name="connsiteX3" fmla="*/ 265288 w 541966"/>
              <a:gd name="connsiteY3" fmla="*/ 522110 h 634999"/>
              <a:gd name="connsiteX4" fmla="*/ 290688 w 541966"/>
              <a:gd name="connsiteY4" fmla="*/ 615243 h 634999"/>
              <a:gd name="connsiteX5" fmla="*/ 369709 w 541966"/>
              <a:gd name="connsiteY5" fmla="*/ 634999 h 634999"/>
              <a:gd name="connsiteX6" fmla="*/ 524933 w 541966"/>
              <a:gd name="connsiteY6" fmla="*/ 575734 h 634999"/>
              <a:gd name="connsiteX7" fmla="*/ 539044 w 541966"/>
              <a:gd name="connsiteY7" fmla="*/ 451555 h 634999"/>
              <a:gd name="connsiteX8" fmla="*/ 502354 w 541966"/>
              <a:gd name="connsiteY8" fmla="*/ 437443 h 634999"/>
              <a:gd name="connsiteX9" fmla="*/ 507999 w 541966"/>
              <a:gd name="connsiteY9" fmla="*/ 372532 h 634999"/>
              <a:gd name="connsiteX10" fmla="*/ 335843 w 541966"/>
              <a:gd name="connsiteY10" fmla="*/ 335843 h 634999"/>
              <a:gd name="connsiteX11" fmla="*/ 378177 w 541966"/>
              <a:gd name="connsiteY11" fmla="*/ 59267 h 634999"/>
              <a:gd name="connsiteX12" fmla="*/ 203200 w 541966"/>
              <a:gd name="connsiteY12" fmla="*/ 0 h 634999"/>
              <a:gd name="connsiteX0" fmla="*/ 203200 w 541966"/>
              <a:gd name="connsiteY0" fmla="*/ 0 h 634999"/>
              <a:gd name="connsiteX1" fmla="*/ 0 w 541966"/>
              <a:gd name="connsiteY1" fmla="*/ 428978 h 634999"/>
              <a:gd name="connsiteX2" fmla="*/ 174977 w 541966"/>
              <a:gd name="connsiteY2" fmla="*/ 468489 h 634999"/>
              <a:gd name="connsiteX3" fmla="*/ 265288 w 541966"/>
              <a:gd name="connsiteY3" fmla="*/ 522110 h 634999"/>
              <a:gd name="connsiteX4" fmla="*/ 290688 w 541966"/>
              <a:gd name="connsiteY4" fmla="*/ 615243 h 634999"/>
              <a:gd name="connsiteX5" fmla="*/ 369709 w 541966"/>
              <a:gd name="connsiteY5" fmla="*/ 634999 h 634999"/>
              <a:gd name="connsiteX6" fmla="*/ 524933 w 541966"/>
              <a:gd name="connsiteY6" fmla="*/ 575734 h 634999"/>
              <a:gd name="connsiteX7" fmla="*/ 539044 w 541966"/>
              <a:gd name="connsiteY7" fmla="*/ 451555 h 634999"/>
              <a:gd name="connsiteX8" fmla="*/ 502354 w 541966"/>
              <a:gd name="connsiteY8" fmla="*/ 437443 h 634999"/>
              <a:gd name="connsiteX9" fmla="*/ 507999 w 541966"/>
              <a:gd name="connsiteY9" fmla="*/ 372532 h 634999"/>
              <a:gd name="connsiteX10" fmla="*/ 335843 w 541966"/>
              <a:gd name="connsiteY10" fmla="*/ 335843 h 634999"/>
              <a:gd name="connsiteX11" fmla="*/ 378177 w 541966"/>
              <a:gd name="connsiteY11" fmla="*/ 59267 h 634999"/>
              <a:gd name="connsiteX12" fmla="*/ 203200 w 541966"/>
              <a:gd name="connsiteY12" fmla="*/ 0 h 634999"/>
              <a:gd name="connsiteX0" fmla="*/ 203200 w 539773"/>
              <a:gd name="connsiteY0" fmla="*/ 0 h 634999"/>
              <a:gd name="connsiteX1" fmla="*/ 0 w 539773"/>
              <a:gd name="connsiteY1" fmla="*/ 428978 h 634999"/>
              <a:gd name="connsiteX2" fmla="*/ 174977 w 539773"/>
              <a:gd name="connsiteY2" fmla="*/ 468489 h 634999"/>
              <a:gd name="connsiteX3" fmla="*/ 265288 w 539773"/>
              <a:gd name="connsiteY3" fmla="*/ 522110 h 634999"/>
              <a:gd name="connsiteX4" fmla="*/ 290688 w 539773"/>
              <a:gd name="connsiteY4" fmla="*/ 615243 h 634999"/>
              <a:gd name="connsiteX5" fmla="*/ 369709 w 539773"/>
              <a:gd name="connsiteY5" fmla="*/ 634999 h 634999"/>
              <a:gd name="connsiteX6" fmla="*/ 524933 w 539773"/>
              <a:gd name="connsiteY6" fmla="*/ 575734 h 634999"/>
              <a:gd name="connsiteX7" fmla="*/ 533399 w 539773"/>
              <a:gd name="connsiteY7" fmla="*/ 530577 h 634999"/>
              <a:gd name="connsiteX8" fmla="*/ 539044 w 539773"/>
              <a:gd name="connsiteY8" fmla="*/ 451555 h 634999"/>
              <a:gd name="connsiteX9" fmla="*/ 502354 w 539773"/>
              <a:gd name="connsiteY9" fmla="*/ 437443 h 634999"/>
              <a:gd name="connsiteX10" fmla="*/ 507999 w 539773"/>
              <a:gd name="connsiteY10" fmla="*/ 372532 h 634999"/>
              <a:gd name="connsiteX11" fmla="*/ 335843 w 539773"/>
              <a:gd name="connsiteY11" fmla="*/ 335843 h 634999"/>
              <a:gd name="connsiteX12" fmla="*/ 378177 w 539773"/>
              <a:gd name="connsiteY12" fmla="*/ 59267 h 634999"/>
              <a:gd name="connsiteX13" fmla="*/ 203200 w 539773"/>
              <a:gd name="connsiteY13" fmla="*/ 0 h 634999"/>
              <a:gd name="connsiteX0" fmla="*/ 203200 w 539773"/>
              <a:gd name="connsiteY0" fmla="*/ 0 h 634999"/>
              <a:gd name="connsiteX1" fmla="*/ 0 w 539773"/>
              <a:gd name="connsiteY1" fmla="*/ 428978 h 634999"/>
              <a:gd name="connsiteX2" fmla="*/ 174977 w 539773"/>
              <a:gd name="connsiteY2" fmla="*/ 468489 h 634999"/>
              <a:gd name="connsiteX3" fmla="*/ 265288 w 539773"/>
              <a:gd name="connsiteY3" fmla="*/ 522110 h 634999"/>
              <a:gd name="connsiteX4" fmla="*/ 290688 w 539773"/>
              <a:gd name="connsiteY4" fmla="*/ 615243 h 634999"/>
              <a:gd name="connsiteX5" fmla="*/ 369709 w 539773"/>
              <a:gd name="connsiteY5" fmla="*/ 634999 h 634999"/>
              <a:gd name="connsiteX6" fmla="*/ 524933 w 539773"/>
              <a:gd name="connsiteY6" fmla="*/ 575734 h 634999"/>
              <a:gd name="connsiteX7" fmla="*/ 533399 w 539773"/>
              <a:gd name="connsiteY7" fmla="*/ 530577 h 634999"/>
              <a:gd name="connsiteX8" fmla="*/ 539044 w 539773"/>
              <a:gd name="connsiteY8" fmla="*/ 451555 h 634999"/>
              <a:gd name="connsiteX9" fmla="*/ 502354 w 539773"/>
              <a:gd name="connsiteY9" fmla="*/ 437443 h 634999"/>
              <a:gd name="connsiteX10" fmla="*/ 507999 w 539773"/>
              <a:gd name="connsiteY10" fmla="*/ 372532 h 634999"/>
              <a:gd name="connsiteX11" fmla="*/ 335843 w 539773"/>
              <a:gd name="connsiteY11" fmla="*/ 335843 h 634999"/>
              <a:gd name="connsiteX12" fmla="*/ 378177 w 539773"/>
              <a:gd name="connsiteY12" fmla="*/ 59267 h 634999"/>
              <a:gd name="connsiteX13" fmla="*/ 203200 w 539773"/>
              <a:gd name="connsiteY13" fmla="*/ 0 h 634999"/>
              <a:gd name="connsiteX0" fmla="*/ 203200 w 539773"/>
              <a:gd name="connsiteY0" fmla="*/ 0 h 634999"/>
              <a:gd name="connsiteX1" fmla="*/ 0 w 539773"/>
              <a:gd name="connsiteY1" fmla="*/ 428978 h 634999"/>
              <a:gd name="connsiteX2" fmla="*/ 174977 w 539773"/>
              <a:gd name="connsiteY2" fmla="*/ 468489 h 634999"/>
              <a:gd name="connsiteX3" fmla="*/ 265288 w 539773"/>
              <a:gd name="connsiteY3" fmla="*/ 522110 h 634999"/>
              <a:gd name="connsiteX4" fmla="*/ 290688 w 539773"/>
              <a:gd name="connsiteY4" fmla="*/ 615243 h 634999"/>
              <a:gd name="connsiteX5" fmla="*/ 369709 w 539773"/>
              <a:gd name="connsiteY5" fmla="*/ 634999 h 634999"/>
              <a:gd name="connsiteX6" fmla="*/ 524933 w 539773"/>
              <a:gd name="connsiteY6" fmla="*/ 575734 h 634999"/>
              <a:gd name="connsiteX7" fmla="*/ 533399 w 539773"/>
              <a:gd name="connsiteY7" fmla="*/ 530577 h 634999"/>
              <a:gd name="connsiteX8" fmla="*/ 539044 w 539773"/>
              <a:gd name="connsiteY8" fmla="*/ 451555 h 634999"/>
              <a:gd name="connsiteX9" fmla="*/ 522232 w 539773"/>
              <a:gd name="connsiteY9" fmla="*/ 404313 h 634999"/>
              <a:gd name="connsiteX10" fmla="*/ 507999 w 539773"/>
              <a:gd name="connsiteY10" fmla="*/ 372532 h 634999"/>
              <a:gd name="connsiteX11" fmla="*/ 335843 w 539773"/>
              <a:gd name="connsiteY11" fmla="*/ 335843 h 634999"/>
              <a:gd name="connsiteX12" fmla="*/ 378177 w 539773"/>
              <a:gd name="connsiteY12" fmla="*/ 59267 h 634999"/>
              <a:gd name="connsiteX13" fmla="*/ 203200 w 539773"/>
              <a:gd name="connsiteY13" fmla="*/ 0 h 634999"/>
              <a:gd name="connsiteX0" fmla="*/ 203200 w 539773"/>
              <a:gd name="connsiteY0" fmla="*/ 0 h 634999"/>
              <a:gd name="connsiteX1" fmla="*/ 0 w 539773"/>
              <a:gd name="connsiteY1" fmla="*/ 428978 h 634999"/>
              <a:gd name="connsiteX2" fmla="*/ 174977 w 539773"/>
              <a:gd name="connsiteY2" fmla="*/ 468489 h 634999"/>
              <a:gd name="connsiteX3" fmla="*/ 318297 w 539773"/>
              <a:gd name="connsiteY3" fmla="*/ 485667 h 634999"/>
              <a:gd name="connsiteX4" fmla="*/ 290688 w 539773"/>
              <a:gd name="connsiteY4" fmla="*/ 615243 h 634999"/>
              <a:gd name="connsiteX5" fmla="*/ 369709 w 539773"/>
              <a:gd name="connsiteY5" fmla="*/ 634999 h 634999"/>
              <a:gd name="connsiteX6" fmla="*/ 524933 w 539773"/>
              <a:gd name="connsiteY6" fmla="*/ 575734 h 634999"/>
              <a:gd name="connsiteX7" fmla="*/ 533399 w 539773"/>
              <a:gd name="connsiteY7" fmla="*/ 530577 h 634999"/>
              <a:gd name="connsiteX8" fmla="*/ 539044 w 539773"/>
              <a:gd name="connsiteY8" fmla="*/ 451555 h 634999"/>
              <a:gd name="connsiteX9" fmla="*/ 522232 w 539773"/>
              <a:gd name="connsiteY9" fmla="*/ 404313 h 634999"/>
              <a:gd name="connsiteX10" fmla="*/ 507999 w 539773"/>
              <a:gd name="connsiteY10" fmla="*/ 372532 h 634999"/>
              <a:gd name="connsiteX11" fmla="*/ 335843 w 539773"/>
              <a:gd name="connsiteY11" fmla="*/ 335843 h 634999"/>
              <a:gd name="connsiteX12" fmla="*/ 378177 w 539773"/>
              <a:gd name="connsiteY12" fmla="*/ 59267 h 634999"/>
              <a:gd name="connsiteX13" fmla="*/ 203200 w 539773"/>
              <a:gd name="connsiteY13" fmla="*/ 0 h 634999"/>
              <a:gd name="connsiteX0" fmla="*/ 203200 w 539773"/>
              <a:gd name="connsiteY0" fmla="*/ 0 h 634999"/>
              <a:gd name="connsiteX1" fmla="*/ 0 w 539773"/>
              <a:gd name="connsiteY1" fmla="*/ 428978 h 634999"/>
              <a:gd name="connsiteX2" fmla="*/ 174977 w 539773"/>
              <a:gd name="connsiteY2" fmla="*/ 468489 h 634999"/>
              <a:gd name="connsiteX3" fmla="*/ 318297 w 539773"/>
              <a:gd name="connsiteY3" fmla="*/ 485667 h 634999"/>
              <a:gd name="connsiteX4" fmla="*/ 350323 w 539773"/>
              <a:gd name="connsiteY4" fmla="*/ 585426 h 634999"/>
              <a:gd name="connsiteX5" fmla="*/ 369709 w 539773"/>
              <a:gd name="connsiteY5" fmla="*/ 634999 h 634999"/>
              <a:gd name="connsiteX6" fmla="*/ 524933 w 539773"/>
              <a:gd name="connsiteY6" fmla="*/ 575734 h 634999"/>
              <a:gd name="connsiteX7" fmla="*/ 533399 w 539773"/>
              <a:gd name="connsiteY7" fmla="*/ 530577 h 634999"/>
              <a:gd name="connsiteX8" fmla="*/ 539044 w 539773"/>
              <a:gd name="connsiteY8" fmla="*/ 451555 h 634999"/>
              <a:gd name="connsiteX9" fmla="*/ 522232 w 539773"/>
              <a:gd name="connsiteY9" fmla="*/ 404313 h 634999"/>
              <a:gd name="connsiteX10" fmla="*/ 507999 w 539773"/>
              <a:gd name="connsiteY10" fmla="*/ 372532 h 634999"/>
              <a:gd name="connsiteX11" fmla="*/ 335843 w 539773"/>
              <a:gd name="connsiteY11" fmla="*/ 335843 h 634999"/>
              <a:gd name="connsiteX12" fmla="*/ 378177 w 539773"/>
              <a:gd name="connsiteY12" fmla="*/ 59267 h 634999"/>
              <a:gd name="connsiteX13" fmla="*/ 203200 w 539773"/>
              <a:gd name="connsiteY13" fmla="*/ 0 h 634999"/>
              <a:gd name="connsiteX0" fmla="*/ 203200 w 539773"/>
              <a:gd name="connsiteY0" fmla="*/ 0 h 618433"/>
              <a:gd name="connsiteX1" fmla="*/ 0 w 539773"/>
              <a:gd name="connsiteY1" fmla="*/ 428978 h 618433"/>
              <a:gd name="connsiteX2" fmla="*/ 174977 w 539773"/>
              <a:gd name="connsiteY2" fmla="*/ 468489 h 618433"/>
              <a:gd name="connsiteX3" fmla="*/ 318297 w 539773"/>
              <a:gd name="connsiteY3" fmla="*/ 485667 h 618433"/>
              <a:gd name="connsiteX4" fmla="*/ 350323 w 539773"/>
              <a:gd name="connsiteY4" fmla="*/ 585426 h 618433"/>
              <a:gd name="connsiteX5" fmla="*/ 426031 w 539773"/>
              <a:gd name="connsiteY5" fmla="*/ 618433 h 618433"/>
              <a:gd name="connsiteX6" fmla="*/ 524933 w 539773"/>
              <a:gd name="connsiteY6" fmla="*/ 575734 h 618433"/>
              <a:gd name="connsiteX7" fmla="*/ 533399 w 539773"/>
              <a:gd name="connsiteY7" fmla="*/ 530577 h 618433"/>
              <a:gd name="connsiteX8" fmla="*/ 539044 w 539773"/>
              <a:gd name="connsiteY8" fmla="*/ 451555 h 618433"/>
              <a:gd name="connsiteX9" fmla="*/ 522232 w 539773"/>
              <a:gd name="connsiteY9" fmla="*/ 404313 h 618433"/>
              <a:gd name="connsiteX10" fmla="*/ 507999 w 539773"/>
              <a:gd name="connsiteY10" fmla="*/ 372532 h 618433"/>
              <a:gd name="connsiteX11" fmla="*/ 335843 w 539773"/>
              <a:gd name="connsiteY11" fmla="*/ 335843 h 618433"/>
              <a:gd name="connsiteX12" fmla="*/ 378177 w 539773"/>
              <a:gd name="connsiteY12" fmla="*/ 59267 h 618433"/>
              <a:gd name="connsiteX13" fmla="*/ 203200 w 539773"/>
              <a:gd name="connsiteY13" fmla="*/ 0 h 618433"/>
              <a:gd name="connsiteX0" fmla="*/ 203200 w 539773"/>
              <a:gd name="connsiteY0" fmla="*/ 0 h 618433"/>
              <a:gd name="connsiteX1" fmla="*/ 0 w 539773"/>
              <a:gd name="connsiteY1" fmla="*/ 428978 h 618433"/>
              <a:gd name="connsiteX2" fmla="*/ 191542 w 539773"/>
              <a:gd name="connsiteY2" fmla="*/ 438672 h 618433"/>
              <a:gd name="connsiteX3" fmla="*/ 318297 w 539773"/>
              <a:gd name="connsiteY3" fmla="*/ 485667 h 618433"/>
              <a:gd name="connsiteX4" fmla="*/ 350323 w 539773"/>
              <a:gd name="connsiteY4" fmla="*/ 585426 h 618433"/>
              <a:gd name="connsiteX5" fmla="*/ 426031 w 539773"/>
              <a:gd name="connsiteY5" fmla="*/ 618433 h 618433"/>
              <a:gd name="connsiteX6" fmla="*/ 524933 w 539773"/>
              <a:gd name="connsiteY6" fmla="*/ 575734 h 618433"/>
              <a:gd name="connsiteX7" fmla="*/ 533399 w 539773"/>
              <a:gd name="connsiteY7" fmla="*/ 530577 h 618433"/>
              <a:gd name="connsiteX8" fmla="*/ 539044 w 539773"/>
              <a:gd name="connsiteY8" fmla="*/ 451555 h 618433"/>
              <a:gd name="connsiteX9" fmla="*/ 522232 w 539773"/>
              <a:gd name="connsiteY9" fmla="*/ 404313 h 618433"/>
              <a:gd name="connsiteX10" fmla="*/ 507999 w 539773"/>
              <a:gd name="connsiteY10" fmla="*/ 372532 h 618433"/>
              <a:gd name="connsiteX11" fmla="*/ 335843 w 539773"/>
              <a:gd name="connsiteY11" fmla="*/ 335843 h 618433"/>
              <a:gd name="connsiteX12" fmla="*/ 378177 w 539773"/>
              <a:gd name="connsiteY12" fmla="*/ 59267 h 618433"/>
              <a:gd name="connsiteX13" fmla="*/ 203200 w 539773"/>
              <a:gd name="connsiteY13" fmla="*/ 0 h 618433"/>
              <a:gd name="connsiteX0" fmla="*/ 203200 w 539773"/>
              <a:gd name="connsiteY0" fmla="*/ 0 h 618433"/>
              <a:gd name="connsiteX1" fmla="*/ 0 w 539773"/>
              <a:gd name="connsiteY1" fmla="*/ 405787 h 618433"/>
              <a:gd name="connsiteX2" fmla="*/ 191542 w 539773"/>
              <a:gd name="connsiteY2" fmla="*/ 438672 h 618433"/>
              <a:gd name="connsiteX3" fmla="*/ 318297 w 539773"/>
              <a:gd name="connsiteY3" fmla="*/ 485667 h 618433"/>
              <a:gd name="connsiteX4" fmla="*/ 350323 w 539773"/>
              <a:gd name="connsiteY4" fmla="*/ 585426 h 618433"/>
              <a:gd name="connsiteX5" fmla="*/ 426031 w 539773"/>
              <a:gd name="connsiteY5" fmla="*/ 618433 h 618433"/>
              <a:gd name="connsiteX6" fmla="*/ 524933 w 539773"/>
              <a:gd name="connsiteY6" fmla="*/ 575734 h 618433"/>
              <a:gd name="connsiteX7" fmla="*/ 533399 w 539773"/>
              <a:gd name="connsiteY7" fmla="*/ 530577 h 618433"/>
              <a:gd name="connsiteX8" fmla="*/ 539044 w 539773"/>
              <a:gd name="connsiteY8" fmla="*/ 451555 h 618433"/>
              <a:gd name="connsiteX9" fmla="*/ 522232 w 539773"/>
              <a:gd name="connsiteY9" fmla="*/ 404313 h 618433"/>
              <a:gd name="connsiteX10" fmla="*/ 507999 w 539773"/>
              <a:gd name="connsiteY10" fmla="*/ 372532 h 618433"/>
              <a:gd name="connsiteX11" fmla="*/ 335843 w 539773"/>
              <a:gd name="connsiteY11" fmla="*/ 335843 h 618433"/>
              <a:gd name="connsiteX12" fmla="*/ 378177 w 539773"/>
              <a:gd name="connsiteY12" fmla="*/ 59267 h 618433"/>
              <a:gd name="connsiteX13" fmla="*/ 203200 w 539773"/>
              <a:gd name="connsiteY13" fmla="*/ 0 h 6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773" h="618433">
                <a:moveTo>
                  <a:pt x="203200" y="0"/>
                </a:moveTo>
                <a:lnTo>
                  <a:pt x="0" y="405787"/>
                </a:lnTo>
                <a:lnTo>
                  <a:pt x="191542" y="438672"/>
                </a:lnTo>
                <a:cubicBezTo>
                  <a:pt x="208475" y="460309"/>
                  <a:pt x="301364" y="464030"/>
                  <a:pt x="318297" y="485667"/>
                </a:cubicBezTo>
                <a:lnTo>
                  <a:pt x="350323" y="585426"/>
                </a:lnTo>
                <a:lnTo>
                  <a:pt x="426031" y="618433"/>
                </a:lnTo>
                <a:lnTo>
                  <a:pt x="524933" y="575734"/>
                </a:lnTo>
                <a:cubicBezTo>
                  <a:pt x="549863" y="559271"/>
                  <a:pt x="531047" y="551273"/>
                  <a:pt x="533399" y="530577"/>
                </a:cubicBezTo>
                <a:cubicBezTo>
                  <a:pt x="535751" y="509881"/>
                  <a:pt x="541866" y="468018"/>
                  <a:pt x="539044" y="451555"/>
                </a:cubicBezTo>
                <a:cubicBezTo>
                  <a:pt x="530577" y="427096"/>
                  <a:pt x="530699" y="428772"/>
                  <a:pt x="522232" y="404313"/>
                </a:cubicBezTo>
                <a:cubicBezTo>
                  <a:pt x="513765" y="385498"/>
                  <a:pt x="503214" y="391347"/>
                  <a:pt x="507999" y="372532"/>
                </a:cubicBezTo>
                <a:cubicBezTo>
                  <a:pt x="488243" y="322673"/>
                  <a:pt x="426154" y="354658"/>
                  <a:pt x="335843" y="335843"/>
                </a:cubicBezTo>
                <a:lnTo>
                  <a:pt x="378177" y="59267"/>
                </a:lnTo>
                <a:lnTo>
                  <a:pt x="203200" y="0"/>
                </a:lnTo>
                <a:close/>
              </a:path>
            </a:pathLst>
          </a:custGeom>
          <a:solidFill>
            <a:srgbClr val="00B050">
              <a:alpha val="27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00" dirty="0">
              <a:ln w="12700">
                <a:solidFill>
                  <a:schemeClr val="tx1"/>
                </a:solidFill>
              </a:ln>
              <a:solidFill>
                <a:schemeClr val="tx1"/>
              </a:solidFill>
              <a:latin typeface="Arial" pitchFamily="34" charset="0"/>
            </a:endParaRPr>
          </a:p>
        </p:txBody>
      </p:sp>
      <p:sp>
        <p:nvSpPr>
          <p:cNvPr id="11" name="Puolivapaa piirto 10"/>
          <p:cNvSpPr/>
          <p:nvPr/>
        </p:nvSpPr>
        <p:spPr>
          <a:xfrm>
            <a:off x="3707904" y="1154021"/>
            <a:ext cx="934659" cy="424543"/>
          </a:xfrm>
          <a:custGeom>
            <a:avLst/>
            <a:gdLst>
              <a:gd name="connsiteX0" fmla="*/ 0 w 1024466"/>
              <a:gd name="connsiteY0" fmla="*/ 160867 h 457200"/>
              <a:gd name="connsiteX1" fmla="*/ 321733 w 1024466"/>
              <a:gd name="connsiteY1" fmla="*/ 457200 h 457200"/>
              <a:gd name="connsiteX2" fmla="*/ 341489 w 1024466"/>
              <a:gd name="connsiteY2" fmla="*/ 364067 h 457200"/>
              <a:gd name="connsiteX3" fmla="*/ 406400 w 1024466"/>
              <a:gd name="connsiteY3" fmla="*/ 276578 h 457200"/>
              <a:gd name="connsiteX4" fmla="*/ 499533 w 1024466"/>
              <a:gd name="connsiteY4" fmla="*/ 304800 h 457200"/>
              <a:gd name="connsiteX5" fmla="*/ 564444 w 1024466"/>
              <a:gd name="connsiteY5" fmla="*/ 276578 h 457200"/>
              <a:gd name="connsiteX6" fmla="*/ 643466 w 1024466"/>
              <a:gd name="connsiteY6" fmla="*/ 200378 h 457200"/>
              <a:gd name="connsiteX7" fmla="*/ 815622 w 1024466"/>
              <a:gd name="connsiteY7" fmla="*/ 307622 h 457200"/>
              <a:gd name="connsiteX8" fmla="*/ 920044 w 1024466"/>
              <a:gd name="connsiteY8" fmla="*/ 259644 h 457200"/>
              <a:gd name="connsiteX9" fmla="*/ 1024466 w 1024466"/>
              <a:gd name="connsiteY9" fmla="*/ 189089 h 457200"/>
              <a:gd name="connsiteX10" fmla="*/ 965200 w 1024466"/>
              <a:gd name="connsiteY10" fmla="*/ 98778 h 457200"/>
              <a:gd name="connsiteX11" fmla="*/ 697089 w 1024466"/>
              <a:gd name="connsiteY11" fmla="*/ 2822 h 457200"/>
              <a:gd name="connsiteX12" fmla="*/ 479777 w 1024466"/>
              <a:gd name="connsiteY12" fmla="*/ 0 h 457200"/>
              <a:gd name="connsiteX13" fmla="*/ 375355 w 1024466"/>
              <a:gd name="connsiteY13" fmla="*/ 19756 h 457200"/>
              <a:gd name="connsiteX14" fmla="*/ 259644 w 1024466"/>
              <a:gd name="connsiteY14" fmla="*/ 5644 h 457200"/>
              <a:gd name="connsiteX15" fmla="*/ 0 w 1024466"/>
              <a:gd name="connsiteY15" fmla="*/ 160867 h 457200"/>
              <a:gd name="connsiteX0" fmla="*/ 0 w 1024466"/>
              <a:gd name="connsiteY0" fmla="*/ 160867 h 457200"/>
              <a:gd name="connsiteX1" fmla="*/ 321733 w 1024466"/>
              <a:gd name="connsiteY1" fmla="*/ 457200 h 457200"/>
              <a:gd name="connsiteX2" fmla="*/ 341489 w 1024466"/>
              <a:gd name="connsiteY2" fmla="*/ 364067 h 457200"/>
              <a:gd name="connsiteX3" fmla="*/ 406400 w 1024466"/>
              <a:gd name="connsiteY3" fmla="*/ 276578 h 457200"/>
              <a:gd name="connsiteX4" fmla="*/ 499533 w 1024466"/>
              <a:gd name="connsiteY4" fmla="*/ 304800 h 457200"/>
              <a:gd name="connsiteX5" fmla="*/ 564444 w 1024466"/>
              <a:gd name="connsiteY5" fmla="*/ 276578 h 457200"/>
              <a:gd name="connsiteX6" fmla="*/ 643466 w 1024466"/>
              <a:gd name="connsiteY6" fmla="*/ 200378 h 457200"/>
              <a:gd name="connsiteX7" fmla="*/ 815622 w 1024466"/>
              <a:gd name="connsiteY7" fmla="*/ 307622 h 457200"/>
              <a:gd name="connsiteX8" fmla="*/ 920044 w 1024466"/>
              <a:gd name="connsiteY8" fmla="*/ 259644 h 457200"/>
              <a:gd name="connsiteX9" fmla="*/ 1024466 w 1024466"/>
              <a:gd name="connsiteY9" fmla="*/ 189089 h 457200"/>
              <a:gd name="connsiteX10" fmla="*/ 965200 w 1024466"/>
              <a:gd name="connsiteY10" fmla="*/ 98778 h 457200"/>
              <a:gd name="connsiteX11" fmla="*/ 697089 w 1024466"/>
              <a:gd name="connsiteY11" fmla="*/ 2822 h 457200"/>
              <a:gd name="connsiteX12" fmla="*/ 479777 w 1024466"/>
              <a:gd name="connsiteY12" fmla="*/ 0 h 457200"/>
              <a:gd name="connsiteX13" fmla="*/ 375355 w 1024466"/>
              <a:gd name="connsiteY13" fmla="*/ 19756 h 457200"/>
              <a:gd name="connsiteX14" fmla="*/ 259644 w 1024466"/>
              <a:gd name="connsiteY14" fmla="*/ 5644 h 457200"/>
              <a:gd name="connsiteX15" fmla="*/ 124177 w 1024466"/>
              <a:gd name="connsiteY15" fmla="*/ 67733 h 457200"/>
              <a:gd name="connsiteX16" fmla="*/ 0 w 1024466"/>
              <a:gd name="connsiteY16" fmla="*/ 160867 h 457200"/>
              <a:gd name="connsiteX0" fmla="*/ 0 w 1024466"/>
              <a:gd name="connsiteY0" fmla="*/ 160867 h 457200"/>
              <a:gd name="connsiteX1" fmla="*/ 321733 w 1024466"/>
              <a:gd name="connsiteY1" fmla="*/ 457200 h 457200"/>
              <a:gd name="connsiteX2" fmla="*/ 341489 w 1024466"/>
              <a:gd name="connsiteY2" fmla="*/ 364067 h 457200"/>
              <a:gd name="connsiteX3" fmla="*/ 406400 w 1024466"/>
              <a:gd name="connsiteY3" fmla="*/ 287867 h 457200"/>
              <a:gd name="connsiteX4" fmla="*/ 406400 w 1024466"/>
              <a:gd name="connsiteY4" fmla="*/ 276578 h 457200"/>
              <a:gd name="connsiteX5" fmla="*/ 499533 w 1024466"/>
              <a:gd name="connsiteY5" fmla="*/ 304800 h 457200"/>
              <a:gd name="connsiteX6" fmla="*/ 564444 w 1024466"/>
              <a:gd name="connsiteY6" fmla="*/ 276578 h 457200"/>
              <a:gd name="connsiteX7" fmla="*/ 643466 w 1024466"/>
              <a:gd name="connsiteY7" fmla="*/ 200378 h 457200"/>
              <a:gd name="connsiteX8" fmla="*/ 815622 w 1024466"/>
              <a:gd name="connsiteY8" fmla="*/ 307622 h 457200"/>
              <a:gd name="connsiteX9" fmla="*/ 920044 w 1024466"/>
              <a:gd name="connsiteY9" fmla="*/ 259644 h 457200"/>
              <a:gd name="connsiteX10" fmla="*/ 1024466 w 1024466"/>
              <a:gd name="connsiteY10" fmla="*/ 189089 h 457200"/>
              <a:gd name="connsiteX11" fmla="*/ 965200 w 1024466"/>
              <a:gd name="connsiteY11" fmla="*/ 98778 h 457200"/>
              <a:gd name="connsiteX12" fmla="*/ 697089 w 1024466"/>
              <a:gd name="connsiteY12" fmla="*/ 2822 h 457200"/>
              <a:gd name="connsiteX13" fmla="*/ 479777 w 1024466"/>
              <a:gd name="connsiteY13" fmla="*/ 0 h 457200"/>
              <a:gd name="connsiteX14" fmla="*/ 375355 w 1024466"/>
              <a:gd name="connsiteY14" fmla="*/ 19756 h 457200"/>
              <a:gd name="connsiteX15" fmla="*/ 259644 w 1024466"/>
              <a:gd name="connsiteY15" fmla="*/ 5644 h 457200"/>
              <a:gd name="connsiteX16" fmla="*/ 124177 w 1024466"/>
              <a:gd name="connsiteY16" fmla="*/ 67733 h 457200"/>
              <a:gd name="connsiteX17" fmla="*/ 0 w 1024466"/>
              <a:gd name="connsiteY17" fmla="*/ 160867 h 457200"/>
              <a:gd name="connsiteX0" fmla="*/ 0 w 1024466"/>
              <a:gd name="connsiteY0" fmla="*/ 160867 h 457200"/>
              <a:gd name="connsiteX1" fmla="*/ 321733 w 1024466"/>
              <a:gd name="connsiteY1" fmla="*/ 457200 h 457200"/>
              <a:gd name="connsiteX2" fmla="*/ 341489 w 1024466"/>
              <a:gd name="connsiteY2" fmla="*/ 364067 h 457200"/>
              <a:gd name="connsiteX3" fmla="*/ 406400 w 1024466"/>
              <a:gd name="connsiteY3" fmla="*/ 287867 h 457200"/>
              <a:gd name="connsiteX4" fmla="*/ 406400 w 1024466"/>
              <a:gd name="connsiteY4" fmla="*/ 276578 h 457200"/>
              <a:gd name="connsiteX5" fmla="*/ 499533 w 1024466"/>
              <a:gd name="connsiteY5" fmla="*/ 304800 h 457200"/>
              <a:gd name="connsiteX6" fmla="*/ 564444 w 1024466"/>
              <a:gd name="connsiteY6" fmla="*/ 276578 h 457200"/>
              <a:gd name="connsiteX7" fmla="*/ 643466 w 1024466"/>
              <a:gd name="connsiteY7" fmla="*/ 200378 h 457200"/>
              <a:gd name="connsiteX8" fmla="*/ 815622 w 1024466"/>
              <a:gd name="connsiteY8" fmla="*/ 307622 h 457200"/>
              <a:gd name="connsiteX9" fmla="*/ 920044 w 1024466"/>
              <a:gd name="connsiteY9" fmla="*/ 259644 h 457200"/>
              <a:gd name="connsiteX10" fmla="*/ 1024466 w 1024466"/>
              <a:gd name="connsiteY10" fmla="*/ 189089 h 457200"/>
              <a:gd name="connsiteX11" fmla="*/ 965200 w 1024466"/>
              <a:gd name="connsiteY11" fmla="*/ 98778 h 457200"/>
              <a:gd name="connsiteX12" fmla="*/ 697089 w 1024466"/>
              <a:gd name="connsiteY12" fmla="*/ 2822 h 457200"/>
              <a:gd name="connsiteX13" fmla="*/ 479777 w 1024466"/>
              <a:gd name="connsiteY13" fmla="*/ 0 h 457200"/>
              <a:gd name="connsiteX14" fmla="*/ 375355 w 1024466"/>
              <a:gd name="connsiteY14" fmla="*/ 19756 h 457200"/>
              <a:gd name="connsiteX15" fmla="*/ 259644 w 1024466"/>
              <a:gd name="connsiteY15" fmla="*/ 5644 h 457200"/>
              <a:gd name="connsiteX16" fmla="*/ 124177 w 1024466"/>
              <a:gd name="connsiteY16" fmla="*/ 67733 h 457200"/>
              <a:gd name="connsiteX17" fmla="*/ 0 w 1024466"/>
              <a:gd name="connsiteY17" fmla="*/ 160867 h 457200"/>
              <a:gd name="connsiteX0" fmla="*/ 0 w 1024466"/>
              <a:gd name="connsiteY0" fmla="*/ 160867 h 457200"/>
              <a:gd name="connsiteX1" fmla="*/ 321733 w 1024466"/>
              <a:gd name="connsiteY1" fmla="*/ 457200 h 457200"/>
              <a:gd name="connsiteX2" fmla="*/ 341489 w 1024466"/>
              <a:gd name="connsiteY2" fmla="*/ 364067 h 457200"/>
              <a:gd name="connsiteX3" fmla="*/ 406400 w 1024466"/>
              <a:gd name="connsiteY3" fmla="*/ 287867 h 457200"/>
              <a:gd name="connsiteX4" fmla="*/ 499533 w 1024466"/>
              <a:gd name="connsiteY4" fmla="*/ 304800 h 457200"/>
              <a:gd name="connsiteX5" fmla="*/ 564444 w 1024466"/>
              <a:gd name="connsiteY5" fmla="*/ 276578 h 457200"/>
              <a:gd name="connsiteX6" fmla="*/ 643466 w 1024466"/>
              <a:gd name="connsiteY6" fmla="*/ 200378 h 457200"/>
              <a:gd name="connsiteX7" fmla="*/ 815622 w 1024466"/>
              <a:gd name="connsiteY7" fmla="*/ 307622 h 457200"/>
              <a:gd name="connsiteX8" fmla="*/ 920044 w 1024466"/>
              <a:gd name="connsiteY8" fmla="*/ 259644 h 457200"/>
              <a:gd name="connsiteX9" fmla="*/ 1024466 w 1024466"/>
              <a:gd name="connsiteY9" fmla="*/ 189089 h 457200"/>
              <a:gd name="connsiteX10" fmla="*/ 965200 w 1024466"/>
              <a:gd name="connsiteY10" fmla="*/ 98778 h 457200"/>
              <a:gd name="connsiteX11" fmla="*/ 697089 w 1024466"/>
              <a:gd name="connsiteY11" fmla="*/ 2822 h 457200"/>
              <a:gd name="connsiteX12" fmla="*/ 479777 w 1024466"/>
              <a:gd name="connsiteY12" fmla="*/ 0 h 457200"/>
              <a:gd name="connsiteX13" fmla="*/ 375355 w 1024466"/>
              <a:gd name="connsiteY13" fmla="*/ 19756 h 457200"/>
              <a:gd name="connsiteX14" fmla="*/ 259644 w 1024466"/>
              <a:gd name="connsiteY14" fmla="*/ 5644 h 457200"/>
              <a:gd name="connsiteX15" fmla="*/ 124177 w 1024466"/>
              <a:gd name="connsiteY15" fmla="*/ 67733 h 457200"/>
              <a:gd name="connsiteX16" fmla="*/ 0 w 1024466"/>
              <a:gd name="connsiteY16" fmla="*/ 160867 h 457200"/>
              <a:gd name="connsiteX0" fmla="*/ 0 w 1024466"/>
              <a:gd name="connsiteY0" fmla="*/ 160867 h 478972"/>
              <a:gd name="connsiteX1" fmla="*/ 308126 w 1024466"/>
              <a:gd name="connsiteY1" fmla="*/ 478972 h 478972"/>
              <a:gd name="connsiteX2" fmla="*/ 341489 w 1024466"/>
              <a:gd name="connsiteY2" fmla="*/ 364067 h 478972"/>
              <a:gd name="connsiteX3" fmla="*/ 406400 w 1024466"/>
              <a:gd name="connsiteY3" fmla="*/ 287867 h 478972"/>
              <a:gd name="connsiteX4" fmla="*/ 499533 w 1024466"/>
              <a:gd name="connsiteY4" fmla="*/ 304800 h 478972"/>
              <a:gd name="connsiteX5" fmla="*/ 564444 w 1024466"/>
              <a:gd name="connsiteY5" fmla="*/ 276578 h 478972"/>
              <a:gd name="connsiteX6" fmla="*/ 643466 w 1024466"/>
              <a:gd name="connsiteY6" fmla="*/ 200378 h 478972"/>
              <a:gd name="connsiteX7" fmla="*/ 815622 w 1024466"/>
              <a:gd name="connsiteY7" fmla="*/ 307622 h 478972"/>
              <a:gd name="connsiteX8" fmla="*/ 920044 w 1024466"/>
              <a:gd name="connsiteY8" fmla="*/ 259644 h 478972"/>
              <a:gd name="connsiteX9" fmla="*/ 1024466 w 1024466"/>
              <a:gd name="connsiteY9" fmla="*/ 189089 h 478972"/>
              <a:gd name="connsiteX10" fmla="*/ 965200 w 1024466"/>
              <a:gd name="connsiteY10" fmla="*/ 98778 h 478972"/>
              <a:gd name="connsiteX11" fmla="*/ 697089 w 1024466"/>
              <a:gd name="connsiteY11" fmla="*/ 2822 h 478972"/>
              <a:gd name="connsiteX12" fmla="*/ 479777 w 1024466"/>
              <a:gd name="connsiteY12" fmla="*/ 0 h 478972"/>
              <a:gd name="connsiteX13" fmla="*/ 375355 w 1024466"/>
              <a:gd name="connsiteY13" fmla="*/ 19756 h 478972"/>
              <a:gd name="connsiteX14" fmla="*/ 259644 w 1024466"/>
              <a:gd name="connsiteY14" fmla="*/ 5644 h 478972"/>
              <a:gd name="connsiteX15" fmla="*/ 124177 w 1024466"/>
              <a:gd name="connsiteY15" fmla="*/ 67733 h 478972"/>
              <a:gd name="connsiteX16" fmla="*/ 0 w 1024466"/>
              <a:gd name="connsiteY16" fmla="*/ 160867 h 478972"/>
              <a:gd name="connsiteX0" fmla="*/ 0 w 991809"/>
              <a:gd name="connsiteY0" fmla="*/ 204410 h 478972"/>
              <a:gd name="connsiteX1" fmla="*/ 275469 w 991809"/>
              <a:gd name="connsiteY1" fmla="*/ 478972 h 478972"/>
              <a:gd name="connsiteX2" fmla="*/ 308832 w 991809"/>
              <a:gd name="connsiteY2" fmla="*/ 364067 h 478972"/>
              <a:gd name="connsiteX3" fmla="*/ 373743 w 991809"/>
              <a:gd name="connsiteY3" fmla="*/ 287867 h 478972"/>
              <a:gd name="connsiteX4" fmla="*/ 466876 w 991809"/>
              <a:gd name="connsiteY4" fmla="*/ 304800 h 478972"/>
              <a:gd name="connsiteX5" fmla="*/ 531787 w 991809"/>
              <a:gd name="connsiteY5" fmla="*/ 276578 h 478972"/>
              <a:gd name="connsiteX6" fmla="*/ 610809 w 991809"/>
              <a:gd name="connsiteY6" fmla="*/ 200378 h 478972"/>
              <a:gd name="connsiteX7" fmla="*/ 782965 w 991809"/>
              <a:gd name="connsiteY7" fmla="*/ 307622 h 478972"/>
              <a:gd name="connsiteX8" fmla="*/ 887387 w 991809"/>
              <a:gd name="connsiteY8" fmla="*/ 259644 h 478972"/>
              <a:gd name="connsiteX9" fmla="*/ 991809 w 991809"/>
              <a:gd name="connsiteY9" fmla="*/ 189089 h 478972"/>
              <a:gd name="connsiteX10" fmla="*/ 932543 w 991809"/>
              <a:gd name="connsiteY10" fmla="*/ 98778 h 478972"/>
              <a:gd name="connsiteX11" fmla="*/ 664432 w 991809"/>
              <a:gd name="connsiteY11" fmla="*/ 2822 h 478972"/>
              <a:gd name="connsiteX12" fmla="*/ 447120 w 991809"/>
              <a:gd name="connsiteY12" fmla="*/ 0 h 478972"/>
              <a:gd name="connsiteX13" fmla="*/ 342698 w 991809"/>
              <a:gd name="connsiteY13" fmla="*/ 19756 h 478972"/>
              <a:gd name="connsiteX14" fmla="*/ 226987 w 991809"/>
              <a:gd name="connsiteY14" fmla="*/ 5644 h 478972"/>
              <a:gd name="connsiteX15" fmla="*/ 91520 w 991809"/>
              <a:gd name="connsiteY15" fmla="*/ 67733 h 478972"/>
              <a:gd name="connsiteX16" fmla="*/ 0 w 991809"/>
              <a:gd name="connsiteY16" fmla="*/ 204410 h 478972"/>
              <a:gd name="connsiteX0" fmla="*/ 0 w 991809"/>
              <a:gd name="connsiteY0" fmla="*/ 204410 h 478972"/>
              <a:gd name="connsiteX1" fmla="*/ 275469 w 991809"/>
              <a:gd name="connsiteY1" fmla="*/ 478972 h 478972"/>
              <a:gd name="connsiteX2" fmla="*/ 308832 w 991809"/>
              <a:gd name="connsiteY2" fmla="*/ 364067 h 478972"/>
              <a:gd name="connsiteX3" fmla="*/ 373743 w 991809"/>
              <a:gd name="connsiteY3" fmla="*/ 287867 h 478972"/>
              <a:gd name="connsiteX4" fmla="*/ 466876 w 991809"/>
              <a:gd name="connsiteY4" fmla="*/ 304800 h 478972"/>
              <a:gd name="connsiteX5" fmla="*/ 531787 w 991809"/>
              <a:gd name="connsiteY5" fmla="*/ 276578 h 478972"/>
              <a:gd name="connsiteX6" fmla="*/ 610809 w 991809"/>
              <a:gd name="connsiteY6" fmla="*/ 200378 h 478972"/>
              <a:gd name="connsiteX7" fmla="*/ 782965 w 991809"/>
              <a:gd name="connsiteY7" fmla="*/ 307622 h 478972"/>
              <a:gd name="connsiteX8" fmla="*/ 887387 w 991809"/>
              <a:gd name="connsiteY8" fmla="*/ 259644 h 478972"/>
              <a:gd name="connsiteX9" fmla="*/ 991809 w 991809"/>
              <a:gd name="connsiteY9" fmla="*/ 189089 h 478972"/>
              <a:gd name="connsiteX10" fmla="*/ 932543 w 991809"/>
              <a:gd name="connsiteY10" fmla="*/ 98778 h 478972"/>
              <a:gd name="connsiteX11" fmla="*/ 664432 w 991809"/>
              <a:gd name="connsiteY11" fmla="*/ 2822 h 478972"/>
              <a:gd name="connsiteX12" fmla="*/ 447120 w 991809"/>
              <a:gd name="connsiteY12" fmla="*/ 0 h 478972"/>
              <a:gd name="connsiteX13" fmla="*/ 342698 w 991809"/>
              <a:gd name="connsiteY13" fmla="*/ 19756 h 478972"/>
              <a:gd name="connsiteX14" fmla="*/ 226987 w 991809"/>
              <a:gd name="connsiteY14" fmla="*/ 5644 h 478972"/>
              <a:gd name="connsiteX15" fmla="*/ 124177 w 991809"/>
              <a:gd name="connsiteY15" fmla="*/ 94947 h 478972"/>
              <a:gd name="connsiteX16" fmla="*/ 0 w 991809"/>
              <a:gd name="connsiteY16" fmla="*/ 204410 h 478972"/>
              <a:gd name="connsiteX0" fmla="*/ 0 w 991809"/>
              <a:gd name="connsiteY0" fmla="*/ 204410 h 478972"/>
              <a:gd name="connsiteX1" fmla="*/ 275469 w 991809"/>
              <a:gd name="connsiteY1" fmla="*/ 478972 h 478972"/>
              <a:gd name="connsiteX2" fmla="*/ 308832 w 991809"/>
              <a:gd name="connsiteY2" fmla="*/ 364067 h 478972"/>
              <a:gd name="connsiteX3" fmla="*/ 373743 w 991809"/>
              <a:gd name="connsiteY3" fmla="*/ 287867 h 478972"/>
              <a:gd name="connsiteX4" fmla="*/ 466876 w 991809"/>
              <a:gd name="connsiteY4" fmla="*/ 304800 h 478972"/>
              <a:gd name="connsiteX5" fmla="*/ 531787 w 991809"/>
              <a:gd name="connsiteY5" fmla="*/ 276578 h 478972"/>
              <a:gd name="connsiteX6" fmla="*/ 610809 w 991809"/>
              <a:gd name="connsiteY6" fmla="*/ 200378 h 478972"/>
              <a:gd name="connsiteX7" fmla="*/ 782965 w 991809"/>
              <a:gd name="connsiteY7" fmla="*/ 307622 h 478972"/>
              <a:gd name="connsiteX8" fmla="*/ 887387 w 991809"/>
              <a:gd name="connsiteY8" fmla="*/ 259644 h 478972"/>
              <a:gd name="connsiteX9" fmla="*/ 991809 w 991809"/>
              <a:gd name="connsiteY9" fmla="*/ 189089 h 478972"/>
              <a:gd name="connsiteX10" fmla="*/ 932543 w 991809"/>
              <a:gd name="connsiteY10" fmla="*/ 98778 h 478972"/>
              <a:gd name="connsiteX11" fmla="*/ 664432 w 991809"/>
              <a:gd name="connsiteY11" fmla="*/ 2822 h 478972"/>
              <a:gd name="connsiteX12" fmla="*/ 447120 w 991809"/>
              <a:gd name="connsiteY12" fmla="*/ 0 h 478972"/>
              <a:gd name="connsiteX13" fmla="*/ 342698 w 991809"/>
              <a:gd name="connsiteY13" fmla="*/ 19756 h 478972"/>
              <a:gd name="connsiteX14" fmla="*/ 229708 w 991809"/>
              <a:gd name="connsiteY14" fmla="*/ 57351 h 478972"/>
              <a:gd name="connsiteX15" fmla="*/ 124177 w 991809"/>
              <a:gd name="connsiteY15" fmla="*/ 94947 h 478972"/>
              <a:gd name="connsiteX16" fmla="*/ 0 w 991809"/>
              <a:gd name="connsiteY16" fmla="*/ 204410 h 478972"/>
              <a:gd name="connsiteX0" fmla="*/ 0 w 991809"/>
              <a:gd name="connsiteY0" fmla="*/ 204410 h 478972"/>
              <a:gd name="connsiteX1" fmla="*/ 275469 w 991809"/>
              <a:gd name="connsiteY1" fmla="*/ 478972 h 478972"/>
              <a:gd name="connsiteX2" fmla="*/ 308832 w 991809"/>
              <a:gd name="connsiteY2" fmla="*/ 364067 h 478972"/>
              <a:gd name="connsiteX3" fmla="*/ 373743 w 991809"/>
              <a:gd name="connsiteY3" fmla="*/ 287867 h 478972"/>
              <a:gd name="connsiteX4" fmla="*/ 466876 w 991809"/>
              <a:gd name="connsiteY4" fmla="*/ 304800 h 478972"/>
              <a:gd name="connsiteX5" fmla="*/ 531787 w 991809"/>
              <a:gd name="connsiteY5" fmla="*/ 276578 h 478972"/>
              <a:gd name="connsiteX6" fmla="*/ 610809 w 991809"/>
              <a:gd name="connsiteY6" fmla="*/ 200378 h 478972"/>
              <a:gd name="connsiteX7" fmla="*/ 782965 w 991809"/>
              <a:gd name="connsiteY7" fmla="*/ 307622 h 478972"/>
              <a:gd name="connsiteX8" fmla="*/ 887387 w 991809"/>
              <a:gd name="connsiteY8" fmla="*/ 259644 h 478972"/>
              <a:gd name="connsiteX9" fmla="*/ 991809 w 991809"/>
              <a:gd name="connsiteY9" fmla="*/ 189089 h 478972"/>
              <a:gd name="connsiteX10" fmla="*/ 932543 w 991809"/>
              <a:gd name="connsiteY10" fmla="*/ 98778 h 478972"/>
              <a:gd name="connsiteX11" fmla="*/ 664432 w 991809"/>
              <a:gd name="connsiteY11" fmla="*/ 2822 h 478972"/>
              <a:gd name="connsiteX12" fmla="*/ 447120 w 991809"/>
              <a:gd name="connsiteY12" fmla="*/ 0 h 478972"/>
              <a:gd name="connsiteX13" fmla="*/ 353584 w 991809"/>
              <a:gd name="connsiteY13" fmla="*/ 63298 h 478972"/>
              <a:gd name="connsiteX14" fmla="*/ 229708 w 991809"/>
              <a:gd name="connsiteY14" fmla="*/ 57351 h 478972"/>
              <a:gd name="connsiteX15" fmla="*/ 124177 w 991809"/>
              <a:gd name="connsiteY15" fmla="*/ 94947 h 478972"/>
              <a:gd name="connsiteX16" fmla="*/ 0 w 991809"/>
              <a:gd name="connsiteY16" fmla="*/ 204410 h 478972"/>
              <a:gd name="connsiteX0" fmla="*/ 0 w 991809"/>
              <a:gd name="connsiteY0" fmla="*/ 201588 h 476150"/>
              <a:gd name="connsiteX1" fmla="*/ 275469 w 991809"/>
              <a:gd name="connsiteY1" fmla="*/ 476150 h 476150"/>
              <a:gd name="connsiteX2" fmla="*/ 308832 w 991809"/>
              <a:gd name="connsiteY2" fmla="*/ 361245 h 476150"/>
              <a:gd name="connsiteX3" fmla="*/ 373743 w 991809"/>
              <a:gd name="connsiteY3" fmla="*/ 285045 h 476150"/>
              <a:gd name="connsiteX4" fmla="*/ 466876 w 991809"/>
              <a:gd name="connsiteY4" fmla="*/ 301978 h 476150"/>
              <a:gd name="connsiteX5" fmla="*/ 531787 w 991809"/>
              <a:gd name="connsiteY5" fmla="*/ 273756 h 476150"/>
              <a:gd name="connsiteX6" fmla="*/ 610809 w 991809"/>
              <a:gd name="connsiteY6" fmla="*/ 197556 h 476150"/>
              <a:gd name="connsiteX7" fmla="*/ 782965 w 991809"/>
              <a:gd name="connsiteY7" fmla="*/ 304800 h 476150"/>
              <a:gd name="connsiteX8" fmla="*/ 887387 w 991809"/>
              <a:gd name="connsiteY8" fmla="*/ 256822 h 476150"/>
              <a:gd name="connsiteX9" fmla="*/ 991809 w 991809"/>
              <a:gd name="connsiteY9" fmla="*/ 186267 h 476150"/>
              <a:gd name="connsiteX10" fmla="*/ 932543 w 991809"/>
              <a:gd name="connsiteY10" fmla="*/ 95956 h 476150"/>
              <a:gd name="connsiteX11" fmla="*/ 664432 w 991809"/>
              <a:gd name="connsiteY11" fmla="*/ 0 h 476150"/>
              <a:gd name="connsiteX12" fmla="*/ 477056 w 991809"/>
              <a:gd name="connsiteY12" fmla="*/ 51607 h 476150"/>
              <a:gd name="connsiteX13" fmla="*/ 353584 w 991809"/>
              <a:gd name="connsiteY13" fmla="*/ 60476 h 476150"/>
              <a:gd name="connsiteX14" fmla="*/ 229708 w 991809"/>
              <a:gd name="connsiteY14" fmla="*/ 54529 h 476150"/>
              <a:gd name="connsiteX15" fmla="*/ 124177 w 991809"/>
              <a:gd name="connsiteY15" fmla="*/ 92125 h 476150"/>
              <a:gd name="connsiteX16" fmla="*/ 0 w 991809"/>
              <a:gd name="connsiteY16" fmla="*/ 201588 h 476150"/>
              <a:gd name="connsiteX0" fmla="*/ 0 w 991809"/>
              <a:gd name="connsiteY0" fmla="*/ 149981 h 424543"/>
              <a:gd name="connsiteX1" fmla="*/ 275469 w 991809"/>
              <a:gd name="connsiteY1" fmla="*/ 424543 h 424543"/>
              <a:gd name="connsiteX2" fmla="*/ 308832 w 991809"/>
              <a:gd name="connsiteY2" fmla="*/ 309638 h 424543"/>
              <a:gd name="connsiteX3" fmla="*/ 373743 w 991809"/>
              <a:gd name="connsiteY3" fmla="*/ 233438 h 424543"/>
              <a:gd name="connsiteX4" fmla="*/ 466876 w 991809"/>
              <a:gd name="connsiteY4" fmla="*/ 250371 h 424543"/>
              <a:gd name="connsiteX5" fmla="*/ 531787 w 991809"/>
              <a:gd name="connsiteY5" fmla="*/ 222149 h 424543"/>
              <a:gd name="connsiteX6" fmla="*/ 610809 w 991809"/>
              <a:gd name="connsiteY6" fmla="*/ 145949 h 424543"/>
              <a:gd name="connsiteX7" fmla="*/ 782965 w 991809"/>
              <a:gd name="connsiteY7" fmla="*/ 253193 h 424543"/>
              <a:gd name="connsiteX8" fmla="*/ 887387 w 991809"/>
              <a:gd name="connsiteY8" fmla="*/ 205215 h 424543"/>
              <a:gd name="connsiteX9" fmla="*/ 991809 w 991809"/>
              <a:gd name="connsiteY9" fmla="*/ 134660 h 424543"/>
              <a:gd name="connsiteX10" fmla="*/ 932543 w 991809"/>
              <a:gd name="connsiteY10" fmla="*/ 44349 h 424543"/>
              <a:gd name="connsiteX11" fmla="*/ 664432 w 991809"/>
              <a:gd name="connsiteY11" fmla="*/ 8264 h 424543"/>
              <a:gd name="connsiteX12" fmla="*/ 477056 w 991809"/>
              <a:gd name="connsiteY12" fmla="*/ 0 h 424543"/>
              <a:gd name="connsiteX13" fmla="*/ 353584 w 991809"/>
              <a:gd name="connsiteY13" fmla="*/ 8869 h 424543"/>
              <a:gd name="connsiteX14" fmla="*/ 229708 w 991809"/>
              <a:gd name="connsiteY14" fmla="*/ 2922 h 424543"/>
              <a:gd name="connsiteX15" fmla="*/ 124177 w 991809"/>
              <a:gd name="connsiteY15" fmla="*/ 40518 h 424543"/>
              <a:gd name="connsiteX16" fmla="*/ 0 w 991809"/>
              <a:gd name="connsiteY16" fmla="*/ 149981 h 424543"/>
              <a:gd name="connsiteX0" fmla="*/ 0 w 991809"/>
              <a:gd name="connsiteY0" fmla="*/ 149981 h 424543"/>
              <a:gd name="connsiteX1" fmla="*/ 275469 w 991809"/>
              <a:gd name="connsiteY1" fmla="*/ 424543 h 424543"/>
              <a:gd name="connsiteX2" fmla="*/ 308832 w 991809"/>
              <a:gd name="connsiteY2" fmla="*/ 309638 h 424543"/>
              <a:gd name="connsiteX3" fmla="*/ 373743 w 991809"/>
              <a:gd name="connsiteY3" fmla="*/ 233438 h 424543"/>
              <a:gd name="connsiteX4" fmla="*/ 466876 w 991809"/>
              <a:gd name="connsiteY4" fmla="*/ 250371 h 424543"/>
              <a:gd name="connsiteX5" fmla="*/ 531787 w 991809"/>
              <a:gd name="connsiteY5" fmla="*/ 222149 h 424543"/>
              <a:gd name="connsiteX6" fmla="*/ 610809 w 991809"/>
              <a:gd name="connsiteY6" fmla="*/ 145949 h 424543"/>
              <a:gd name="connsiteX7" fmla="*/ 782965 w 991809"/>
              <a:gd name="connsiteY7" fmla="*/ 253193 h 424543"/>
              <a:gd name="connsiteX8" fmla="*/ 887387 w 991809"/>
              <a:gd name="connsiteY8" fmla="*/ 205215 h 424543"/>
              <a:gd name="connsiteX9" fmla="*/ 991809 w 991809"/>
              <a:gd name="connsiteY9" fmla="*/ 134660 h 424543"/>
              <a:gd name="connsiteX10" fmla="*/ 889000 w 991809"/>
              <a:gd name="connsiteY10" fmla="*/ 68842 h 424543"/>
              <a:gd name="connsiteX11" fmla="*/ 664432 w 991809"/>
              <a:gd name="connsiteY11" fmla="*/ 8264 h 424543"/>
              <a:gd name="connsiteX12" fmla="*/ 477056 w 991809"/>
              <a:gd name="connsiteY12" fmla="*/ 0 h 424543"/>
              <a:gd name="connsiteX13" fmla="*/ 353584 w 991809"/>
              <a:gd name="connsiteY13" fmla="*/ 8869 h 424543"/>
              <a:gd name="connsiteX14" fmla="*/ 229708 w 991809"/>
              <a:gd name="connsiteY14" fmla="*/ 2922 h 424543"/>
              <a:gd name="connsiteX15" fmla="*/ 124177 w 991809"/>
              <a:gd name="connsiteY15" fmla="*/ 40518 h 424543"/>
              <a:gd name="connsiteX16" fmla="*/ 0 w 991809"/>
              <a:gd name="connsiteY16" fmla="*/ 149981 h 424543"/>
              <a:gd name="connsiteX0" fmla="*/ 0 w 934659"/>
              <a:gd name="connsiteY0" fmla="*/ 149981 h 424543"/>
              <a:gd name="connsiteX1" fmla="*/ 275469 w 934659"/>
              <a:gd name="connsiteY1" fmla="*/ 424543 h 424543"/>
              <a:gd name="connsiteX2" fmla="*/ 308832 w 934659"/>
              <a:gd name="connsiteY2" fmla="*/ 309638 h 424543"/>
              <a:gd name="connsiteX3" fmla="*/ 373743 w 934659"/>
              <a:gd name="connsiteY3" fmla="*/ 233438 h 424543"/>
              <a:gd name="connsiteX4" fmla="*/ 466876 w 934659"/>
              <a:gd name="connsiteY4" fmla="*/ 250371 h 424543"/>
              <a:gd name="connsiteX5" fmla="*/ 531787 w 934659"/>
              <a:gd name="connsiteY5" fmla="*/ 222149 h 424543"/>
              <a:gd name="connsiteX6" fmla="*/ 610809 w 934659"/>
              <a:gd name="connsiteY6" fmla="*/ 145949 h 424543"/>
              <a:gd name="connsiteX7" fmla="*/ 782965 w 934659"/>
              <a:gd name="connsiteY7" fmla="*/ 253193 h 424543"/>
              <a:gd name="connsiteX8" fmla="*/ 887387 w 934659"/>
              <a:gd name="connsiteY8" fmla="*/ 205215 h 424543"/>
              <a:gd name="connsiteX9" fmla="*/ 934659 w 934659"/>
              <a:gd name="connsiteY9" fmla="*/ 148267 h 424543"/>
              <a:gd name="connsiteX10" fmla="*/ 889000 w 934659"/>
              <a:gd name="connsiteY10" fmla="*/ 68842 h 424543"/>
              <a:gd name="connsiteX11" fmla="*/ 664432 w 934659"/>
              <a:gd name="connsiteY11" fmla="*/ 8264 h 424543"/>
              <a:gd name="connsiteX12" fmla="*/ 477056 w 934659"/>
              <a:gd name="connsiteY12" fmla="*/ 0 h 424543"/>
              <a:gd name="connsiteX13" fmla="*/ 353584 w 934659"/>
              <a:gd name="connsiteY13" fmla="*/ 8869 h 424543"/>
              <a:gd name="connsiteX14" fmla="*/ 229708 w 934659"/>
              <a:gd name="connsiteY14" fmla="*/ 2922 h 424543"/>
              <a:gd name="connsiteX15" fmla="*/ 124177 w 934659"/>
              <a:gd name="connsiteY15" fmla="*/ 40518 h 424543"/>
              <a:gd name="connsiteX16" fmla="*/ 0 w 934659"/>
              <a:gd name="connsiteY16" fmla="*/ 149981 h 424543"/>
              <a:gd name="connsiteX0" fmla="*/ 0 w 934659"/>
              <a:gd name="connsiteY0" fmla="*/ 149981 h 424543"/>
              <a:gd name="connsiteX1" fmla="*/ 275469 w 934659"/>
              <a:gd name="connsiteY1" fmla="*/ 424543 h 424543"/>
              <a:gd name="connsiteX2" fmla="*/ 308832 w 934659"/>
              <a:gd name="connsiteY2" fmla="*/ 309638 h 424543"/>
              <a:gd name="connsiteX3" fmla="*/ 373743 w 934659"/>
              <a:gd name="connsiteY3" fmla="*/ 233438 h 424543"/>
              <a:gd name="connsiteX4" fmla="*/ 466876 w 934659"/>
              <a:gd name="connsiteY4" fmla="*/ 250371 h 424543"/>
              <a:gd name="connsiteX5" fmla="*/ 531787 w 934659"/>
              <a:gd name="connsiteY5" fmla="*/ 222149 h 424543"/>
              <a:gd name="connsiteX6" fmla="*/ 610809 w 934659"/>
              <a:gd name="connsiteY6" fmla="*/ 145949 h 424543"/>
              <a:gd name="connsiteX7" fmla="*/ 766636 w 934659"/>
              <a:gd name="connsiteY7" fmla="*/ 272243 h 424543"/>
              <a:gd name="connsiteX8" fmla="*/ 887387 w 934659"/>
              <a:gd name="connsiteY8" fmla="*/ 205215 h 424543"/>
              <a:gd name="connsiteX9" fmla="*/ 934659 w 934659"/>
              <a:gd name="connsiteY9" fmla="*/ 148267 h 424543"/>
              <a:gd name="connsiteX10" fmla="*/ 889000 w 934659"/>
              <a:gd name="connsiteY10" fmla="*/ 68842 h 424543"/>
              <a:gd name="connsiteX11" fmla="*/ 664432 w 934659"/>
              <a:gd name="connsiteY11" fmla="*/ 8264 h 424543"/>
              <a:gd name="connsiteX12" fmla="*/ 477056 w 934659"/>
              <a:gd name="connsiteY12" fmla="*/ 0 h 424543"/>
              <a:gd name="connsiteX13" fmla="*/ 353584 w 934659"/>
              <a:gd name="connsiteY13" fmla="*/ 8869 h 424543"/>
              <a:gd name="connsiteX14" fmla="*/ 229708 w 934659"/>
              <a:gd name="connsiteY14" fmla="*/ 2922 h 424543"/>
              <a:gd name="connsiteX15" fmla="*/ 124177 w 934659"/>
              <a:gd name="connsiteY15" fmla="*/ 40518 h 424543"/>
              <a:gd name="connsiteX16" fmla="*/ 0 w 934659"/>
              <a:gd name="connsiteY16" fmla="*/ 149981 h 424543"/>
              <a:gd name="connsiteX0" fmla="*/ 0 w 934659"/>
              <a:gd name="connsiteY0" fmla="*/ 149981 h 424543"/>
              <a:gd name="connsiteX1" fmla="*/ 275469 w 934659"/>
              <a:gd name="connsiteY1" fmla="*/ 424543 h 424543"/>
              <a:gd name="connsiteX2" fmla="*/ 308832 w 934659"/>
              <a:gd name="connsiteY2" fmla="*/ 309638 h 424543"/>
              <a:gd name="connsiteX3" fmla="*/ 373743 w 934659"/>
              <a:gd name="connsiteY3" fmla="*/ 233438 h 424543"/>
              <a:gd name="connsiteX4" fmla="*/ 466876 w 934659"/>
              <a:gd name="connsiteY4" fmla="*/ 250371 h 424543"/>
              <a:gd name="connsiteX5" fmla="*/ 531787 w 934659"/>
              <a:gd name="connsiteY5" fmla="*/ 222149 h 424543"/>
              <a:gd name="connsiteX6" fmla="*/ 599923 w 934659"/>
              <a:gd name="connsiteY6" fmla="*/ 181327 h 424543"/>
              <a:gd name="connsiteX7" fmla="*/ 766636 w 934659"/>
              <a:gd name="connsiteY7" fmla="*/ 272243 h 424543"/>
              <a:gd name="connsiteX8" fmla="*/ 887387 w 934659"/>
              <a:gd name="connsiteY8" fmla="*/ 205215 h 424543"/>
              <a:gd name="connsiteX9" fmla="*/ 934659 w 934659"/>
              <a:gd name="connsiteY9" fmla="*/ 148267 h 424543"/>
              <a:gd name="connsiteX10" fmla="*/ 889000 w 934659"/>
              <a:gd name="connsiteY10" fmla="*/ 68842 h 424543"/>
              <a:gd name="connsiteX11" fmla="*/ 664432 w 934659"/>
              <a:gd name="connsiteY11" fmla="*/ 8264 h 424543"/>
              <a:gd name="connsiteX12" fmla="*/ 477056 w 934659"/>
              <a:gd name="connsiteY12" fmla="*/ 0 h 424543"/>
              <a:gd name="connsiteX13" fmla="*/ 353584 w 934659"/>
              <a:gd name="connsiteY13" fmla="*/ 8869 h 424543"/>
              <a:gd name="connsiteX14" fmla="*/ 229708 w 934659"/>
              <a:gd name="connsiteY14" fmla="*/ 2922 h 424543"/>
              <a:gd name="connsiteX15" fmla="*/ 124177 w 934659"/>
              <a:gd name="connsiteY15" fmla="*/ 40518 h 424543"/>
              <a:gd name="connsiteX16" fmla="*/ 0 w 934659"/>
              <a:gd name="connsiteY16" fmla="*/ 149981 h 424543"/>
              <a:gd name="connsiteX0" fmla="*/ 0 w 934659"/>
              <a:gd name="connsiteY0" fmla="*/ 149981 h 424543"/>
              <a:gd name="connsiteX1" fmla="*/ 275469 w 934659"/>
              <a:gd name="connsiteY1" fmla="*/ 424543 h 424543"/>
              <a:gd name="connsiteX2" fmla="*/ 308832 w 934659"/>
              <a:gd name="connsiteY2" fmla="*/ 309638 h 424543"/>
              <a:gd name="connsiteX3" fmla="*/ 373743 w 934659"/>
              <a:gd name="connsiteY3" fmla="*/ 233438 h 424543"/>
              <a:gd name="connsiteX4" fmla="*/ 464155 w 934659"/>
              <a:gd name="connsiteY4" fmla="*/ 266700 h 424543"/>
              <a:gd name="connsiteX5" fmla="*/ 531787 w 934659"/>
              <a:gd name="connsiteY5" fmla="*/ 222149 h 424543"/>
              <a:gd name="connsiteX6" fmla="*/ 599923 w 934659"/>
              <a:gd name="connsiteY6" fmla="*/ 181327 h 424543"/>
              <a:gd name="connsiteX7" fmla="*/ 766636 w 934659"/>
              <a:gd name="connsiteY7" fmla="*/ 272243 h 424543"/>
              <a:gd name="connsiteX8" fmla="*/ 887387 w 934659"/>
              <a:gd name="connsiteY8" fmla="*/ 205215 h 424543"/>
              <a:gd name="connsiteX9" fmla="*/ 934659 w 934659"/>
              <a:gd name="connsiteY9" fmla="*/ 148267 h 424543"/>
              <a:gd name="connsiteX10" fmla="*/ 889000 w 934659"/>
              <a:gd name="connsiteY10" fmla="*/ 68842 h 424543"/>
              <a:gd name="connsiteX11" fmla="*/ 664432 w 934659"/>
              <a:gd name="connsiteY11" fmla="*/ 8264 h 424543"/>
              <a:gd name="connsiteX12" fmla="*/ 477056 w 934659"/>
              <a:gd name="connsiteY12" fmla="*/ 0 h 424543"/>
              <a:gd name="connsiteX13" fmla="*/ 353584 w 934659"/>
              <a:gd name="connsiteY13" fmla="*/ 8869 h 424543"/>
              <a:gd name="connsiteX14" fmla="*/ 229708 w 934659"/>
              <a:gd name="connsiteY14" fmla="*/ 2922 h 424543"/>
              <a:gd name="connsiteX15" fmla="*/ 124177 w 934659"/>
              <a:gd name="connsiteY15" fmla="*/ 40518 h 424543"/>
              <a:gd name="connsiteX16" fmla="*/ 0 w 934659"/>
              <a:gd name="connsiteY16" fmla="*/ 149981 h 424543"/>
              <a:gd name="connsiteX0" fmla="*/ 0 w 934659"/>
              <a:gd name="connsiteY0" fmla="*/ 149981 h 424543"/>
              <a:gd name="connsiteX1" fmla="*/ 275469 w 934659"/>
              <a:gd name="connsiteY1" fmla="*/ 424543 h 424543"/>
              <a:gd name="connsiteX2" fmla="*/ 308832 w 934659"/>
              <a:gd name="connsiteY2" fmla="*/ 309638 h 424543"/>
              <a:gd name="connsiteX3" fmla="*/ 376465 w 934659"/>
              <a:gd name="connsiteY3" fmla="*/ 260652 h 424543"/>
              <a:gd name="connsiteX4" fmla="*/ 464155 w 934659"/>
              <a:gd name="connsiteY4" fmla="*/ 266700 h 424543"/>
              <a:gd name="connsiteX5" fmla="*/ 531787 w 934659"/>
              <a:gd name="connsiteY5" fmla="*/ 222149 h 424543"/>
              <a:gd name="connsiteX6" fmla="*/ 599923 w 934659"/>
              <a:gd name="connsiteY6" fmla="*/ 181327 h 424543"/>
              <a:gd name="connsiteX7" fmla="*/ 766636 w 934659"/>
              <a:gd name="connsiteY7" fmla="*/ 272243 h 424543"/>
              <a:gd name="connsiteX8" fmla="*/ 887387 w 934659"/>
              <a:gd name="connsiteY8" fmla="*/ 205215 h 424543"/>
              <a:gd name="connsiteX9" fmla="*/ 934659 w 934659"/>
              <a:gd name="connsiteY9" fmla="*/ 148267 h 424543"/>
              <a:gd name="connsiteX10" fmla="*/ 889000 w 934659"/>
              <a:gd name="connsiteY10" fmla="*/ 68842 h 424543"/>
              <a:gd name="connsiteX11" fmla="*/ 664432 w 934659"/>
              <a:gd name="connsiteY11" fmla="*/ 8264 h 424543"/>
              <a:gd name="connsiteX12" fmla="*/ 477056 w 934659"/>
              <a:gd name="connsiteY12" fmla="*/ 0 h 424543"/>
              <a:gd name="connsiteX13" fmla="*/ 353584 w 934659"/>
              <a:gd name="connsiteY13" fmla="*/ 8869 h 424543"/>
              <a:gd name="connsiteX14" fmla="*/ 229708 w 934659"/>
              <a:gd name="connsiteY14" fmla="*/ 2922 h 424543"/>
              <a:gd name="connsiteX15" fmla="*/ 124177 w 934659"/>
              <a:gd name="connsiteY15" fmla="*/ 40518 h 424543"/>
              <a:gd name="connsiteX16" fmla="*/ 0 w 934659"/>
              <a:gd name="connsiteY16" fmla="*/ 149981 h 42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4659" h="424543">
                <a:moveTo>
                  <a:pt x="0" y="149981"/>
                </a:moveTo>
                <a:lnTo>
                  <a:pt x="275469" y="424543"/>
                </a:lnTo>
                <a:cubicBezTo>
                  <a:pt x="282054" y="393499"/>
                  <a:pt x="302247" y="340682"/>
                  <a:pt x="308832" y="309638"/>
                </a:cubicBezTo>
                <a:cubicBezTo>
                  <a:pt x="327647" y="283297"/>
                  <a:pt x="357650" y="286993"/>
                  <a:pt x="376465" y="260652"/>
                </a:cubicBezTo>
                <a:cubicBezTo>
                  <a:pt x="402806" y="250774"/>
                  <a:pt x="437814" y="268581"/>
                  <a:pt x="464155" y="266700"/>
                </a:cubicBezTo>
                <a:lnTo>
                  <a:pt x="531787" y="222149"/>
                </a:lnTo>
                <a:lnTo>
                  <a:pt x="599923" y="181327"/>
                </a:lnTo>
                <a:lnTo>
                  <a:pt x="766636" y="272243"/>
                </a:lnTo>
                <a:lnTo>
                  <a:pt x="887387" y="205215"/>
                </a:lnTo>
                <a:lnTo>
                  <a:pt x="934659" y="148267"/>
                </a:lnTo>
                <a:lnTo>
                  <a:pt x="889000" y="68842"/>
                </a:lnTo>
                <a:lnTo>
                  <a:pt x="664432" y="8264"/>
                </a:lnTo>
                <a:lnTo>
                  <a:pt x="477056" y="0"/>
                </a:lnTo>
                <a:lnTo>
                  <a:pt x="353584" y="8869"/>
                </a:lnTo>
                <a:lnTo>
                  <a:pt x="229708" y="2922"/>
                </a:lnTo>
                <a:cubicBezTo>
                  <a:pt x="182671" y="33026"/>
                  <a:pt x="171214" y="10414"/>
                  <a:pt x="124177" y="40518"/>
                </a:cubicBezTo>
                <a:lnTo>
                  <a:pt x="0" y="149981"/>
                </a:lnTo>
                <a:close/>
              </a:path>
            </a:pathLst>
          </a:custGeom>
          <a:solidFill>
            <a:srgbClr val="00B050">
              <a:alpha val="5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00" dirty="0">
              <a:solidFill>
                <a:schemeClr val="tx1"/>
              </a:solidFill>
            </a:endParaRPr>
          </a:p>
        </p:txBody>
      </p:sp>
      <p:sp>
        <p:nvSpPr>
          <p:cNvPr id="13" name="Puolivapaa piirto 12"/>
          <p:cNvSpPr/>
          <p:nvPr/>
        </p:nvSpPr>
        <p:spPr>
          <a:xfrm>
            <a:off x="4331880" y="2300725"/>
            <a:ext cx="1743035" cy="787491"/>
          </a:xfrm>
          <a:custGeom>
            <a:avLst/>
            <a:gdLst>
              <a:gd name="connsiteX0" fmla="*/ 14111 w 1447800"/>
              <a:gd name="connsiteY0" fmla="*/ 846666 h 849489"/>
              <a:gd name="connsiteX1" fmla="*/ 0 w 1447800"/>
              <a:gd name="connsiteY1" fmla="*/ 730955 h 849489"/>
              <a:gd name="connsiteX2" fmla="*/ 2822 w 1447800"/>
              <a:gd name="connsiteY2" fmla="*/ 550333 h 849489"/>
              <a:gd name="connsiteX3" fmla="*/ 31044 w 1447800"/>
              <a:gd name="connsiteY3" fmla="*/ 499533 h 849489"/>
              <a:gd name="connsiteX4" fmla="*/ 81844 w 1447800"/>
              <a:gd name="connsiteY4" fmla="*/ 465666 h 849489"/>
              <a:gd name="connsiteX5" fmla="*/ 364066 w 1447800"/>
              <a:gd name="connsiteY5" fmla="*/ 375355 h 849489"/>
              <a:gd name="connsiteX6" fmla="*/ 440266 w 1447800"/>
              <a:gd name="connsiteY6" fmla="*/ 428978 h 849489"/>
              <a:gd name="connsiteX7" fmla="*/ 474133 w 1447800"/>
              <a:gd name="connsiteY7" fmla="*/ 567266 h 849489"/>
              <a:gd name="connsiteX8" fmla="*/ 530578 w 1447800"/>
              <a:gd name="connsiteY8" fmla="*/ 508000 h 849489"/>
              <a:gd name="connsiteX9" fmla="*/ 530578 w 1447800"/>
              <a:gd name="connsiteY9" fmla="*/ 457200 h 849489"/>
              <a:gd name="connsiteX10" fmla="*/ 578555 w 1447800"/>
              <a:gd name="connsiteY10" fmla="*/ 462844 h 849489"/>
              <a:gd name="connsiteX11" fmla="*/ 730955 w 1447800"/>
              <a:gd name="connsiteY11" fmla="*/ 310444 h 849489"/>
              <a:gd name="connsiteX12" fmla="*/ 942622 w 1447800"/>
              <a:gd name="connsiteY12" fmla="*/ 225778 h 849489"/>
              <a:gd name="connsiteX13" fmla="*/ 976489 w 1447800"/>
              <a:gd name="connsiteY13" fmla="*/ 110066 h 849489"/>
              <a:gd name="connsiteX14" fmla="*/ 1128889 w 1447800"/>
              <a:gd name="connsiteY14" fmla="*/ 0 h 849489"/>
              <a:gd name="connsiteX15" fmla="*/ 1179689 w 1447800"/>
              <a:gd name="connsiteY15" fmla="*/ 81844 h 849489"/>
              <a:gd name="connsiteX16" fmla="*/ 1250244 w 1447800"/>
              <a:gd name="connsiteY16" fmla="*/ 115711 h 849489"/>
              <a:gd name="connsiteX17" fmla="*/ 1346200 w 1447800"/>
              <a:gd name="connsiteY17" fmla="*/ 268111 h 849489"/>
              <a:gd name="connsiteX18" fmla="*/ 1374422 w 1447800"/>
              <a:gd name="connsiteY18" fmla="*/ 476955 h 849489"/>
              <a:gd name="connsiteX19" fmla="*/ 1447800 w 1447800"/>
              <a:gd name="connsiteY19" fmla="*/ 649111 h 849489"/>
              <a:gd name="connsiteX20" fmla="*/ 1120422 w 1447800"/>
              <a:gd name="connsiteY20" fmla="*/ 767644 h 849489"/>
              <a:gd name="connsiteX21" fmla="*/ 1018822 w 1447800"/>
              <a:gd name="connsiteY21" fmla="*/ 795866 h 849489"/>
              <a:gd name="connsiteX22" fmla="*/ 999066 w 1447800"/>
              <a:gd name="connsiteY22" fmla="*/ 578555 h 849489"/>
              <a:gd name="connsiteX23" fmla="*/ 852311 w 1447800"/>
              <a:gd name="connsiteY23" fmla="*/ 581378 h 849489"/>
              <a:gd name="connsiteX24" fmla="*/ 809978 w 1447800"/>
              <a:gd name="connsiteY24" fmla="*/ 643466 h 849489"/>
              <a:gd name="connsiteX25" fmla="*/ 773289 w 1447800"/>
              <a:gd name="connsiteY25" fmla="*/ 849489 h 849489"/>
              <a:gd name="connsiteX26" fmla="*/ 14111 w 1447800"/>
              <a:gd name="connsiteY26" fmla="*/ 846666 h 849489"/>
              <a:gd name="connsiteX0" fmla="*/ 14111 w 1447800"/>
              <a:gd name="connsiteY0" fmla="*/ 846666 h 869244"/>
              <a:gd name="connsiteX1" fmla="*/ 0 w 1447800"/>
              <a:gd name="connsiteY1" fmla="*/ 730955 h 869244"/>
              <a:gd name="connsiteX2" fmla="*/ 2822 w 1447800"/>
              <a:gd name="connsiteY2" fmla="*/ 550333 h 869244"/>
              <a:gd name="connsiteX3" fmla="*/ 31044 w 1447800"/>
              <a:gd name="connsiteY3" fmla="*/ 499533 h 869244"/>
              <a:gd name="connsiteX4" fmla="*/ 81844 w 1447800"/>
              <a:gd name="connsiteY4" fmla="*/ 465666 h 869244"/>
              <a:gd name="connsiteX5" fmla="*/ 364066 w 1447800"/>
              <a:gd name="connsiteY5" fmla="*/ 375355 h 869244"/>
              <a:gd name="connsiteX6" fmla="*/ 440266 w 1447800"/>
              <a:gd name="connsiteY6" fmla="*/ 428978 h 869244"/>
              <a:gd name="connsiteX7" fmla="*/ 474133 w 1447800"/>
              <a:gd name="connsiteY7" fmla="*/ 567266 h 869244"/>
              <a:gd name="connsiteX8" fmla="*/ 530578 w 1447800"/>
              <a:gd name="connsiteY8" fmla="*/ 508000 h 869244"/>
              <a:gd name="connsiteX9" fmla="*/ 530578 w 1447800"/>
              <a:gd name="connsiteY9" fmla="*/ 457200 h 869244"/>
              <a:gd name="connsiteX10" fmla="*/ 578555 w 1447800"/>
              <a:gd name="connsiteY10" fmla="*/ 462844 h 869244"/>
              <a:gd name="connsiteX11" fmla="*/ 730955 w 1447800"/>
              <a:gd name="connsiteY11" fmla="*/ 310444 h 869244"/>
              <a:gd name="connsiteX12" fmla="*/ 942622 w 1447800"/>
              <a:gd name="connsiteY12" fmla="*/ 225778 h 869244"/>
              <a:gd name="connsiteX13" fmla="*/ 976489 w 1447800"/>
              <a:gd name="connsiteY13" fmla="*/ 110066 h 869244"/>
              <a:gd name="connsiteX14" fmla="*/ 1128889 w 1447800"/>
              <a:gd name="connsiteY14" fmla="*/ 0 h 869244"/>
              <a:gd name="connsiteX15" fmla="*/ 1179689 w 1447800"/>
              <a:gd name="connsiteY15" fmla="*/ 81844 h 869244"/>
              <a:gd name="connsiteX16" fmla="*/ 1250244 w 1447800"/>
              <a:gd name="connsiteY16" fmla="*/ 115711 h 869244"/>
              <a:gd name="connsiteX17" fmla="*/ 1346200 w 1447800"/>
              <a:gd name="connsiteY17" fmla="*/ 268111 h 869244"/>
              <a:gd name="connsiteX18" fmla="*/ 1374422 w 1447800"/>
              <a:gd name="connsiteY18" fmla="*/ 476955 h 869244"/>
              <a:gd name="connsiteX19" fmla="*/ 1447800 w 1447800"/>
              <a:gd name="connsiteY19" fmla="*/ 649111 h 869244"/>
              <a:gd name="connsiteX20" fmla="*/ 1120422 w 1447800"/>
              <a:gd name="connsiteY20" fmla="*/ 767644 h 869244"/>
              <a:gd name="connsiteX21" fmla="*/ 1018822 w 1447800"/>
              <a:gd name="connsiteY21" fmla="*/ 795866 h 869244"/>
              <a:gd name="connsiteX22" fmla="*/ 999066 w 1447800"/>
              <a:gd name="connsiteY22" fmla="*/ 578555 h 869244"/>
              <a:gd name="connsiteX23" fmla="*/ 852311 w 1447800"/>
              <a:gd name="connsiteY23" fmla="*/ 581378 h 869244"/>
              <a:gd name="connsiteX24" fmla="*/ 809978 w 1447800"/>
              <a:gd name="connsiteY24" fmla="*/ 643466 h 869244"/>
              <a:gd name="connsiteX25" fmla="*/ 773289 w 1447800"/>
              <a:gd name="connsiteY25" fmla="*/ 849489 h 869244"/>
              <a:gd name="connsiteX26" fmla="*/ 426155 w 1447800"/>
              <a:gd name="connsiteY26" fmla="*/ 869244 h 869244"/>
              <a:gd name="connsiteX27" fmla="*/ 14111 w 1447800"/>
              <a:gd name="connsiteY27" fmla="*/ 846666 h 869244"/>
              <a:gd name="connsiteX0" fmla="*/ 14111 w 1447800"/>
              <a:gd name="connsiteY0" fmla="*/ 852311 h 874889"/>
              <a:gd name="connsiteX1" fmla="*/ 0 w 1447800"/>
              <a:gd name="connsiteY1" fmla="*/ 736600 h 874889"/>
              <a:gd name="connsiteX2" fmla="*/ 2822 w 1447800"/>
              <a:gd name="connsiteY2" fmla="*/ 555978 h 874889"/>
              <a:gd name="connsiteX3" fmla="*/ 31044 w 1447800"/>
              <a:gd name="connsiteY3" fmla="*/ 505178 h 874889"/>
              <a:gd name="connsiteX4" fmla="*/ 81844 w 1447800"/>
              <a:gd name="connsiteY4" fmla="*/ 471311 h 874889"/>
              <a:gd name="connsiteX5" fmla="*/ 364066 w 1447800"/>
              <a:gd name="connsiteY5" fmla="*/ 381000 h 874889"/>
              <a:gd name="connsiteX6" fmla="*/ 440266 w 1447800"/>
              <a:gd name="connsiteY6" fmla="*/ 434623 h 874889"/>
              <a:gd name="connsiteX7" fmla="*/ 474133 w 1447800"/>
              <a:gd name="connsiteY7" fmla="*/ 572911 h 874889"/>
              <a:gd name="connsiteX8" fmla="*/ 530578 w 1447800"/>
              <a:gd name="connsiteY8" fmla="*/ 513645 h 874889"/>
              <a:gd name="connsiteX9" fmla="*/ 530578 w 1447800"/>
              <a:gd name="connsiteY9" fmla="*/ 462845 h 874889"/>
              <a:gd name="connsiteX10" fmla="*/ 578555 w 1447800"/>
              <a:gd name="connsiteY10" fmla="*/ 468489 h 874889"/>
              <a:gd name="connsiteX11" fmla="*/ 730955 w 1447800"/>
              <a:gd name="connsiteY11" fmla="*/ 316089 h 874889"/>
              <a:gd name="connsiteX12" fmla="*/ 942622 w 1447800"/>
              <a:gd name="connsiteY12" fmla="*/ 231423 h 874889"/>
              <a:gd name="connsiteX13" fmla="*/ 976489 w 1447800"/>
              <a:gd name="connsiteY13" fmla="*/ 115711 h 874889"/>
              <a:gd name="connsiteX14" fmla="*/ 1143000 w 1447800"/>
              <a:gd name="connsiteY14" fmla="*/ 0 h 874889"/>
              <a:gd name="connsiteX15" fmla="*/ 1179689 w 1447800"/>
              <a:gd name="connsiteY15" fmla="*/ 87489 h 874889"/>
              <a:gd name="connsiteX16" fmla="*/ 1250244 w 1447800"/>
              <a:gd name="connsiteY16" fmla="*/ 121356 h 874889"/>
              <a:gd name="connsiteX17" fmla="*/ 1346200 w 1447800"/>
              <a:gd name="connsiteY17" fmla="*/ 273756 h 874889"/>
              <a:gd name="connsiteX18" fmla="*/ 1374422 w 1447800"/>
              <a:gd name="connsiteY18" fmla="*/ 482600 h 874889"/>
              <a:gd name="connsiteX19" fmla="*/ 1447800 w 1447800"/>
              <a:gd name="connsiteY19" fmla="*/ 654756 h 874889"/>
              <a:gd name="connsiteX20" fmla="*/ 1120422 w 1447800"/>
              <a:gd name="connsiteY20" fmla="*/ 773289 h 874889"/>
              <a:gd name="connsiteX21" fmla="*/ 1018822 w 1447800"/>
              <a:gd name="connsiteY21" fmla="*/ 801511 h 874889"/>
              <a:gd name="connsiteX22" fmla="*/ 999066 w 1447800"/>
              <a:gd name="connsiteY22" fmla="*/ 584200 h 874889"/>
              <a:gd name="connsiteX23" fmla="*/ 852311 w 1447800"/>
              <a:gd name="connsiteY23" fmla="*/ 587023 h 874889"/>
              <a:gd name="connsiteX24" fmla="*/ 809978 w 1447800"/>
              <a:gd name="connsiteY24" fmla="*/ 649111 h 874889"/>
              <a:gd name="connsiteX25" fmla="*/ 773289 w 1447800"/>
              <a:gd name="connsiteY25" fmla="*/ 855134 h 874889"/>
              <a:gd name="connsiteX26" fmla="*/ 426155 w 1447800"/>
              <a:gd name="connsiteY26" fmla="*/ 874889 h 874889"/>
              <a:gd name="connsiteX27" fmla="*/ 14111 w 1447800"/>
              <a:gd name="connsiteY27" fmla="*/ 852311 h 874889"/>
              <a:gd name="connsiteX0" fmla="*/ 14111 w 1447800"/>
              <a:gd name="connsiteY0" fmla="*/ 852311 h 874889"/>
              <a:gd name="connsiteX1" fmla="*/ 0 w 1447800"/>
              <a:gd name="connsiteY1" fmla="*/ 736600 h 874889"/>
              <a:gd name="connsiteX2" fmla="*/ 2822 w 1447800"/>
              <a:gd name="connsiteY2" fmla="*/ 555978 h 874889"/>
              <a:gd name="connsiteX3" fmla="*/ 31044 w 1447800"/>
              <a:gd name="connsiteY3" fmla="*/ 505178 h 874889"/>
              <a:gd name="connsiteX4" fmla="*/ 81844 w 1447800"/>
              <a:gd name="connsiteY4" fmla="*/ 471311 h 874889"/>
              <a:gd name="connsiteX5" fmla="*/ 364066 w 1447800"/>
              <a:gd name="connsiteY5" fmla="*/ 381000 h 874889"/>
              <a:gd name="connsiteX6" fmla="*/ 440266 w 1447800"/>
              <a:gd name="connsiteY6" fmla="*/ 434623 h 874889"/>
              <a:gd name="connsiteX7" fmla="*/ 474133 w 1447800"/>
              <a:gd name="connsiteY7" fmla="*/ 572911 h 874889"/>
              <a:gd name="connsiteX8" fmla="*/ 530578 w 1447800"/>
              <a:gd name="connsiteY8" fmla="*/ 513645 h 874889"/>
              <a:gd name="connsiteX9" fmla="*/ 530578 w 1447800"/>
              <a:gd name="connsiteY9" fmla="*/ 462845 h 874889"/>
              <a:gd name="connsiteX10" fmla="*/ 578555 w 1447800"/>
              <a:gd name="connsiteY10" fmla="*/ 468489 h 874889"/>
              <a:gd name="connsiteX11" fmla="*/ 730955 w 1447800"/>
              <a:gd name="connsiteY11" fmla="*/ 316089 h 874889"/>
              <a:gd name="connsiteX12" fmla="*/ 942622 w 1447800"/>
              <a:gd name="connsiteY12" fmla="*/ 231423 h 874889"/>
              <a:gd name="connsiteX13" fmla="*/ 976489 w 1447800"/>
              <a:gd name="connsiteY13" fmla="*/ 115711 h 874889"/>
              <a:gd name="connsiteX14" fmla="*/ 1143000 w 1447800"/>
              <a:gd name="connsiteY14" fmla="*/ 0 h 874889"/>
              <a:gd name="connsiteX15" fmla="*/ 1202266 w 1447800"/>
              <a:gd name="connsiteY15" fmla="*/ 87489 h 874889"/>
              <a:gd name="connsiteX16" fmla="*/ 1250244 w 1447800"/>
              <a:gd name="connsiteY16" fmla="*/ 121356 h 874889"/>
              <a:gd name="connsiteX17" fmla="*/ 1346200 w 1447800"/>
              <a:gd name="connsiteY17" fmla="*/ 273756 h 874889"/>
              <a:gd name="connsiteX18" fmla="*/ 1374422 w 1447800"/>
              <a:gd name="connsiteY18" fmla="*/ 482600 h 874889"/>
              <a:gd name="connsiteX19" fmla="*/ 1447800 w 1447800"/>
              <a:gd name="connsiteY19" fmla="*/ 654756 h 874889"/>
              <a:gd name="connsiteX20" fmla="*/ 1120422 w 1447800"/>
              <a:gd name="connsiteY20" fmla="*/ 773289 h 874889"/>
              <a:gd name="connsiteX21" fmla="*/ 1018822 w 1447800"/>
              <a:gd name="connsiteY21" fmla="*/ 801511 h 874889"/>
              <a:gd name="connsiteX22" fmla="*/ 999066 w 1447800"/>
              <a:gd name="connsiteY22" fmla="*/ 584200 h 874889"/>
              <a:gd name="connsiteX23" fmla="*/ 852311 w 1447800"/>
              <a:gd name="connsiteY23" fmla="*/ 587023 h 874889"/>
              <a:gd name="connsiteX24" fmla="*/ 809978 w 1447800"/>
              <a:gd name="connsiteY24" fmla="*/ 649111 h 874889"/>
              <a:gd name="connsiteX25" fmla="*/ 773289 w 1447800"/>
              <a:gd name="connsiteY25" fmla="*/ 855134 h 874889"/>
              <a:gd name="connsiteX26" fmla="*/ 426155 w 1447800"/>
              <a:gd name="connsiteY26" fmla="*/ 874889 h 874889"/>
              <a:gd name="connsiteX27" fmla="*/ 14111 w 1447800"/>
              <a:gd name="connsiteY27" fmla="*/ 852311 h 874889"/>
              <a:gd name="connsiteX0" fmla="*/ 14111 w 1447800"/>
              <a:gd name="connsiteY0" fmla="*/ 852311 h 874889"/>
              <a:gd name="connsiteX1" fmla="*/ 0 w 1447800"/>
              <a:gd name="connsiteY1" fmla="*/ 736600 h 874889"/>
              <a:gd name="connsiteX2" fmla="*/ 2822 w 1447800"/>
              <a:gd name="connsiteY2" fmla="*/ 555978 h 874889"/>
              <a:gd name="connsiteX3" fmla="*/ 31044 w 1447800"/>
              <a:gd name="connsiteY3" fmla="*/ 505178 h 874889"/>
              <a:gd name="connsiteX4" fmla="*/ 81844 w 1447800"/>
              <a:gd name="connsiteY4" fmla="*/ 471311 h 874889"/>
              <a:gd name="connsiteX5" fmla="*/ 364066 w 1447800"/>
              <a:gd name="connsiteY5" fmla="*/ 381000 h 874889"/>
              <a:gd name="connsiteX6" fmla="*/ 440266 w 1447800"/>
              <a:gd name="connsiteY6" fmla="*/ 434623 h 874889"/>
              <a:gd name="connsiteX7" fmla="*/ 474133 w 1447800"/>
              <a:gd name="connsiteY7" fmla="*/ 572911 h 874889"/>
              <a:gd name="connsiteX8" fmla="*/ 530578 w 1447800"/>
              <a:gd name="connsiteY8" fmla="*/ 513645 h 874889"/>
              <a:gd name="connsiteX9" fmla="*/ 530578 w 1447800"/>
              <a:gd name="connsiteY9" fmla="*/ 462845 h 874889"/>
              <a:gd name="connsiteX10" fmla="*/ 578555 w 1447800"/>
              <a:gd name="connsiteY10" fmla="*/ 468489 h 874889"/>
              <a:gd name="connsiteX11" fmla="*/ 730955 w 1447800"/>
              <a:gd name="connsiteY11" fmla="*/ 316089 h 874889"/>
              <a:gd name="connsiteX12" fmla="*/ 942622 w 1447800"/>
              <a:gd name="connsiteY12" fmla="*/ 231423 h 874889"/>
              <a:gd name="connsiteX13" fmla="*/ 976489 w 1447800"/>
              <a:gd name="connsiteY13" fmla="*/ 115711 h 874889"/>
              <a:gd name="connsiteX14" fmla="*/ 1143000 w 1447800"/>
              <a:gd name="connsiteY14" fmla="*/ 0 h 874889"/>
              <a:gd name="connsiteX15" fmla="*/ 1202266 w 1447800"/>
              <a:gd name="connsiteY15" fmla="*/ 87489 h 874889"/>
              <a:gd name="connsiteX16" fmla="*/ 1275644 w 1447800"/>
              <a:gd name="connsiteY16" fmla="*/ 115711 h 874889"/>
              <a:gd name="connsiteX17" fmla="*/ 1346200 w 1447800"/>
              <a:gd name="connsiteY17" fmla="*/ 273756 h 874889"/>
              <a:gd name="connsiteX18" fmla="*/ 1374422 w 1447800"/>
              <a:gd name="connsiteY18" fmla="*/ 482600 h 874889"/>
              <a:gd name="connsiteX19" fmla="*/ 1447800 w 1447800"/>
              <a:gd name="connsiteY19" fmla="*/ 654756 h 874889"/>
              <a:gd name="connsiteX20" fmla="*/ 1120422 w 1447800"/>
              <a:gd name="connsiteY20" fmla="*/ 773289 h 874889"/>
              <a:gd name="connsiteX21" fmla="*/ 1018822 w 1447800"/>
              <a:gd name="connsiteY21" fmla="*/ 801511 h 874889"/>
              <a:gd name="connsiteX22" fmla="*/ 999066 w 1447800"/>
              <a:gd name="connsiteY22" fmla="*/ 584200 h 874889"/>
              <a:gd name="connsiteX23" fmla="*/ 852311 w 1447800"/>
              <a:gd name="connsiteY23" fmla="*/ 587023 h 874889"/>
              <a:gd name="connsiteX24" fmla="*/ 809978 w 1447800"/>
              <a:gd name="connsiteY24" fmla="*/ 649111 h 874889"/>
              <a:gd name="connsiteX25" fmla="*/ 773289 w 1447800"/>
              <a:gd name="connsiteY25" fmla="*/ 855134 h 874889"/>
              <a:gd name="connsiteX26" fmla="*/ 426155 w 1447800"/>
              <a:gd name="connsiteY26" fmla="*/ 874889 h 874889"/>
              <a:gd name="connsiteX27" fmla="*/ 14111 w 1447800"/>
              <a:gd name="connsiteY27" fmla="*/ 852311 h 874889"/>
              <a:gd name="connsiteX0" fmla="*/ 14111 w 1447800"/>
              <a:gd name="connsiteY0" fmla="*/ 852311 h 874889"/>
              <a:gd name="connsiteX1" fmla="*/ 0 w 1447800"/>
              <a:gd name="connsiteY1" fmla="*/ 736600 h 874889"/>
              <a:gd name="connsiteX2" fmla="*/ 2822 w 1447800"/>
              <a:gd name="connsiteY2" fmla="*/ 555978 h 874889"/>
              <a:gd name="connsiteX3" fmla="*/ 31044 w 1447800"/>
              <a:gd name="connsiteY3" fmla="*/ 505178 h 874889"/>
              <a:gd name="connsiteX4" fmla="*/ 81844 w 1447800"/>
              <a:gd name="connsiteY4" fmla="*/ 471311 h 874889"/>
              <a:gd name="connsiteX5" fmla="*/ 364066 w 1447800"/>
              <a:gd name="connsiteY5" fmla="*/ 381000 h 874889"/>
              <a:gd name="connsiteX6" fmla="*/ 440266 w 1447800"/>
              <a:gd name="connsiteY6" fmla="*/ 434623 h 874889"/>
              <a:gd name="connsiteX7" fmla="*/ 474133 w 1447800"/>
              <a:gd name="connsiteY7" fmla="*/ 572911 h 874889"/>
              <a:gd name="connsiteX8" fmla="*/ 530578 w 1447800"/>
              <a:gd name="connsiteY8" fmla="*/ 513645 h 874889"/>
              <a:gd name="connsiteX9" fmla="*/ 530578 w 1447800"/>
              <a:gd name="connsiteY9" fmla="*/ 462845 h 874889"/>
              <a:gd name="connsiteX10" fmla="*/ 578555 w 1447800"/>
              <a:gd name="connsiteY10" fmla="*/ 468489 h 874889"/>
              <a:gd name="connsiteX11" fmla="*/ 730955 w 1447800"/>
              <a:gd name="connsiteY11" fmla="*/ 316089 h 874889"/>
              <a:gd name="connsiteX12" fmla="*/ 942622 w 1447800"/>
              <a:gd name="connsiteY12" fmla="*/ 231423 h 874889"/>
              <a:gd name="connsiteX13" fmla="*/ 976489 w 1447800"/>
              <a:gd name="connsiteY13" fmla="*/ 115711 h 874889"/>
              <a:gd name="connsiteX14" fmla="*/ 1143000 w 1447800"/>
              <a:gd name="connsiteY14" fmla="*/ 0 h 874889"/>
              <a:gd name="connsiteX15" fmla="*/ 1202266 w 1447800"/>
              <a:gd name="connsiteY15" fmla="*/ 87489 h 874889"/>
              <a:gd name="connsiteX16" fmla="*/ 1275644 w 1447800"/>
              <a:gd name="connsiteY16" fmla="*/ 115711 h 874889"/>
              <a:gd name="connsiteX17" fmla="*/ 1346200 w 1447800"/>
              <a:gd name="connsiteY17" fmla="*/ 273756 h 874889"/>
              <a:gd name="connsiteX18" fmla="*/ 1357488 w 1447800"/>
              <a:gd name="connsiteY18" fmla="*/ 282222 h 874889"/>
              <a:gd name="connsiteX19" fmla="*/ 1374422 w 1447800"/>
              <a:gd name="connsiteY19" fmla="*/ 482600 h 874889"/>
              <a:gd name="connsiteX20" fmla="*/ 1447800 w 1447800"/>
              <a:gd name="connsiteY20" fmla="*/ 654756 h 874889"/>
              <a:gd name="connsiteX21" fmla="*/ 1120422 w 1447800"/>
              <a:gd name="connsiteY21" fmla="*/ 773289 h 874889"/>
              <a:gd name="connsiteX22" fmla="*/ 1018822 w 1447800"/>
              <a:gd name="connsiteY22" fmla="*/ 801511 h 874889"/>
              <a:gd name="connsiteX23" fmla="*/ 999066 w 1447800"/>
              <a:gd name="connsiteY23" fmla="*/ 584200 h 874889"/>
              <a:gd name="connsiteX24" fmla="*/ 852311 w 1447800"/>
              <a:gd name="connsiteY24" fmla="*/ 587023 h 874889"/>
              <a:gd name="connsiteX25" fmla="*/ 809978 w 1447800"/>
              <a:gd name="connsiteY25" fmla="*/ 649111 h 874889"/>
              <a:gd name="connsiteX26" fmla="*/ 773289 w 1447800"/>
              <a:gd name="connsiteY26" fmla="*/ 855134 h 874889"/>
              <a:gd name="connsiteX27" fmla="*/ 426155 w 1447800"/>
              <a:gd name="connsiteY27" fmla="*/ 874889 h 874889"/>
              <a:gd name="connsiteX28" fmla="*/ 14111 w 1447800"/>
              <a:gd name="connsiteY28" fmla="*/ 852311 h 874889"/>
              <a:gd name="connsiteX0" fmla="*/ 14111 w 1447800"/>
              <a:gd name="connsiteY0" fmla="*/ 852311 h 874889"/>
              <a:gd name="connsiteX1" fmla="*/ 0 w 1447800"/>
              <a:gd name="connsiteY1" fmla="*/ 736600 h 874889"/>
              <a:gd name="connsiteX2" fmla="*/ 2822 w 1447800"/>
              <a:gd name="connsiteY2" fmla="*/ 555978 h 874889"/>
              <a:gd name="connsiteX3" fmla="*/ 31044 w 1447800"/>
              <a:gd name="connsiteY3" fmla="*/ 505178 h 874889"/>
              <a:gd name="connsiteX4" fmla="*/ 81844 w 1447800"/>
              <a:gd name="connsiteY4" fmla="*/ 471311 h 874889"/>
              <a:gd name="connsiteX5" fmla="*/ 364066 w 1447800"/>
              <a:gd name="connsiteY5" fmla="*/ 381000 h 874889"/>
              <a:gd name="connsiteX6" fmla="*/ 440266 w 1447800"/>
              <a:gd name="connsiteY6" fmla="*/ 434623 h 874889"/>
              <a:gd name="connsiteX7" fmla="*/ 474133 w 1447800"/>
              <a:gd name="connsiteY7" fmla="*/ 572911 h 874889"/>
              <a:gd name="connsiteX8" fmla="*/ 530578 w 1447800"/>
              <a:gd name="connsiteY8" fmla="*/ 513645 h 874889"/>
              <a:gd name="connsiteX9" fmla="*/ 530578 w 1447800"/>
              <a:gd name="connsiteY9" fmla="*/ 462845 h 874889"/>
              <a:gd name="connsiteX10" fmla="*/ 578555 w 1447800"/>
              <a:gd name="connsiteY10" fmla="*/ 468489 h 874889"/>
              <a:gd name="connsiteX11" fmla="*/ 730955 w 1447800"/>
              <a:gd name="connsiteY11" fmla="*/ 316089 h 874889"/>
              <a:gd name="connsiteX12" fmla="*/ 942622 w 1447800"/>
              <a:gd name="connsiteY12" fmla="*/ 231423 h 874889"/>
              <a:gd name="connsiteX13" fmla="*/ 976489 w 1447800"/>
              <a:gd name="connsiteY13" fmla="*/ 115711 h 874889"/>
              <a:gd name="connsiteX14" fmla="*/ 1143000 w 1447800"/>
              <a:gd name="connsiteY14" fmla="*/ 0 h 874889"/>
              <a:gd name="connsiteX15" fmla="*/ 1202266 w 1447800"/>
              <a:gd name="connsiteY15" fmla="*/ 87489 h 874889"/>
              <a:gd name="connsiteX16" fmla="*/ 1275644 w 1447800"/>
              <a:gd name="connsiteY16" fmla="*/ 115711 h 874889"/>
              <a:gd name="connsiteX17" fmla="*/ 1357488 w 1447800"/>
              <a:gd name="connsiteY17" fmla="*/ 228600 h 874889"/>
              <a:gd name="connsiteX18" fmla="*/ 1346200 w 1447800"/>
              <a:gd name="connsiteY18" fmla="*/ 273756 h 874889"/>
              <a:gd name="connsiteX19" fmla="*/ 1357488 w 1447800"/>
              <a:gd name="connsiteY19" fmla="*/ 282222 h 874889"/>
              <a:gd name="connsiteX20" fmla="*/ 1374422 w 1447800"/>
              <a:gd name="connsiteY20" fmla="*/ 482600 h 874889"/>
              <a:gd name="connsiteX21" fmla="*/ 1447800 w 1447800"/>
              <a:gd name="connsiteY21" fmla="*/ 654756 h 874889"/>
              <a:gd name="connsiteX22" fmla="*/ 1120422 w 1447800"/>
              <a:gd name="connsiteY22" fmla="*/ 773289 h 874889"/>
              <a:gd name="connsiteX23" fmla="*/ 1018822 w 1447800"/>
              <a:gd name="connsiteY23" fmla="*/ 801511 h 874889"/>
              <a:gd name="connsiteX24" fmla="*/ 999066 w 1447800"/>
              <a:gd name="connsiteY24" fmla="*/ 584200 h 874889"/>
              <a:gd name="connsiteX25" fmla="*/ 852311 w 1447800"/>
              <a:gd name="connsiteY25" fmla="*/ 587023 h 874889"/>
              <a:gd name="connsiteX26" fmla="*/ 809978 w 1447800"/>
              <a:gd name="connsiteY26" fmla="*/ 649111 h 874889"/>
              <a:gd name="connsiteX27" fmla="*/ 773289 w 1447800"/>
              <a:gd name="connsiteY27" fmla="*/ 855134 h 874889"/>
              <a:gd name="connsiteX28" fmla="*/ 426155 w 1447800"/>
              <a:gd name="connsiteY28" fmla="*/ 874889 h 874889"/>
              <a:gd name="connsiteX29" fmla="*/ 14111 w 1447800"/>
              <a:gd name="connsiteY29" fmla="*/ 852311 h 874889"/>
              <a:gd name="connsiteX0" fmla="*/ 14111 w 1447800"/>
              <a:gd name="connsiteY0" fmla="*/ 852311 h 874889"/>
              <a:gd name="connsiteX1" fmla="*/ 0 w 1447800"/>
              <a:gd name="connsiteY1" fmla="*/ 736600 h 874889"/>
              <a:gd name="connsiteX2" fmla="*/ 2822 w 1447800"/>
              <a:gd name="connsiteY2" fmla="*/ 555978 h 874889"/>
              <a:gd name="connsiteX3" fmla="*/ 31044 w 1447800"/>
              <a:gd name="connsiteY3" fmla="*/ 505178 h 874889"/>
              <a:gd name="connsiteX4" fmla="*/ 81844 w 1447800"/>
              <a:gd name="connsiteY4" fmla="*/ 471311 h 874889"/>
              <a:gd name="connsiteX5" fmla="*/ 364066 w 1447800"/>
              <a:gd name="connsiteY5" fmla="*/ 381000 h 874889"/>
              <a:gd name="connsiteX6" fmla="*/ 440266 w 1447800"/>
              <a:gd name="connsiteY6" fmla="*/ 434623 h 874889"/>
              <a:gd name="connsiteX7" fmla="*/ 474133 w 1447800"/>
              <a:gd name="connsiteY7" fmla="*/ 572911 h 874889"/>
              <a:gd name="connsiteX8" fmla="*/ 530578 w 1447800"/>
              <a:gd name="connsiteY8" fmla="*/ 513645 h 874889"/>
              <a:gd name="connsiteX9" fmla="*/ 530578 w 1447800"/>
              <a:gd name="connsiteY9" fmla="*/ 462845 h 874889"/>
              <a:gd name="connsiteX10" fmla="*/ 578555 w 1447800"/>
              <a:gd name="connsiteY10" fmla="*/ 468489 h 874889"/>
              <a:gd name="connsiteX11" fmla="*/ 730955 w 1447800"/>
              <a:gd name="connsiteY11" fmla="*/ 316089 h 874889"/>
              <a:gd name="connsiteX12" fmla="*/ 942622 w 1447800"/>
              <a:gd name="connsiteY12" fmla="*/ 231423 h 874889"/>
              <a:gd name="connsiteX13" fmla="*/ 976489 w 1447800"/>
              <a:gd name="connsiteY13" fmla="*/ 115711 h 874889"/>
              <a:gd name="connsiteX14" fmla="*/ 1143000 w 1447800"/>
              <a:gd name="connsiteY14" fmla="*/ 0 h 874889"/>
              <a:gd name="connsiteX15" fmla="*/ 1202266 w 1447800"/>
              <a:gd name="connsiteY15" fmla="*/ 87489 h 874889"/>
              <a:gd name="connsiteX16" fmla="*/ 1275644 w 1447800"/>
              <a:gd name="connsiteY16" fmla="*/ 115711 h 874889"/>
              <a:gd name="connsiteX17" fmla="*/ 1334910 w 1447800"/>
              <a:gd name="connsiteY17" fmla="*/ 262467 h 874889"/>
              <a:gd name="connsiteX18" fmla="*/ 1346200 w 1447800"/>
              <a:gd name="connsiteY18" fmla="*/ 273756 h 874889"/>
              <a:gd name="connsiteX19" fmla="*/ 1357488 w 1447800"/>
              <a:gd name="connsiteY19" fmla="*/ 282222 h 874889"/>
              <a:gd name="connsiteX20" fmla="*/ 1374422 w 1447800"/>
              <a:gd name="connsiteY20" fmla="*/ 482600 h 874889"/>
              <a:gd name="connsiteX21" fmla="*/ 1447800 w 1447800"/>
              <a:gd name="connsiteY21" fmla="*/ 654756 h 874889"/>
              <a:gd name="connsiteX22" fmla="*/ 1120422 w 1447800"/>
              <a:gd name="connsiteY22" fmla="*/ 773289 h 874889"/>
              <a:gd name="connsiteX23" fmla="*/ 1018822 w 1447800"/>
              <a:gd name="connsiteY23" fmla="*/ 801511 h 874889"/>
              <a:gd name="connsiteX24" fmla="*/ 999066 w 1447800"/>
              <a:gd name="connsiteY24" fmla="*/ 584200 h 874889"/>
              <a:gd name="connsiteX25" fmla="*/ 852311 w 1447800"/>
              <a:gd name="connsiteY25" fmla="*/ 587023 h 874889"/>
              <a:gd name="connsiteX26" fmla="*/ 809978 w 1447800"/>
              <a:gd name="connsiteY26" fmla="*/ 649111 h 874889"/>
              <a:gd name="connsiteX27" fmla="*/ 773289 w 1447800"/>
              <a:gd name="connsiteY27" fmla="*/ 855134 h 874889"/>
              <a:gd name="connsiteX28" fmla="*/ 426155 w 1447800"/>
              <a:gd name="connsiteY28" fmla="*/ 874889 h 874889"/>
              <a:gd name="connsiteX29" fmla="*/ 14111 w 1447800"/>
              <a:gd name="connsiteY29" fmla="*/ 852311 h 874889"/>
              <a:gd name="connsiteX0" fmla="*/ 14111 w 1447800"/>
              <a:gd name="connsiteY0" fmla="*/ 852311 h 874889"/>
              <a:gd name="connsiteX1" fmla="*/ 0 w 1447800"/>
              <a:gd name="connsiteY1" fmla="*/ 736600 h 874889"/>
              <a:gd name="connsiteX2" fmla="*/ 2822 w 1447800"/>
              <a:gd name="connsiteY2" fmla="*/ 555978 h 874889"/>
              <a:gd name="connsiteX3" fmla="*/ 31044 w 1447800"/>
              <a:gd name="connsiteY3" fmla="*/ 505178 h 874889"/>
              <a:gd name="connsiteX4" fmla="*/ 81844 w 1447800"/>
              <a:gd name="connsiteY4" fmla="*/ 471311 h 874889"/>
              <a:gd name="connsiteX5" fmla="*/ 364066 w 1447800"/>
              <a:gd name="connsiteY5" fmla="*/ 381000 h 874889"/>
              <a:gd name="connsiteX6" fmla="*/ 440266 w 1447800"/>
              <a:gd name="connsiteY6" fmla="*/ 434623 h 874889"/>
              <a:gd name="connsiteX7" fmla="*/ 474133 w 1447800"/>
              <a:gd name="connsiteY7" fmla="*/ 572911 h 874889"/>
              <a:gd name="connsiteX8" fmla="*/ 530578 w 1447800"/>
              <a:gd name="connsiteY8" fmla="*/ 513645 h 874889"/>
              <a:gd name="connsiteX9" fmla="*/ 530578 w 1447800"/>
              <a:gd name="connsiteY9" fmla="*/ 462845 h 874889"/>
              <a:gd name="connsiteX10" fmla="*/ 578555 w 1447800"/>
              <a:gd name="connsiteY10" fmla="*/ 468489 h 874889"/>
              <a:gd name="connsiteX11" fmla="*/ 730955 w 1447800"/>
              <a:gd name="connsiteY11" fmla="*/ 316089 h 874889"/>
              <a:gd name="connsiteX12" fmla="*/ 942622 w 1447800"/>
              <a:gd name="connsiteY12" fmla="*/ 231423 h 874889"/>
              <a:gd name="connsiteX13" fmla="*/ 976489 w 1447800"/>
              <a:gd name="connsiteY13" fmla="*/ 115711 h 874889"/>
              <a:gd name="connsiteX14" fmla="*/ 1143000 w 1447800"/>
              <a:gd name="connsiteY14" fmla="*/ 0 h 874889"/>
              <a:gd name="connsiteX15" fmla="*/ 1202266 w 1447800"/>
              <a:gd name="connsiteY15" fmla="*/ 87489 h 874889"/>
              <a:gd name="connsiteX16" fmla="*/ 1264355 w 1447800"/>
              <a:gd name="connsiteY16" fmla="*/ 121356 h 874889"/>
              <a:gd name="connsiteX17" fmla="*/ 1334910 w 1447800"/>
              <a:gd name="connsiteY17" fmla="*/ 262467 h 874889"/>
              <a:gd name="connsiteX18" fmla="*/ 1346200 w 1447800"/>
              <a:gd name="connsiteY18" fmla="*/ 273756 h 874889"/>
              <a:gd name="connsiteX19" fmla="*/ 1357488 w 1447800"/>
              <a:gd name="connsiteY19" fmla="*/ 282222 h 874889"/>
              <a:gd name="connsiteX20" fmla="*/ 1374422 w 1447800"/>
              <a:gd name="connsiteY20" fmla="*/ 482600 h 874889"/>
              <a:gd name="connsiteX21" fmla="*/ 1447800 w 1447800"/>
              <a:gd name="connsiteY21" fmla="*/ 654756 h 874889"/>
              <a:gd name="connsiteX22" fmla="*/ 1120422 w 1447800"/>
              <a:gd name="connsiteY22" fmla="*/ 773289 h 874889"/>
              <a:gd name="connsiteX23" fmla="*/ 1018822 w 1447800"/>
              <a:gd name="connsiteY23" fmla="*/ 801511 h 874889"/>
              <a:gd name="connsiteX24" fmla="*/ 999066 w 1447800"/>
              <a:gd name="connsiteY24" fmla="*/ 584200 h 874889"/>
              <a:gd name="connsiteX25" fmla="*/ 852311 w 1447800"/>
              <a:gd name="connsiteY25" fmla="*/ 587023 h 874889"/>
              <a:gd name="connsiteX26" fmla="*/ 809978 w 1447800"/>
              <a:gd name="connsiteY26" fmla="*/ 649111 h 874889"/>
              <a:gd name="connsiteX27" fmla="*/ 773289 w 1447800"/>
              <a:gd name="connsiteY27" fmla="*/ 855134 h 874889"/>
              <a:gd name="connsiteX28" fmla="*/ 426155 w 1447800"/>
              <a:gd name="connsiteY28" fmla="*/ 874889 h 874889"/>
              <a:gd name="connsiteX29" fmla="*/ 14111 w 1447800"/>
              <a:gd name="connsiteY29" fmla="*/ 852311 h 874889"/>
              <a:gd name="connsiteX0" fmla="*/ 14111 w 1447800"/>
              <a:gd name="connsiteY0" fmla="*/ 852311 h 874889"/>
              <a:gd name="connsiteX1" fmla="*/ 0 w 1447800"/>
              <a:gd name="connsiteY1" fmla="*/ 736600 h 874889"/>
              <a:gd name="connsiteX2" fmla="*/ 2822 w 1447800"/>
              <a:gd name="connsiteY2" fmla="*/ 555978 h 874889"/>
              <a:gd name="connsiteX3" fmla="*/ 31044 w 1447800"/>
              <a:gd name="connsiteY3" fmla="*/ 505178 h 874889"/>
              <a:gd name="connsiteX4" fmla="*/ 81844 w 1447800"/>
              <a:gd name="connsiteY4" fmla="*/ 471311 h 874889"/>
              <a:gd name="connsiteX5" fmla="*/ 364066 w 1447800"/>
              <a:gd name="connsiteY5" fmla="*/ 381000 h 874889"/>
              <a:gd name="connsiteX6" fmla="*/ 440266 w 1447800"/>
              <a:gd name="connsiteY6" fmla="*/ 434623 h 874889"/>
              <a:gd name="connsiteX7" fmla="*/ 434377 w 1447800"/>
              <a:gd name="connsiteY7" fmla="*/ 572911 h 874889"/>
              <a:gd name="connsiteX8" fmla="*/ 530578 w 1447800"/>
              <a:gd name="connsiteY8" fmla="*/ 513645 h 874889"/>
              <a:gd name="connsiteX9" fmla="*/ 530578 w 1447800"/>
              <a:gd name="connsiteY9" fmla="*/ 462845 h 874889"/>
              <a:gd name="connsiteX10" fmla="*/ 578555 w 1447800"/>
              <a:gd name="connsiteY10" fmla="*/ 468489 h 874889"/>
              <a:gd name="connsiteX11" fmla="*/ 730955 w 1447800"/>
              <a:gd name="connsiteY11" fmla="*/ 316089 h 874889"/>
              <a:gd name="connsiteX12" fmla="*/ 942622 w 1447800"/>
              <a:gd name="connsiteY12" fmla="*/ 231423 h 874889"/>
              <a:gd name="connsiteX13" fmla="*/ 976489 w 1447800"/>
              <a:gd name="connsiteY13" fmla="*/ 115711 h 874889"/>
              <a:gd name="connsiteX14" fmla="*/ 1143000 w 1447800"/>
              <a:gd name="connsiteY14" fmla="*/ 0 h 874889"/>
              <a:gd name="connsiteX15" fmla="*/ 1202266 w 1447800"/>
              <a:gd name="connsiteY15" fmla="*/ 87489 h 874889"/>
              <a:gd name="connsiteX16" fmla="*/ 1264355 w 1447800"/>
              <a:gd name="connsiteY16" fmla="*/ 121356 h 874889"/>
              <a:gd name="connsiteX17" fmla="*/ 1334910 w 1447800"/>
              <a:gd name="connsiteY17" fmla="*/ 262467 h 874889"/>
              <a:gd name="connsiteX18" fmla="*/ 1346200 w 1447800"/>
              <a:gd name="connsiteY18" fmla="*/ 273756 h 874889"/>
              <a:gd name="connsiteX19" fmla="*/ 1357488 w 1447800"/>
              <a:gd name="connsiteY19" fmla="*/ 282222 h 874889"/>
              <a:gd name="connsiteX20" fmla="*/ 1374422 w 1447800"/>
              <a:gd name="connsiteY20" fmla="*/ 482600 h 874889"/>
              <a:gd name="connsiteX21" fmla="*/ 1447800 w 1447800"/>
              <a:gd name="connsiteY21" fmla="*/ 654756 h 874889"/>
              <a:gd name="connsiteX22" fmla="*/ 1120422 w 1447800"/>
              <a:gd name="connsiteY22" fmla="*/ 773289 h 874889"/>
              <a:gd name="connsiteX23" fmla="*/ 1018822 w 1447800"/>
              <a:gd name="connsiteY23" fmla="*/ 801511 h 874889"/>
              <a:gd name="connsiteX24" fmla="*/ 999066 w 1447800"/>
              <a:gd name="connsiteY24" fmla="*/ 584200 h 874889"/>
              <a:gd name="connsiteX25" fmla="*/ 852311 w 1447800"/>
              <a:gd name="connsiteY25" fmla="*/ 587023 h 874889"/>
              <a:gd name="connsiteX26" fmla="*/ 809978 w 1447800"/>
              <a:gd name="connsiteY26" fmla="*/ 649111 h 874889"/>
              <a:gd name="connsiteX27" fmla="*/ 773289 w 1447800"/>
              <a:gd name="connsiteY27" fmla="*/ 855134 h 874889"/>
              <a:gd name="connsiteX28" fmla="*/ 426155 w 1447800"/>
              <a:gd name="connsiteY28" fmla="*/ 874889 h 874889"/>
              <a:gd name="connsiteX29" fmla="*/ 14111 w 1447800"/>
              <a:gd name="connsiteY29" fmla="*/ 852311 h 874889"/>
              <a:gd name="connsiteX0" fmla="*/ 14111 w 1447800"/>
              <a:gd name="connsiteY0" fmla="*/ 852311 h 874889"/>
              <a:gd name="connsiteX1" fmla="*/ 0 w 1447800"/>
              <a:gd name="connsiteY1" fmla="*/ 736600 h 874889"/>
              <a:gd name="connsiteX2" fmla="*/ 2822 w 1447800"/>
              <a:gd name="connsiteY2" fmla="*/ 555978 h 874889"/>
              <a:gd name="connsiteX3" fmla="*/ 31044 w 1447800"/>
              <a:gd name="connsiteY3" fmla="*/ 505178 h 874889"/>
              <a:gd name="connsiteX4" fmla="*/ 81844 w 1447800"/>
              <a:gd name="connsiteY4" fmla="*/ 471311 h 874889"/>
              <a:gd name="connsiteX5" fmla="*/ 364066 w 1447800"/>
              <a:gd name="connsiteY5" fmla="*/ 381000 h 874889"/>
              <a:gd name="connsiteX6" fmla="*/ 440266 w 1447800"/>
              <a:gd name="connsiteY6" fmla="*/ 434623 h 874889"/>
              <a:gd name="connsiteX7" fmla="*/ 434377 w 1447800"/>
              <a:gd name="connsiteY7" fmla="*/ 572911 h 874889"/>
              <a:gd name="connsiteX8" fmla="*/ 530578 w 1447800"/>
              <a:gd name="connsiteY8" fmla="*/ 513645 h 874889"/>
              <a:gd name="connsiteX9" fmla="*/ 530578 w 1447800"/>
              <a:gd name="connsiteY9" fmla="*/ 462845 h 874889"/>
              <a:gd name="connsiteX10" fmla="*/ 578555 w 1447800"/>
              <a:gd name="connsiteY10" fmla="*/ 468489 h 874889"/>
              <a:gd name="connsiteX11" fmla="*/ 674633 w 1447800"/>
              <a:gd name="connsiteY11" fmla="*/ 326028 h 874889"/>
              <a:gd name="connsiteX12" fmla="*/ 942622 w 1447800"/>
              <a:gd name="connsiteY12" fmla="*/ 231423 h 874889"/>
              <a:gd name="connsiteX13" fmla="*/ 976489 w 1447800"/>
              <a:gd name="connsiteY13" fmla="*/ 115711 h 874889"/>
              <a:gd name="connsiteX14" fmla="*/ 1143000 w 1447800"/>
              <a:gd name="connsiteY14" fmla="*/ 0 h 874889"/>
              <a:gd name="connsiteX15" fmla="*/ 1202266 w 1447800"/>
              <a:gd name="connsiteY15" fmla="*/ 87489 h 874889"/>
              <a:gd name="connsiteX16" fmla="*/ 1264355 w 1447800"/>
              <a:gd name="connsiteY16" fmla="*/ 121356 h 874889"/>
              <a:gd name="connsiteX17" fmla="*/ 1334910 w 1447800"/>
              <a:gd name="connsiteY17" fmla="*/ 262467 h 874889"/>
              <a:gd name="connsiteX18" fmla="*/ 1346200 w 1447800"/>
              <a:gd name="connsiteY18" fmla="*/ 273756 h 874889"/>
              <a:gd name="connsiteX19" fmla="*/ 1357488 w 1447800"/>
              <a:gd name="connsiteY19" fmla="*/ 282222 h 874889"/>
              <a:gd name="connsiteX20" fmla="*/ 1374422 w 1447800"/>
              <a:gd name="connsiteY20" fmla="*/ 482600 h 874889"/>
              <a:gd name="connsiteX21" fmla="*/ 1447800 w 1447800"/>
              <a:gd name="connsiteY21" fmla="*/ 654756 h 874889"/>
              <a:gd name="connsiteX22" fmla="*/ 1120422 w 1447800"/>
              <a:gd name="connsiteY22" fmla="*/ 773289 h 874889"/>
              <a:gd name="connsiteX23" fmla="*/ 1018822 w 1447800"/>
              <a:gd name="connsiteY23" fmla="*/ 801511 h 874889"/>
              <a:gd name="connsiteX24" fmla="*/ 999066 w 1447800"/>
              <a:gd name="connsiteY24" fmla="*/ 584200 h 874889"/>
              <a:gd name="connsiteX25" fmla="*/ 852311 w 1447800"/>
              <a:gd name="connsiteY25" fmla="*/ 587023 h 874889"/>
              <a:gd name="connsiteX26" fmla="*/ 809978 w 1447800"/>
              <a:gd name="connsiteY26" fmla="*/ 649111 h 874889"/>
              <a:gd name="connsiteX27" fmla="*/ 773289 w 1447800"/>
              <a:gd name="connsiteY27" fmla="*/ 855134 h 874889"/>
              <a:gd name="connsiteX28" fmla="*/ 426155 w 1447800"/>
              <a:gd name="connsiteY28" fmla="*/ 874889 h 874889"/>
              <a:gd name="connsiteX29" fmla="*/ 14111 w 1447800"/>
              <a:gd name="connsiteY29" fmla="*/ 852311 h 874889"/>
              <a:gd name="connsiteX0" fmla="*/ 14111 w 1447800"/>
              <a:gd name="connsiteY0" fmla="*/ 852311 h 874889"/>
              <a:gd name="connsiteX1" fmla="*/ 0 w 1447800"/>
              <a:gd name="connsiteY1" fmla="*/ 736600 h 874889"/>
              <a:gd name="connsiteX2" fmla="*/ 2822 w 1447800"/>
              <a:gd name="connsiteY2" fmla="*/ 555978 h 874889"/>
              <a:gd name="connsiteX3" fmla="*/ 31044 w 1447800"/>
              <a:gd name="connsiteY3" fmla="*/ 505178 h 874889"/>
              <a:gd name="connsiteX4" fmla="*/ 81844 w 1447800"/>
              <a:gd name="connsiteY4" fmla="*/ 471311 h 874889"/>
              <a:gd name="connsiteX5" fmla="*/ 364066 w 1447800"/>
              <a:gd name="connsiteY5" fmla="*/ 381000 h 874889"/>
              <a:gd name="connsiteX6" fmla="*/ 440266 w 1447800"/>
              <a:gd name="connsiteY6" fmla="*/ 434623 h 874889"/>
              <a:gd name="connsiteX7" fmla="*/ 434377 w 1447800"/>
              <a:gd name="connsiteY7" fmla="*/ 572911 h 874889"/>
              <a:gd name="connsiteX8" fmla="*/ 530578 w 1447800"/>
              <a:gd name="connsiteY8" fmla="*/ 513645 h 874889"/>
              <a:gd name="connsiteX9" fmla="*/ 530578 w 1447800"/>
              <a:gd name="connsiteY9" fmla="*/ 462845 h 874889"/>
              <a:gd name="connsiteX10" fmla="*/ 578555 w 1447800"/>
              <a:gd name="connsiteY10" fmla="*/ 468489 h 874889"/>
              <a:gd name="connsiteX11" fmla="*/ 584854 w 1447800"/>
              <a:gd name="connsiteY11" fmla="*/ 384356 h 874889"/>
              <a:gd name="connsiteX12" fmla="*/ 674633 w 1447800"/>
              <a:gd name="connsiteY12" fmla="*/ 326028 h 874889"/>
              <a:gd name="connsiteX13" fmla="*/ 942622 w 1447800"/>
              <a:gd name="connsiteY13" fmla="*/ 231423 h 874889"/>
              <a:gd name="connsiteX14" fmla="*/ 976489 w 1447800"/>
              <a:gd name="connsiteY14" fmla="*/ 115711 h 874889"/>
              <a:gd name="connsiteX15" fmla="*/ 1143000 w 1447800"/>
              <a:gd name="connsiteY15" fmla="*/ 0 h 874889"/>
              <a:gd name="connsiteX16" fmla="*/ 1202266 w 1447800"/>
              <a:gd name="connsiteY16" fmla="*/ 87489 h 874889"/>
              <a:gd name="connsiteX17" fmla="*/ 1264355 w 1447800"/>
              <a:gd name="connsiteY17" fmla="*/ 121356 h 874889"/>
              <a:gd name="connsiteX18" fmla="*/ 1334910 w 1447800"/>
              <a:gd name="connsiteY18" fmla="*/ 262467 h 874889"/>
              <a:gd name="connsiteX19" fmla="*/ 1346200 w 1447800"/>
              <a:gd name="connsiteY19" fmla="*/ 273756 h 874889"/>
              <a:gd name="connsiteX20" fmla="*/ 1357488 w 1447800"/>
              <a:gd name="connsiteY20" fmla="*/ 282222 h 874889"/>
              <a:gd name="connsiteX21" fmla="*/ 1374422 w 1447800"/>
              <a:gd name="connsiteY21" fmla="*/ 482600 h 874889"/>
              <a:gd name="connsiteX22" fmla="*/ 1447800 w 1447800"/>
              <a:gd name="connsiteY22" fmla="*/ 654756 h 874889"/>
              <a:gd name="connsiteX23" fmla="*/ 1120422 w 1447800"/>
              <a:gd name="connsiteY23" fmla="*/ 773289 h 874889"/>
              <a:gd name="connsiteX24" fmla="*/ 1018822 w 1447800"/>
              <a:gd name="connsiteY24" fmla="*/ 801511 h 874889"/>
              <a:gd name="connsiteX25" fmla="*/ 999066 w 1447800"/>
              <a:gd name="connsiteY25" fmla="*/ 584200 h 874889"/>
              <a:gd name="connsiteX26" fmla="*/ 852311 w 1447800"/>
              <a:gd name="connsiteY26" fmla="*/ 587023 h 874889"/>
              <a:gd name="connsiteX27" fmla="*/ 809978 w 1447800"/>
              <a:gd name="connsiteY27" fmla="*/ 649111 h 874889"/>
              <a:gd name="connsiteX28" fmla="*/ 773289 w 1447800"/>
              <a:gd name="connsiteY28" fmla="*/ 855134 h 874889"/>
              <a:gd name="connsiteX29" fmla="*/ 426155 w 1447800"/>
              <a:gd name="connsiteY29" fmla="*/ 874889 h 874889"/>
              <a:gd name="connsiteX30" fmla="*/ 14111 w 1447800"/>
              <a:gd name="connsiteY30" fmla="*/ 852311 h 874889"/>
              <a:gd name="connsiteX0" fmla="*/ 14111 w 1447800"/>
              <a:gd name="connsiteY0" fmla="*/ 852311 h 874889"/>
              <a:gd name="connsiteX1" fmla="*/ 0 w 1447800"/>
              <a:gd name="connsiteY1" fmla="*/ 736600 h 874889"/>
              <a:gd name="connsiteX2" fmla="*/ 2822 w 1447800"/>
              <a:gd name="connsiteY2" fmla="*/ 555978 h 874889"/>
              <a:gd name="connsiteX3" fmla="*/ 31044 w 1447800"/>
              <a:gd name="connsiteY3" fmla="*/ 505178 h 874889"/>
              <a:gd name="connsiteX4" fmla="*/ 81844 w 1447800"/>
              <a:gd name="connsiteY4" fmla="*/ 471311 h 874889"/>
              <a:gd name="connsiteX5" fmla="*/ 364066 w 1447800"/>
              <a:gd name="connsiteY5" fmla="*/ 381000 h 874889"/>
              <a:gd name="connsiteX6" fmla="*/ 440266 w 1447800"/>
              <a:gd name="connsiteY6" fmla="*/ 434623 h 874889"/>
              <a:gd name="connsiteX7" fmla="*/ 434377 w 1447800"/>
              <a:gd name="connsiteY7" fmla="*/ 572911 h 874889"/>
              <a:gd name="connsiteX8" fmla="*/ 530578 w 1447800"/>
              <a:gd name="connsiteY8" fmla="*/ 513645 h 874889"/>
              <a:gd name="connsiteX9" fmla="*/ 530578 w 1447800"/>
              <a:gd name="connsiteY9" fmla="*/ 462845 h 874889"/>
              <a:gd name="connsiteX10" fmla="*/ 578555 w 1447800"/>
              <a:gd name="connsiteY10" fmla="*/ 468489 h 874889"/>
              <a:gd name="connsiteX11" fmla="*/ 584854 w 1447800"/>
              <a:gd name="connsiteY11" fmla="*/ 384356 h 874889"/>
              <a:gd name="connsiteX12" fmla="*/ 674633 w 1447800"/>
              <a:gd name="connsiteY12" fmla="*/ 326028 h 874889"/>
              <a:gd name="connsiteX13" fmla="*/ 892927 w 1447800"/>
              <a:gd name="connsiteY13" fmla="*/ 228110 h 874889"/>
              <a:gd name="connsiteX14" fmla="*/ 976489 w 1447800"/>
              <a:gd name="connsiteY14" fmla="*/ 115711 h 874889"/>
              <a:gd name="connsiteX15" fmla="*/ 1143000 w 1447800"/>
              <a:gd name="connsiteY15" fmla="*/ 0 h 874889"/>
              <a:gd name="connsiteX16" fmla="*/ 1202266 w 1447800"/>
              <a:gd name="connsiteY16" fmla="*/ 87489 h 874889"/>
              <a:gd name="connsiteX17" fmla="*/ 1264355 w 1447800"/>
              <a:gd name="connsiteY17" fmla="*/ 121356 h 874889"/>
              <a:gd name="connsiteX18" fmla="*/ 1334910 w 1447800"/>
              <a:gd name="connsiteY18" fmla="*/ 262467 h 874889"/>
              <a:gd name="connsiteX19" fmla="*/ 1346200 w 1447800"/>
              <a:gd name="connsiteY19" fmla="*/ 273756 h 874889"/>
              <a:gd name="connsiteX20" fmla="*/ 1357488 w 1447800"/>
              <a:gd name="connsiteY20" fmla="*/ 282222 h 874889"/>
              <a:gd name="connsiteX21" fmla="*/ 1374422 w 1447800"/>
              <a:gd name="connsiteY21" fmla="*/ 482600 h 874889"/>
              <a:gd name="connsiteX22" fmla="*/ 1447800 w 1447800"/>
              <a:gd name="connsiteY22" fmla="*/ 654756 h 874889"/>
              <a:gd name="connsiteX23" fmla="*/ 1120422 w 1447800"/>
              <a:gd name="connsiteY23" fmla="*/ 773289 h 874889"/>
              <a:gd name="connsiteX24" fmla="*/ 1018822 w 1447800"/>
              <a:gd name="connsiteY24" fmla="*/ 801511 h 874889"/>
              <a:gd name="connsiteX25" fmla="*/ 999066 w 1447800"/>
              <a:gd name="connsiteY25" fmla="*/ 584200 h 874889"/>
              <a:gd name="connsiteX26" fmla="*/ 852311 w 1447800"/>
              <a:gd name="connsiteY26" fmla="*/ 587023 h 874889"/>
              <a:gd name="connsiteX27" fmla="*/ 809978 w 1447800"/>
              <a:gd name="connsiteY27" fmla="*/ 649111 h 874889"/>
              <a:gd name="connsiteX28" fmla="*/ 773289 w 1447800"/>
              <a:gd name="connsiteY28" fmla="*/ 855134 h 874889"/>
              <a:gd name="connsiteX29" fmla="*/ 426155 w 1447800"/>
              <a:gd name="connsiteY29" fmla="*/ 874889 h 874889"/>
              <a:gd name="connsiteX30" fmla="*/ 14111 w 1447800"/>
              <a:gd name="connsiteY30" fmla="*/ 852311 h 874889"/>
              <a:gd name="connsiteX0" fmla="*/ 14111 w 1447800"/>
              <a:gd name="connsiteY0" fmla="*/ 852311 h 874889"/>
              <a:gd name="connsiteX1" fmla="*/ 0 w 1447800"/>
              <a:gd name="connsiteY1" fmla="*/ 736600 h 874889"/>
              <a:gd name="connsiteX2" fmla="*/ 2822 w 1447800"/>
              <a:gd name="connsiteY2" fmla="*/ 555978 h 874889"/>
              <a:gd name="connsiteX3" fmla="*/ 31044 w 1447800"/>
              <a:gd name="connsiteY3" fmla="*/ 505178 h 874889"/>
              <a:gd name="connsiteX4" fmla="*/ 81844 w 1447800"/>
              <a:gd name="connsiteY4" fmla="*/ 471311 h 874889"/>
              <a:gd name="connsiteX5" fmla="*/ 364066 w 1447800"/>
              <a:gd name="connsiteY5" fmla="*/ 381000 h 874889"/>
              <a:gd name="connsiteX6" fmla="*/ 440266 w 1447800"/>
              <a:gd name="connsiteY6" fmla="*/ 434623 h 874889"/>
              <a:gd name="connsiteX7" fmla="*/ 434377 w 1447800"/>
              <a:gd name="connsiteY7" fmla="*/ 572911 h 874889"/>
              <a:gd name="connsiteX8" fmla="*/ 530578 w 1447800"/>
              <a:gd name="connsiteY8" fmla="*/ 513645 h 874889"/>
              <a:gd name="connsiteX9" fmla="*/ 530578 w 1447800"/>
              <a:gd name="connsiteY9" fmla="*/ 462845 h 874889"/>
              <a:gd name="connsiteX10" fmla="*/ 578555 w 1447800"/>
              <a:gd name="connsiteY10" fmla="*/ 468489 h 874889"/>
              <a:gd name="connsiteX11" fmla="*/ 584854 w 1447800"/>
              <a:gd name="connsiteY11" fmla="*/ 384356 h 874889"/>
              <a:gd name="connsiteX12" fmla="*/ 674633 w 1447800"/>
              <a:gd name="connsiteY12" fmla="*/ 326028 h 874889"/>
              <a:gd name="connsiteX13" fmla="*/ 892927 w 1447800"/>
              <a:gd name="connsiteY13" fmla="*/ 228110 h 874889"/>
              <a:gd name="connsiteX14" fmla="*/ 910228 w 1447800"/>
              <a:gd name="connsiteY14" fmla="*/ 132276 h 874889"/>
              <a:gd name="connsiteX15" fmla="*/ 1143000 w 1447800"/>
              <a:gd name="connsiteY15" fmla="*/ 0 h 874889"/>
              <a:gd name="connsiteX16" fmla="*/ 1202266 w 1447800"/>
              <a:gd name="connsiteY16" fmla="*/ 87489 h 874889"/>
              <a:gd name="connsiteX17" fmla="*/ 1264355 w 1447800"/>
              <a:gd name="connsiteY17" fmla="*/ 121356 h 874889"/>
              <a:gd name="connsiteX18" fmla="*/ 1334910 w 1447800"/>
              <a:gd name="connsiteY18" fmla="*/ 262467 h 874889"/>
              <a:gd name="connsiteX19" fmla="*/ 1346200 w 1447800"/>
              <a:gd name="connsiteY19" fmla="*/ 273756 h 874889"/>
              <a:gd name="connsiteX20" fmla="*/ 1357488 w 1447800"/>
              <a:gd name="connsiteY20" fmla="*/ 282222 h 874889"/>
              <a:gd name="connsiteX21" fmla="*/ 1374422 w 1447800"/>
              <a:gd name="connsiteY21" fmla="*/ 482600 h 874889"/>
              <a:gd name="connsiteX22" fmla="*/ 1447800 w 1447800"/>
              <a:gd name="connsiteY22" fmla="*/ 654756 h 874889"/>
              <a:gd name="connsiteX23" fmla="*/ 1120422 w 1447800"/>
              <a:gd name="connsiteY23" fmla="*/ 773289 h 874889"/>
              <a:gd name="connsiteX24" fmla="*/ 1018822 w 1447800"/>
              <a:gd name="connsiteY24" fmla="*/ 801511 h 874889"/>
              <a:gd name="connsiteX25" fmla="*/ 999066 w 1447800"/>
              <a:gd name="connsiteY25" fmla="*/ 584200 h 874889"/>
              <a:gd name="connsiteX26" fmla="*/ 852311 w 1447800"/>
              <a:gd name="connsiteY26" fmla="*/ 587023 h 874889"/>
              <a:gd name="connsiteX27" fmla="*/ 809978 w 1447800"/>
              <a:gd name="connsiteY27" fmla="*/ 649111 h 874889"/>
              <a:gd name="connsiteX28" fmla="*/ 773289 w 1447800"/>
              <a:gd name="connsiteY28" fmla="*/ 855134 h 874889"/>
              <a:gd name="connsiteX29" fmla="*/ 426155 w 1447800"/>
              <a:gd name="connsiteY29" fmla="*/ 874889 h 874889"/>
              <a:gd name="connsiteX30" fmla="*/ 14111 w 1447800"/>
              <a:gd name="connsiteY30" fmla="*/ 852311 h 874889"/>
              <a:gd name="connsiteX0" fmla="*/ 14111 w 1447800"/>
              <a:gd name="connsiteY0" fmla="*/ 852311 h 874889"/>
              <a:gd name="connsiteX1" fmla="*/ 0 w 1447800"/>
              <a:gd name="connsiteY1" fmla="*/ 736600 h 874889"/>
              <a:gd name="connsiteX2" fmla="*/ 2822 w 1447800"/>
              <a:gd name="connsiteY2" fmla="*/ 555978 h 874889"/>
              <a:gd name="connsiteX3" fmla="*/ 31044 w 1447800"/>
              <a:gd name="connsiteY3" fmla="*/ 505178 h 874889"/>
              <a:gd name="connsiteX4" fmla="*/ 81844 w 1447800"/>
              <a:gd name="connsiteY4" fmla="*/ 471311 h 874889"/>
              <a:gd name="connsiteX5" fmla="*/ 364066 w 1447800"/>
              <a:gd name="connsiteY5" fmla="*/ 381000 h 874889"/>
              <a:gd name="connsiteX6" fmla="*/ 440266 w 1447800"/>
              <a:gd name="connsiteY6" fmla="*/ 434623 h 874889"/>
              <a:gd name="connsiteX7" fmla="*/ 434377 w 1447800"/>
              <a:gd name="connsiteY7" fmla="*/ 572911 h 874889"/>
              <a:gd name="connsiteX8" fmla="*/ 530578 w 1447800"/>
              <a:gd name="connsiteY8" fmla="*/ 513645 h 874889"/>
              <a:gd name="connsiteX9" fmla="*/ 530578 w 1447800"/>
              <a:gd name="connsiteY9" fmla="*/ 462845 h 874889"/>
              <a:gd name="connsiteX10" fmla="*/ 578555 w 1447800"/>
              <a:gd name="connsiteY10" fmla="*/ 468489 h 874889"/>
              <a:gd name="connsiteX11" fmla="*/ 584854 w 1447800"/>
              <a:gd name="connsiteY11" fmla="*/ 384356 h 874889"/>
              <a:gd name="connsiteX12" fmla="*/ 674633 w 1447800"/>
              <a:gd name="connsiteY12" fmla="*/ 326028 h 874889"/>
              <a:gd name="connsiteX13" fmla="*/ 892927 w 1447800"/>
              <a:gd name="connsiteY13" fmla="*/ 228110 h 874889"/>
              <a:gd name="connsiteX14" fmla="*/ 910228 w 1447800"/>
              <a:gd name="connsiteY14" fmla="*/ 132276 h 874889"/>
              <a:gd name="connsiteX15" fmla="*/ 1045367 w 1447800"/>
              <a:gd name="connsiteY15" fmla="*/ 43112 h 874889"/>
              <a:gd name="connsiteX16" fmla="*/ 1143000 w 1447800"/>
              <a:gd name="connsiteY16" fmla="*/ 0 h 874889"/>
              <a:gd name="connsiteX17" fmla="*/ 1202266 w 1447800"/>
              <a:gd name="connsiteY17" fmla="*/ 87489 h 874889"/>
              <a:gd name="connsiteX18" fmla="*/ 1264355 w 1447800"/>
              <a:gd name="connsiteY18" fmla="*/ 121356 h 874889"/>
              <a:gd name="connsiteX19" fmla="*/ 1334910 w 1447800"/>
              <a:gd name="connsiteY19" fmla="*/ 262467 h 874889"/>
              <a:gd name="connsiteX20" fmla="*/ 1346200 w 1447800"/>
              <a:gd name="connsiteY20" fmla="*/ 273756 h 874889"/>
              <a:gd name="connsiteX21" fmla="*/ 1357488 w 1447800"/>
              <a:gd name="connsiteY21" fmla="*/ 282222 h 874889"/>
              <a:gd name="connsiteX22" fmla="*/ 1374422 w 1447800"/>
              <a:gd name="connsiteY22" fmla="*/ 482600 h 874889"/>
              <a:gd name="connsiteX23" fmla="*/ 1447800 w 1447800"/>
              <a:gd name="connsiteY23" fmla="*/ 654756 h 874889"/>
              <a:gd name="connsiteX24" fmla="*/ 1120422 w 1447800"/>
              <a:gd name="connsiteY24" fmla="*/ 773289 h 874889"/>
              <a:gd name="connsiteX25" fmla="*/ 1018822 w 1447800"/>
              <a:gd name="connsiteY25" fmla="*/ 801511 h 874889"/>
              <a:gd name="connsiteX26" fmla="*/ 999066 w 1447800"/>
              <a:gd name="connsiteY26" fmla="*/ 584200 h 874889"/>
              <a:gd name="connsiteX27" fmla="*/ 852311 w 1447800"/>
              <a:gd name="connsiteY27" fmla="*/ 587023 h 874889"/>
              <a:gd name="connsiteX28" fmla="*/ 809978 w 1447800"/>
              <a:gd name="connsiteY28" fmla="*/ 649111 h 874889"/>
              <a:gd name="connsiteX29" fmla="*/ 773289 w 1447800"/>
              <a:gd name="connsiteY29" fmla="*/ 855134 h 874889"/>
              <a:gd name="connsiteX30" fmla="*/ 426155 w 1447800"/>
              <a:gd name="connsiteY30" fmla="*/ 874889 h 874889"/>
              <a:gd name="connsiteX31" fmla="*/ 14111 w 1447800"/>
              <a:gd name="connsiteY31" fmla="*/ 852311 h 874889"/>
              <a:gd name="connsiteX0" fmla="*/ 14111 w 1447800"/>
              <a:gd name="connsiteY0" fmla="*/ 852311 h 874889"/>
              <a:gd name="connsiteX1" fmla="*/ 0 w 1447800"/>
              <a:gd name="connsiteY1" fmla="*/ 736600 h 874889"/>
              <a:gd name="connsiteX2" fmla="*/ 2822 w 1447800"/>
              <a:gd name="connsiteY2" fmla="*/ 555978 h 874889"/>
              <a:gd name="connsiteX3" fmla="*/ 31044 w 1447800"/>
              <a:gd name="connsiteY3" fmla="*/ 505178 h 874889"/>
              <a:gd name="connsiteX4" fmla="*/ 81844 w 1447800"/>
              <a:gd name="connsiteY4" fmla="*/ 471311 h 874889"/>
              <a:gd name="connsiteX5" fmla="*/ 364066 w 1447800"/>
              <a:gd name="connsiteY5" fmla="*/ 381000 h 874889"/>
              <a:gd name="connsiteX6" fmla="*/ 440266 w 1447800"/>
              <a:gd name="connsiteY6" fmla="*/ 434623 h 874889"/>
              <a:gd name="connsiteX7" fmla="*/ 434377 w 1447800"/>
              <a:gd name="connsiteY7" fmla="*/ 572911 h 874889"/>
              <a:gd name="connsiteX8" fmla="*/ 530578 w 1447800"/>
              <a:gd name="connsiteY8" fmla="*/ 513645 h 874889"/>
              <a:gd name="connsiteX9" fmla="*/ 530578 w 1447800"/>
              <a:gd name="connsiteY9" fmla="*/ 462845 h 874889"/>
              <a:gd name="connsiteX10" fmla="*/ 578555 w 1447800"/>
              <a:gd name="connsiteY10" fmla="*/ 468489 h 874889"/>
              <a:gd name="connsiteX11" fmla="*/ 584854 w 1447800"/>
              <a:gd name="connsiteY11" fmla="*/ 384356 h 874889"/>
              <a:gd name="connsiteX12" fmla="*/ 674633 w 1447800"/>
              <a:gd name="connsiteY12" fmla="*/ 326028 h 874889"/>
              <a:gd name="connsiteX13" fmla="*/ 892927 w 1447800"/>
              <a:gd name="connsiteY13" fmla="*/ 228110 h 874889"/>
              <a:gd name="connsiteX14" fmla="*/ 910228 w 1447800"/>
              <a:gd name="connsiteY14" fmla="*/ 132276 h 874889"/>
              <a:gd name="connsiteX15" fmla="*/ 1043250 w 1447800"/>
              <a:gd name="connsiteY15" fmla="*/ 34646 h 874889"/>
              <a:gd name="connsiteX16" fmla="*/ 1143000 w 1447800"/>
              <a:gd name="connsiteY16" fmla="*/ 0 h 874889"/>
              <a:gd name="connsiteX17" fmla="*/ 1202266 w 1447800"/>
              <a:gd name="connsiteY17" fmla="*/ 87489 h 874889"/>
              <a:gd name="connsiteX18" fmla="*/ 1264355 w 1447800"/>
              <a:gd name="connsiteY18" fmla="*/ 121356 h 874889"/>
              <a:gd name="connsiteX19" fmla="*/ 1334910 w 1447800"/>
              <a:gd name="connsiteY19" fmla="*/ 262467 h 874889"/>
              <a:gd name="connsiteX20" fmla="*/ 1346200 w 1447800"/>
              <a:gd name="connsiteY20" fmla="*/ 273756 h 874889"/>
              <a:gd name="connsiteX21" fmla="*/ 1357488 w 1447800"/>
              <a:gd name="connsiteY21" fmla="*/ 282222 h 874889"/>
              <a:gd name="connsiteX22" fmla="*/ 1374422 w 1447800"/>
              <a:gd name="connsiteY22" fmla="*/ 482600 h 874889"/>
              <a:gd name="connsiteX23" fmla="*/ 1447800 w 1447800"/>
              <a:gd name="connsiteY23" fmla="*/ 654756 h 874889"/>
              <a:gd name="connsiteX24" fmla="*/ 1120422 w 1447800"/>
              <a:gd name="connsiteY24" fmla="*/ 773289 h 874889"/>
              <a:gd name="connsiteX25" fmla="*/ 1018822 w 1447800"/>
              <a:gd name="connsiteY25" fmla="*/ 801511 h 874889"/>
              <a:gd name="connsiteX26" fmla="*/ 999066 w 1447800"/>
              <a:gd name="connsiteY26" fmla="*/ 584200 h 874889"/>
              <a:gd name="connsiteX27" fmla="*/ 852311 w 1447800"/>
              <a:gd name="connsiteY27" fmla="*/ 587023 h 874889"/>
              <a:gd name="connsiteX28" fmla="*/ 809978 w 1447800"/>
              <a:gd name="connsiteY28" fmla="*/ 649111 h 874889"/>
              <a:gd name="connsiteX29" fmla="*/ 773289 w 1447800"/>
              <a:gd name="connsiteY29" fmla="*/ 855134 h 874889"/>
              <a:gd name="connsiteX30" fmla="*/ 426155 w 1447800"/>
              <a:gd name="connsiteY30" fmla="*/ 874889 h 874889"/>
              <a:gd name="connsiteX31" fmla="*/ 14111 w 1447800"/>
              <a:gd name="connsiteY31" fmla="*/ 852311 h 874889"/>
              <a:gd name="connsiteX0" fmla="*/ 14111 w 1447800"/>
              <a:gd name="connsiteY0" fmla="*/ 817665 h 840243"/>
              <a:gd name="connsiteX1" fmla="*/ 0 w 1447800"/>
              <a:gd name="connsiteY1" fmla="*/ 701954 h 840243"/>
              <a:gd name="connsiteX2" fmla="*/ 2822 w 1447800"/>
              <a:gd name="connsiteY2" fmla="*/ 521332 h 840243"/>
              <a:gd name="connsiteX3" fmla="*/ 31044 w 1447800"/>
              <a:gd name="connsiteY3" fmla="*/ 470532 h 840243"/>
              <a:gd name="connsiteX4" fmla="*/ 81844 w 1447800"/>
              <a:gd name="connsiteY4" fmla="*/ 436665 h 840243"/>
              <a:gd name="connsiteX5" fmla="*/ 364066 w 1447800"/>
              <a:gd name="connsiteY5" fmla="*/ 346354 h 840243"/>
              <a:gd name="connsiteX6" fmla="*/ 440266 w 1447800"/>
              <a:gd name="connsiteY6" fmla="*/ 399977 h 840243"/>
              <a:gd name="connsiteX7" fmla="*/ 434377 w 1447800"/>
              <a:gd name="connsiteY7" fmla="*/ 538265 h 840243"/>
              <a:gd name="connsiteX8" fmla="*/ 530578 w 1447800"/>
              <a:gd name="connsiteY8" fmla="*/ 478999 h 840243"/>
              <a:gd name="connsiteX9" fmla="*/ 530578 w 1447800"/>
              <a:gd name="connsiteY9" fmla="*/ 428199 h 840243"/>
              <a:gd name="connsiteX10" fmla="*/ 578555 w 1447800"/>
              <a:gd name="connsiteY10" fmla="*/ 433843 h 840243"/>
              <a:gd name="connsiteX11" fmla="*/ 584854 w 1447800"/>
              <a:gd name="connsiteY11" fmla="*/ 349710 h 840243"/>
              <a:gd name="connsiteX12" fmla="*/ 674633 w 1447800"/>
              <a:gd name="connsiteY12" fmla="*/ 291382 h 840243"/>
              <a:gd name="connsiteX13" fmla="*/ 892927 w 1447800"/>
              <a:gd name="connsiteY13" fmla="*/ 193464 h 840243"/>
              <a:gd name="connsiteX14" fmla="*/ 910228 w 1447800"/>
              <a:gd name="connsiteY14" fmla="*/ 97630 h 840243"/>
              <a:gd name="connsiteX15" fmla="*/ 1043250 w 1447800"/>
              <a:gd name="connsiteY15" fmla="*/ 0 h 840243"/>
              <a:gd name="connsiteX16" fmla="*/ 1104900 w 1447800"/>
              <a:gd name="connsiteY16" fmla="*/ 73304 h 840243"/>
              <a:gd name="connsiteX17" fmla="*/ 1202266 w 1447800"/>
              <a:gd name="connsiteY17" fmla="*/ 52843 h 840243"/>
              <a:gd name="connsiteX18" fmla="*/ 1264355 w 1447800"/>
              <a:gd name="connsiteY18" fmla="*/ 86710 h 840243"/>
              <a:gd name="connsiteX19" fmla="*/ 1334910 w 1447800"/>
              <a:gd name="connsiteY19" fmla="*/ 227821 h 840243"/>
              <a:gd name="connsiteX20" fmla="*/ 1346200 w 1447800"/>
              <a:gd name="connsiteY20" fmla="*/ 239110 h 840243"/>
              <a:gd name="connsiteX21" fmla="*/ 1357488 w 1447800"/>
              <a:gd name="connsiteY21" fmla="*/ 247576 h 840243"/>
              <a:gd name="connsiteX22" fmla="*/ 1374422 w 1447800"/>
              <a:gd name="connsiteY22" fmla="*/ 447954 h 840243"/>
              <a:gd name="connsiteX23" fmla="*/ 1447800 w 1447800"/>
              <a:gd name="connsiteY23" fmla="*/ 620110 h 840243"/>
              <a:gd name="connsiteX24" fmla="*/ 1120422 w 1447800"/>
              <a:gd name="connsiteY24" fmla="*/ 738643 h 840243"/>
              <a:gd name="connsiteX25" fmla="*/ 1018822 w 1447800"/>
              <a:gd name="connsiteY25" fmla="*/ 766865 h 840243"/>
              <a:gd name="connsiteX26" fmla="*/ 999066 w 1447800"/>
              <a:gd name="connsiteY26" fmla="*/ 549554 h 840243"/>
              <a:gd name="connsiteX27" fmla="*/ 852311 w 1447800"/>
              <a:gd name="connsiteY27" fmla="*/ 552377 h 840243"/>
              <a:gd name="connsiteX28" fmla="*/ 809978 w 1447800"/>
              <a:gd name="connsiteY28" fmla="*/ 614465 h 840243"/>
              <a:gd name="connsiteX29" fmla="*/ 773289 w 1447800"/>
              <a:gd name="connsiteY29" fmla="*/ 820488 h 840243"/>
              <a:gd name="connsiteX30" fmla="*/ 426155 w 1447800"/>
              <a:gd name="connsiteY30" fmla="*/ 840243 h 840243"/>
              <a:gd name="connsiteX31" fmla="*/ 14111 w 1447800"/>
              <a:gd name="connsiteY31" fmla="*/ 817665 h 840243"/>
              <a:gd name="connsiteX0" fmla="*/ 14111 w 1447800"/>
              <a:gd name="connsiteY0" fmla="*/ 817665 h 840243"/>
              <a:gd name="connsiteX1" fmla="*/ 0 w 1447800"/>
              <a:gd name="connsiteY1" fmla="*/ 701954 h 840243"/>
              <a:gd name="connsiteX2" fmla="*/ 2822 w 1447800"/>
              <a:gd name="connsiteY2" fmla="*/ 521332 h 840243"/>
              <a:gd name="connsiteX3" fmla="*/ 31044 w 1447800"/>
              <a:gd name="connsiteY3" fmla="*/ 470532 h 840243"/>
              <a:gd name="connsiteX4" fmla="*/ 81844 w 1447800"/>
              <a:gd name="connsiteY4" fmla="*/ 436665 h 840243"/>
              <a:gd name="connsiteX5" fmla="*/ 364066 w 1447800"/>
              <a:gd name="connsiteY5" fmla="*/ 346354 h 840243"/>
              <a:gd name="connsiteX6" fmla="*/ 440266 w 1447800"/>
              <a:gd name="connsiteY6" fmla="*/ 399977 h 840243"/>
              <a:gd name="connsiteX7" fmla="*/ 434377 w 1447800"/>
              <a:gd name="connsiteY7" fmla="*/ 538265 h 840243"/>
              <a:gd name="connsiteX8" fmla="*/ 530578 w 1447800"/>
              <a:gd name="connsiteY8" fmla="*/ 478999 h 840243"/>
              <a:gd name="connsiteX9" fmla="*/ 530578 w 1447800"/>
              <a:gd name="connsiteY9" fmla="*/ 428199 h 840243"/>
              <a:gd name="connsiteX10" fmla="*/ 578555 w 1447800"/>
              <a:gd name="connsiteY10" fmla="*/ 433843 h 840243"/>
              <a:gd name="connsiteX11" fmla="*/ 584854 w 1447800"/>
              <a:gd name="connsiteY11" fmla="*/ 349710 h 840243"/>
              <a:gd name="connsiteX12" fmla="*/ 674633 w 1447800"/>
              <a:gd name="connsiteY12" fmla="*/ 291382 h 840243"/>
              <a:gd name="connsiteX13" fmla="*/ 892927 w 1447800"/>
              <a:gd name="connsiteY13" fmla="*/ 193464 h 840243"/>
              <a:gd name="connsiteX14" fmla="*/ 910228 w 1447800"/>
              <a:gd name="connsiteY14" fmla="*/ 97630 h 840243"/>
              <a:gd name="connsiteX15" fmla="*/ 1043250 w 1447800"/>
              <a:gd name="connsiteY15" fmla="*/ 0 h 840243"/>
              <a:gd name="connsiteX16" fmla="*/ 1104900 w 1447800"/>
              <a:gd name="connsiteY16" fmla="*/ 73304 h 840243"/>
              <a:gd name="connsiteX17" fmla="*/ 1153582 w 1447800"/>
              <a:gd name="connsiteY17" fmla="*/ 95177 h 840243"/>
              <a:gd name="connsiteX18" fmla="*/ 1264355 w 1447800"/>
              <a:gd name="connsiteY18" fmla="*/ 86710 h 840243"/>
              <a:gd name="connsiteX19" fmla="*/ 1334910 w 1447800"/>
              <a:gd name="connsiteY19" fmla="*/ 227821 h 840243"/>
              <a:gd name="connsiteX20" fmla="*/ 1346200 w 1447800"/>
              <a:gd name="connsiteY20" fmla="*/ 239110 h 840243"/>
              <a:gd name="connsiteX21" fmla="*/ 1357488 w 1447800"/>
              <a:gd name="connsiteY21" fmla="*/ 247576 h 840243"/>
              <a:gd name="connsiteX22" fmla="*/ 1374422 w 1447800"/>
              <a:gd name="connsiteY22" fmla="*/ 447954 h 840243"/>
              <a:gd name="connsiteX23" fmla="*/ 1447800 w 1447800"/>
              <a:gd name="connsiteY23" fmla="*/ 620110 h 840243"/>
              <a:gd name="connsiteX24" fmla="*/ 1120422 w 1447800"/>
              <a:gd name="connsiteY24" fmla="*/ 738643 h 840243"/>
              <a:gd name="connsiteX25" fmla="*/ 1018822 w 1447800"/>
              <a:gd name="connsiteY25" fmla="*/ 766865 h 840243"/>
              <a:gd name="connsiteX26" fmla="*/ 999066 w 1447800"/>
              <a:gd name="connsiteY26" fmla="*/ 549554 h 840243"/>
              <a:gd name="connsiteX27" fmla="*/ 852311 w 1447800"/>
              <a:gd name="connsiteY27" fmla="*/ 552377 h 840243"/>
              <a:gd name="connsiteX28" fmla="*/ 809978 w 1447800"/>
              <a:gd name="connsiteY28" fmla="*/ 614465 h 840243"/>
              <a:gd name="connsiteX29" fmla="*/ 773289 w 1447800"/>
              <a:gd name="connsiteY29" fmla="*/ 820488 h 840243"/>
              <a:gd name="connsiteX30" fmla="*/ 426155 w 1447800"/>
              <a:gd name="connsiteY30" fmla="*/ 840243 h 840243"/>
              <a:gd name="connsiteX31" fmla="*/ 14111 w 1447800"/>
              <a:gd name="connsiteY31" fmla="*/ 817665 h 840243"/>
              <a:gd name="connsiteX0" fmla="*/ 14111 w 1447800"/>
              <a:gd name="connsiteY0" fmla="*/ 817665 h 840243"/>
              <a:gd name="connsiteX1" fmla="*/ 0 w 1447800"/>
              <a:gd name="connsiteY1" fmla="*/ 701954 h 840243"/>
              <a:gd name="connsiteX2" fmla="*/ 2822 w 1447800"/>
              <a:gd name="connsiteY2" fmla="*/ 521332 h 840243"/>
              <a:gd name="connsiteX3" fmla="*/ 31044 w 1447800"/>
              <a:gd name="connsiteY3" fmla="*/ 470532 h 840243"/>
              <a:gd name="connsiteX4" fmla="*/ 81844 w 1447800"/>
              <a:gd name="connsiteY4" fmla="*/ 436665 h 840243"/>
              <a:gd name="connsiteX5" fmla="*/ 364066 w 1447800"/>
              <a:gd name="connsiteY5" fmla="*/ 346354 h 840243"/>
              <a:gd name="connsiteX6" fmla="*/ 440266 w 1447800"/>
              <a:gd name="connsiteY6" fmla="*/ 399977 h 840243"/>
              <a:gd name="connsiteX7" fmla="*/ 434377 w 1447800"/>
              <a:gd name="connsiteY7" fmla="*/ 538265 h 840243"/>
              <a:gd name="connsiteX8" fmla="*/ 530578 w 1447800"/>
              <a:gd name="connsiteY8" fmla="*/ 478999 h 840243"/>
              <a:gd name="connsiteX9" fmla="*/ 530578 w 1447800"/>
              <a:gd name="connsiteY9" fmla="*/ 428199 h 840243"/>
              <a:gd name="connsiteX10" fmla="*/ 578555 w 1447800"/>
              <a:gd name="connsiteY10" fmla="*/ 433843 h 840243"/>
              <a:gd name="connsiteX11" fmla="*/ 584854 w 1447800"/>
              <a:gd name="connsiteY11" fmla="*/ 349710 h 840243"/>
              <a:gd name="connsiteX12" fmla="*/ 674633 w 1447800"/>
              <a:gd name="connsiteY12" fmla="*/ 291382 h 840243"/>
              <a:gd name="connsiteX13" fmla="*/ 892927 w 1447800"/>
              <a:gd name="connsiteY13" fmla="*/ 193464 h 840243"/>
              <a:gd name="connsiteX14" fmla="*/ 910228 w 1447800"/>
              <a:gd name="connsiteY14" fmla="*/ 97630 h 840243"/>
              <a:gd name="connsiteX15" fmla="*/ 1043250 w 1447800"/>
              <a:gd name="connsiteY15" fmla="*/ 0 h 840243"/>
              <a:gd name="connsiteX16" fmla="*/ 1104900 w 1447800"/>
              <a:gd name="connsiteY16" fmla="*/ 73304 h 840243"/>
              <a:gd name="connsiteX17" fmla="*/ 1153582 w 1447800"/>
              <a:gd name="connsiteY17" fmla="*/ 95177 h 840243"/>
              <a:gd name="connsiteX18" fmla="*/ 1241072 w 1447800"/>
              <a:gd name="connsiteY18" fmla="*/ 232760 h 840243"/>
              <a:gd name="connsiteX19" fmla="*/ 1334910 w 1447800"/>
              <a:gd name="connsiteY19" fmla="*/ 227821 h 840243"/>
              <a:gd name="connsiteX20" fmla="*/ 1346200 w 1447800"/>
              <a:gd name="connsiteY20" fmla="*/ 239110 h 840243"/>
              <a:gd name="connsiteX21" fmla="*/ 1357488 w 1447800"/>
              <a:gd name="connsiteY21" fmla="*/ 247576 h 840243"/>
              <a:gd name="connsiteX22" fmla="*/ 1374422 w 1447800"/>
              <a:gd name="connsiteY22" fmla="*/ 447954 h 840243"/>
              <a:gd name="connsiteX23" fmla="*/ 1447800 w 1447800"/>
              <a:gd name="connsiteY23" fmla="*/ 620110 h 840243"/>
              <a:gd name="connsiteX24" fmla="*/ 1120422 w 1447800"/>
              <a:gd name="connsiteY24" fmla="*/ 738643 h 840243"/>
              <a:gd name="connsiteX25" fmla="*/ 1018822 w 1447800"/>
              <a:gd name="connsiteY25" fmla="*/ 766865 h 840243"/>
              <a:gd name="connsiteX26" fmla="*/ 999066 w 1447800"/>
              <a:gd name="connsiteY26" fmla="*/ 549554 h 840243"/>
              <a:gd name="connsiteX27" fmla="*/ 852311 w 1447800"/>
              <a:gd name="connsiteY27" fmla="*/ 552377 h 840243"/>
              <a:gd name="connsiteX28" fmla="*/ 809978 w 1447800"/>
              <a:gd name="connsiteY28" fmla="*/ 614465 h 840243"/>
              <a:gd name="connsiteX29" fmla="*/ 773289 w 1447800"/>
              <a:gd name="connsiteY29" fmla="*/ 820488 h 840243"/>
              <a:gd name="connsiteX30" fmla="*/ 426155 w 1447800"/>
              <a:gd name="connsiteY30" fmla="*/ 840243 h 840243"/>
              <a:gd name="connsiteX31" fmla="*/ 14111 w 1447800"/>
              <a:gd name="connsiteY31" fmla="*/ 817665 h 840243"/>
              <a:gd name="connsiteX0" fmla="*/ 14111 w 1447800"/>
              <a:gd name="connsiteY0" fmla="*/ 817665 h 840243"/>
              <a:gd name="connsiteX1" fmla="*/ 0 w 1447800"/>
              <a:gd name="connsiteY1" fmla="*/ 701954 h 840243"/>
              <a:gd name="connsiteX2" fmla="*/ 2822 w 1447800"/>
              <a:gd name="connsiteY2" fmla="*/ 521332 h 840243"/>
              <a:gd name="connsiteX3" fmla="*/ 31044 w 1447800"/>
              <a:gd name="connsiteY3" fmla="*/ 470532 h 840243"/>
              <a:gd name="connsiteX4" fmla="*/ 81844 w 1447800"/>
              <a:gd name="connsiteY4" fmla="*/ 436665 h 840243"/>
              <a:gd name="connsiteX5" fmla="*/ 364066 w 1447800"/>
              <a:gd name="connsiteY5" fmla="*/ 346354 h 840243"/>
              <a:gd name="connsiteX6" fmla="*/ 440266 w 1447800"/>
              <a:gd name="connsiteY6" fmla="*/ 399977 h 840243"/>
              <a:gd name="connsiteX7" fmla="*/ 434377 w 1447800"/>
              <a:gd name="connsiteY7" fmla="*/ 538265 h 840243"/>
              <a:gd name="connsiteX8" fmla="*/ 530578 w 1447800"/>
              <a:gd name="connsiteY8" fmla="*/ 478999 h 840243"/>
              <a:gd name="connsiteX9" fmla="*/ 530578 w 1447800"/>
              <a:gd name="connsiteY9" fmla="*/ 428199 h 840243"/>
              <a:gd name="connsiteX10" fmla="*/ 578555 w 1447800"/>
              <a:gd name="connsiteY10" fmla="*/ 433843 h 840243"/>
              <a:gd name="connsiteX11" fmla="*/ 584854 w 1447800"/>
              <a:gd name="connsiteY11" fmla="*/ 349710 h 840243"/>
              <a:gd name="connsiteX12" fmla="*/ 674633 w 1447800"/>
              <a:gd name="connsiteY12" fmla="*/ 291382 h 840243"/>
              <a:gd name="connsiteX13" fmla="*/ 892927 w 1447800"/>
              <a:gd name="connsiteY13" fmla="*/ 193464 h 840243"/>
              <a:gd name="connsiteX14" fmla="*/ 910228 w 1447800"/>
              <a:gd name="connsiteY14" fmla="*/ 97630 h 840243"/>
              <a:gd name="connsiteX15" fmla="*/ 1043250 w 1447800"/>
              <a:gd name="connsiteY15" fmla="*/ 0 h 840243"/>
              <a:gd name="connsiteX16" fmla="*/ 1104900 w 1447800"/>
              <a:gd name="connsiteY16" fmla="*/ 73304 h 840243"/>
              <a:gd name="connsiteX17" fmla="*/ 1153582 w 1447800"/>
              <a:gd name="connsiteY17" fmla="*/ 95177 h 840243"/>
              <a:gd name="connsiteX18" fmla="*/ 1241072 w 1447800"/>
              <a:gd name="connsiteY18" fmla="*/ 232760 h 840243"/>
              <a:gd name="connsiteX19" fmla="*/ 1346200 w 1447800"/>
              <a:gd name="connsiteY19" fmla="*/ 239110 h 840243"/>
              <a:gd name="connsiteX20" fmla="*/ 1357488 w 1447800"/>
              <a:gd name="connsiteY20" fmla="*/ 247576 h 840243"/>
              <a:gd name="connsiteX21" fmla="*/ 1374422 w 1447800"/>
              <a:gd name="connsiteY21" fmla="*/ 447954 h 840243"/>
              <a:gd name="connsiteX22" fmla="*/ 1447800 w 1447800"/>
              <a:gd name="connsiteY22" fmla="*/ 620110 h 840243"/>
              <a:gd name="connsiteX23" fmla="*/ 1120422 w 1447800"/>
              <a:gd name="connsiteY23" fmla="*/ 738643 h 840243"/>
              <a:gd name="connsiteX24" fmla="*/ 1018822 w 1447800"/>
              <a:gd name="connsiteY24" fmla="*/ 766865 h 840243"/>
              <a:gd name="connsiteX25" fmla="*/ 999066 w 1447800"/>
              <a:gd name="connsiteY25" fmla="*/ 549554 h 840243"/>
              <a:gd name="connsiteX26" fmla="*/ 852311 w 1447800"/>
              <a:gd name="connsiteY26" fmla="*/ 552377 h 840243"/>
              <a:gd name="connsiteX27" fmla="*/ 809978 w 1447800"/>
              <a:gd name="connsiteY27" fmla="*/ 614465 h 840243"/>
              <a:gd name="connsiteX28" fmla="*/ 773289 w 1447800"/>
              <a:gd name="connsiteY28" fmla="*/ 820488 h 840243"/>
              <a:gd name="connsiteX29" fmla="*/ 426155 w 1447800"/>
              <a:gd name="connsiteY29" fmla="*/ 840243 h 840243"/>
              <a:gd name="connsiteX30" fmla="*/ 14111 w 1447800"/>
              <a:gd name="connsiteY30" fmla="*/ 817665 h 840243"/>
              <a:gd name="connsiteX0" fmla="*/ 14111 w 1447800"/>
              <a:gd name="connsiteY0" fmla="*/ 817665 h 840243"/>
              <a:gd name="connsiteX1" fmla="*/ 0 w 1447800"/>
              <a:gd name="connsiteY1" fmla="*/ 701954 h 840243"/>
              <a:gd name="connsiteX2" fmla="*/ 2822 w 1447800"/>
              <a:gd name="connsiteY2" fmla="*/ 521332 h 840243"/>
              <a:gd name="connsiteX3" fmla="*/ 31044 w 1447800"/>
              <a:gd name="connsiteY3" fmla="*/ 470532 h 840243"/>
              <a:gd name="connsiteX4" fmla="*/ 81844 w 1447800"/>
              <a:gd name="connsiteY4" fmla="*/ 436665 h 840243"/>
              <a:gd name="connsiteX5" fmla="*/ 364066 w 1447800"/>
              <a:gd name="connsiteY5" fmla="*/ 346354 h 840243"/>
              <a:gd name="connsiteX6" fmla="*/ 440266 w 1447800"/>
              <a:gd name="connsiteY6" fmla="*/ 399977 h 840243"/>
              <a:gd name="connsiteX7" fmla="*/ 434377 w 1447800"/>
              <a:gd name="connsiteY7" fmla="*/ 538265 h 840243"/>
              <a:gd name="connsiteX8" fmla="*/ 530578 w 1447800"/>
              <a:gd name="connsiteY8" fmla="*/ 478999 h 840243"/>
              <a:gd name="connsiteX9" fmla="*/ 530578 w 1447800"/>
              <a:gd name="connsiteY9" fmla="*/ 428199 h 840243"/>
              <a:gd name="connsiteX10" fmla="*/ 578555 w 1447800"/>
              <a:gd name="connsiteY10" fmla="*/ 433843 h 840243"/>
              <a:gd name="connsiteX11" fmla="*/ 584854 w 1447800"/>
              <a:gd name="connsiteY11" fmla="*/ 349710 h 840243"/>
              <a:gd name="connsiteX12" fmla="*/ 674633 w 1447800"/>
              <a:gd name="connsiteY12" fmla="*/ 291382 h 840243"/>
              <a:gd name="connsiteX13" fmla="*/ 892927 w 1447800"/>
              <a:gd name="connsiteY13" fmla="*/ 193464 h 840243"/>
              <a:gd name="connsiteX14" fmla="*/ 910228 w 1447800"/>
              <a:gd name="connsiteY14" fmla="*/ 97630 h 840243"/>
              <a:gd name="connsiteX15" fmla="*/ 1043250 w 1447800"/>
              <a:gd name="connsiteY15" fmla="*/ 0 h 840243"/>
              <a:gd name="connsiteX16" fmla="*/ 1104900 w 1447800"/>
              <a:gd name="connsiteY16" fmla="*/ 73304 h 840243"/>
              <a:gd name="connsiteX17" fmla="*/ 1153582 w 1447800"/>
              <a:gd name="connsiteY17" fmla="*/ 95177 h 840243"/>
              <a:gd name="connsiteX18" fmla="*/ 1241072 w 1447800"/>
              <a:gd name="connsiteY18" fmla="*/ 232760 h 840243"/>
              <a:gd name="connsiteX19" fmla="*/ 1346200 w 1447800"/>
              <a:gd name="connsiteY19" fmla="*/ 239110 h 840243"/>
              <a:gd name="connsiteX20" fmla="*/ 1319388 w 1447800"/>
              <a:gd name="connsiteY20" fmla="*/ 296260 h 840243"/>
              <a:gd name="connsiteX21" fmla="*/ 1374422 w 1447800"/>
              <a:gd name="connsiteY21" fmla="*/ 447954 h 840243"/>
              <a:gd name="connsiteX22" fmla="*/ 1447800 w 1447800"/>
              <a:gd name="connsiteY22" fmla="*/ 620110 h 840243"/>
              <a:gd name="connsiteX23" fmla="*/ 1120422 w 1447800"/>
              <a:gd name="connsiteY23" fmla="*/ 738643 h 840243"/>
              <a:gd name="connsiteX24" fmla="*/ 1018822 w 1447800"/>
              <a:gd name="connsiteY24" fmla="*/ 766865 h 840243"/>
              <a:gd name="connsiteX25" fmla="*/ 999066 w 1447800"/>
              <a:gd name="connsiteY25" fmla="*/ 549554 h 840243"/>
              <a:gd name="connsiteX26" fmla="*/ 852311 w 1447800"/>
              <a:gd name="connsiteY26" fmla="*/ 552377 h 840243"/>
              <a:gd name="connsiteX27" fmla="*/ 809978 w 1447800"/>
              <a:gd name="connsiteY27" fmla="*/ 614465 h 840243"/>
              <a:gd name="connsiteX28" fmla="*/ 773289 w 1447800"/>
              <a:gd name="connsiteY28" fmla="*/ 820488 h 840243"/>
              <a:gd name="connsiteX29" fmla="*/ 426155 w 1447800"/>
              <a:gd name="connsiteY29" fmla="*/ 840243 h 840243"/>
              <a:gd name="connsiteX30" fmla="*/ 14111 w 1447800"/>
              <a:gd name="connsiteY30" fmla="*/ 817665 h 840243"/>
              <a:gd name="connsiteX0" fmla="*/ 14111 w 1447800"/>
              <a:gd name="connsiteY0" fmla="*/ 817665 h 840243"/>
              <a:gd name="connsiteX1" fmla="*/ 0 w 1447800"/>
              <a:gd name="connsiteY1" fmla="*/ 701954 h 840243"/>
              <a:gd name="connsiteX2" fmla="*/ 2822 w 1447800"/>
              <a:gd name="connsiteY2" fmla="*/ 521332 h 840243"/>
              <a:gd name="connsiteX3" fmla="*/ 31044 w 1447800"/>
              <a:gd name="connsiteY3" fmla="*/ 470532 h 840243"/>
              <a:gd name="connsiteX4" fmla="*/ 81844 w 1447800"/>
              <a:gd name="connsiteY4" fmla="*/ 436665 h 840243"/>
              <a:gd name="connsiteX5" fmla="*/ 364066 w 1447800"/>
              <a:gd name="connsiteY5" fmla="*/ 346354 h 840243"/>
              <a:gd name="connsiteX6" fmla="*/ 440266 w 1447800"/>
              <a:gd name="connsiteY6" fmla="*/ 399977 h 840243"/>
              <a:gd name="connsiteX7" fmla="*/ 434377 w 1447800"/>
              <a:gd name="connsiteY7" fmla="*/ 538265 h 840243"/>
              <a:gd name="connsiteX8" fmla="*/ 530578 w 1447800"/>
              <a:gd name="connsiteY8" fmla="*/ 478999 h 840243"/>
              <a:gd name="connsiteX9" fmla="*/ 530578 w 1447800"/>
              <a:gd name="connsiteY9" fmla="*/ 428199 h 840243"/>
              <a:gd name="connsiteX10" fmla="*/ 578555 w 1447800"/>
              <a:gd name="connsiteY10" fmla="*/ 433843 h 840243"/>
              <a:gd name="connsiteX11" fmla="*/ 584854 w 1447800"/>
              <a:gd name="connsiteY11" fmla="*/ 349710 h 840243"/>
              <a:gd name="connsiteX12" fmla="*/ 674633 w 1447800"/>
              <a:gd name="connsiteY12" fmla="*/ 291382 h 840243"/>
              <a:gd name="connsiteX13" fmla="*/ 892927 w 1447800"/>
              <a:gd name="connsiteY13" fmla="*/ 193464 h 840243"/>
              <a:gd name="connsiteX14" fmla="*/ 910228 w 1447800"/>
              <a:gd name="connsiteY14" fmla="*/ 97630 h 840243"/>
              <a:gd name="connsiteX15" fmla="*/ 1043250 w 1447800"/>
              <a:gd name="connsiteY15" fmla="*/ 0 h 840243"/>
              <a:gd name="connsiteX16" fmla="*/ 1104900 w 1447800"/>
              <a:gd name="connsiteY16" fmla="*/ 73304 h 840243"/>
              <a:gd name="connsiteX17" fmla="*/ 1153582 w 1447800"/>
              <a:gd name="connsiteY17" fmla="*/ 95177 h 840243"/>
              <a:gd name="connsiteX18" fmla="*/ 1241072 w 1447800"/>
              <a:gd name="connsiteY18" fmla="*/ 232760 h 840243"/>
              <a:gd name="connsiteX19" fmla="*/ 1272116 w 1447800"/>
              <a:gd name="connsiteY19" fmla="*/ 283560 h 840243"/>
              <a:gd name="connsiteX20" fmla="*/ 1319388 w 1447800"/>
              <a:gd name="connsiteY20" fmla="*/ 296260 h 840243"/>
              <a:gd name="connsiteX21" fmla="*/ 1374422 w 1447800"/>
              <a:gd name="connsiteY21" fmla="*/ 447954 h 840243"/>
              <a:gd name="connsiteX22" fmla="*/ 1447800 w 1447800"/>
              <a:gd name="connsiteY22" fmla="*/ 620110 h 840243"/>
              <a:gd name="connsiteX23" fmla="*/ 1120422 w 1447800"/>
              <a:gd name="connsiteY23" fmla="*/ 738643 h 840243"/>
              <a:gd name="connsiteX24" fmla="*/ 1018822 w 1447800"/>
              <a:gd name="connsiteY24" fmla="*/ 766865 h 840243"/>
              <a:gd name="connsiteX25" fmla="*/ 999066 w 1447800"/>
              <a:gd name="connsiteY25" fmla="*/ 549554 h 840243"/>
              <a:gd name="connsiteX26" fmla="*/ 852311 w 1447800"/>
              <a:gd name="connsiteY26" fmla="*/ 552377 h 840243"/>
              <a:gd name="connsiteX27" fmla="*/ 809978 w 1447800"/>
              <a:gd name="connsiteY27" fmla="*/ 614465 h 840243"/>
              <a:gd name="connsiteX28" fmla="*/ 773289 w 1447800"/>
              <a:gd name="connsiteY28" fmla="*/ 820488 h 840243"/>
              <a:gd name="connsiteX29" fmla="*/ 426155 w 1447800"/>
              <a:gd name="connsiteY29" fmla="*/ 840243 h 840243"/>
              <a:gd name="connsiteX30" fmla="*/ 14111 w 1447800"/>
              <a:gd name="connsiteY30" fmla="*/ 817665 h 840243"/>
              <a:gd name="connsiteX0" fmla="*/ 14111 w 1447800"/>
              <a:gd name="connsiteY0" fmla="*/ 817665 h 840243"/>
              <a:gd name="connsiteX1" fmla="*/ 0 w 1447800"/>
              <a:gd name="connsiteY1" fmla="*/ 701954 h 840243"/>
              <a:gd name="connsiteX2" fmla="*/ 2822 w 1447800"/>
              <a:gd name="connsiteY2" fmla="*/ 521332 h 840243"/>
              <a:gd name="connsiteX3" fmla="*/ 31044 w 1447800"/>
              <a:gd name="connsiteY3" fmla="*/ 470532 h 840243"/>
              <a:gd name="connsiteX4" fmla="*/ 81844 w 1447800"/>
              <a:gd name="connsiteY4" fmla="*/ 436665 h 840243"/>
              <a:gd name="connsiteX5" fmla="*/ 364066 w 1447800"/>
              <a:gd name="connsiteY5" fmla="*/ 346354 h 840243"/>
              <a:gd name="connsiteX6" fmla="*/ 440266 w 1447800"/>
              <a:gd name="connsiteY6" fmla="*/ 399977 h 840243"/>
              <a:gd name="connsiteX7" fmla="*/ 434377 w 1447800"/>
              <a:gd name="connsiteY7" fmla="*/ 538265 h 840243"/>
              <a:gd name="connsiteX8" fmla="*/ 530578 w 1447800"/>
              <a:gd name="connsiteY8" fmla="*/ 478999 h 840243"/>
              <a:gd name="connsiteX9" fmla="*/ 530578 w 1447800"/>
              <a:gd name="connsiteY9" fmla="*/ 428199 h 840243"/>
              <a:gd name="connsiteX10" fmla="*/ 578555 w 1447800"/>
              <a:gd name="connsiteY10" fmla="*/ 433843 h 840243"/>
              <a:gd name="connsiteX11" fmla="*/ 584854 w 1447800"/>
              <a:gd name="connsiteY11" fmla="*/ 349710 h 840243"/>
              <a:gd name="connsiteX12" fmla="*/ 674633 w 1447800"/>
              <a:gd name="connsiteY12" fmla="*/ 291382 h 840243"/>
              <a:gd name="connsiteX13" fmla="*/ 892927 w 1447800"/>
              <a:gd name="connsiteY13" fmla="*/ 193464 h 840243"/>
              <a:gd name="connsiteX14" fmla="*/ 910228 w 1447800"/>
              <a:gd name="connsiteY14" fmla="*/ 97630 h 840243"/>
              <a:gd name="connsiteX15" fmla="*/ 1043250 w 1447800"/>
              <a:gd name="connsiteY15" fmla="*/ 0 h 840243"/>
              <a:gd name="connsiteX16" fmla="*/ 1104900 w 1447800"/>
              <a:gd name="connsiteY16" fmla="*/ 73304 h 840243"/>
              <a:gd name="connsiteX17" fmla="*/ 1153582 w 1447800"/>
              <a:gd name="connsiteY17" fmla="*/ 95177 h 840243"/>
              <a:gd name="connsiteX18" fmla="*/ 1241072 w 1447800"/>
              <a:gd name="connsiteY18" fmla="*/ 232760 h 840243"/>
              <a:gd name="connsiteX19" fmla="*/ 1272116 w 1447800"/>
              <a:gd name="connsiteY19" fmla="*/ 283560 h 840243"/>
              <a:gd name="connsiteX20" fmla="*/ 1258004 w 1447800"/>
              <a:gd name="connsiteY20" fmla="*/ 366110 h 840243"/>
              <a:gd name="connsiteX21" fmla="*/ 1374422 w 1447800"/>
              <a:gd name="connsiteY21" fmla="*/ 447954 h 840243"/>
              <a:gd name="connsiteX22" fmla="*/ 1447800 w 1447800"/>
              <a:gd name="connsiteY22" fmla="*/ 620110 h 840243"/>
              <a:gd name="connsiteX23" fmla="*/ 1120422 w 1447800"/>
              <a:gd name="connsiteY23" fmla="*/ 738643 h 840243"/>
              <a:gd name="connsiteX24" fmla="*/ 1018822 w 1447800"/>
              <a:gd name="connsiteY24" fmla="*/ 766865 h 840243"/>
              <a:gd name="connsiteX25" fmla="*/ 999066 w 1447800"/>
              <a:gd name="connsiteY25" fmla="*/ 549554 h 840243"/>
              <a:gd name="connsiteX26" fmla="*/ 852311 w 1447800"/>
              <a:gd name="connsiteY26" fmla="*/ 552377 h 840243"/>
              <a:gd name="connsiteX27" fmla="*/ 809978 w 1447800"/>
              <a:gd name="connsiteY27" fmla="*/ 614465 h 840243"/>
              <a:gd name="connsiteX28" fmla="*/ 773289 w 1447800"/>
              <a:gd name="connsiteY28" fmla="*/ 820488 h 840243"/>
              <a:gd name="connsiteX29" fmla="*/ 426155 w 1447800"/>
              <a:gd name="connsiteY29" fmla="*/ 840243 h 840243"/>
              <a:gd name="connsiteX30" fmla="*/ 14111 w 1447800"/>
              <a:gd name="connsiteY30" fmla="*/ 817665 h 840243"/>
              <a:gd name="connsiteX0" fmla="*/ 14111 w 1447800"/>
              <a:gd name="connsiteY0" fmla="*/ 817665 h 840243"/>
              <a:gd name="connsiteX1" fmla="*/ 0 w 1447800"/>
              <a:gd name="connsiteY1" fmla="*/ 701954 h 840243"/>
              <a:gd name="connsiteX2" fmla="*/ 2822 w 1447800"/>
              <a:gd name="connsiteY2" fmla="*/ 521332 h 840243"/>
              <a:gd name="connsiteX3" fmla="*/ 31044 w 1447800"/>
              <a:gd name="connsiteY3" fmla="*/ 470532 h 840243"/>
              <a:gd name="connsiteX4" fmla="*/ 81844 w 1447800"/>
              <a:gd name="connsiteY4" fmla="*/ 436665 h 840243"/>
              <a:gd name="connsiteX5" fmla="*/ 364066 w 1447800"/>
              <a:gd name="connsiteY5" fmla="*/ 346354 h 840243"/>
              <a:gd name="connsiteX6" fmla="*/ 440266 w 1447800"/>
              <a:gd name="connsiteY6" fmla="*/ 399977 h 840243"/>
              <a:gd name="connsiteX7" fmla="*/ 434377 w 1447800"/>
              <a:gd name="connsiteY7" fmla="*/ 538265 h 840243"/>
              <a:gd name="connsiteX8" fmla="*/ 530578 w 1447800"/>
              <a:gd name="connsiteY8" fmla="*/ 478999 h 840243"/>
              <a:gd name="connsiteX9" fmla="*/ 530578 w 1447800"/>
              <a:gd name="connsiteY9" fmla="*/ 428199 h 840243"/>
              <a:gd name="connsiteX10" fmla="*/ 578555 w 1447800"/>
              <a:gd name="connsiteY10" fmla="*/ 433843 h 840243"/>
              <a:gd name="connsiteX11" fmla="*/ 584854 w 1447800"/>
              <a:gd name="connsiteY11" fmla="*/ 349710 h 840243"/>
              <a:gd name="connsiteX12" fmla="*/ 674633 w 1447800"/>
              <a:gd name="connsiteY12" fmla="*/ 291382 h 840243"/>
              <a:gd name="connsiteX13" fmla="*/ 892927 w 1447800"/>
              <a:gd name="connsiteY13" fmla="*/ 193464 h 840243"/>
              <a:gd name="connsiteX14" fmla="*/ 910228 w 1447800"/>
              <a:gd name="connsiteY14" fmla="*/ 97630 h 840243"/>
              <a:gd name="connsiteX15" fmla="*/ 1043250 w 1447800"/>
              <a:gd name="connsiteY15" fmla="*/ 0 h 840243"/>
              <a:gd name="connsiteX16" fmla="*/ 1104900 w 1447800"/>
              <a:gd name="connsiteY16" fmla="*/ 73304 h 840243"/>
              <a:gd name="connsiteX17" fmla="*/ 1153582 w 1447800"/>
              <a:gd name="connsiteY17" fmla="*/ 95177 h 840243"/>
              <a:gd name="connsiteX18" fmla="*/ 1241072 w 1447800"/>
              <a:gd name="connsiteY18" fmla="*/ 232760 h 840243"/>
              <a:gd name="connsiteX19" fmla="*/ 1272116 w 1447800"/>
              <a:gd name="connsiteY19" fmla="*/ 283560 h 840243"/>
              <a:gd name="connsiteX20" fmla="*/ 1274937 w 1447800"/>
              <a:gd name="connsiteY20" fmla="*/ 374576 h 840243"/>
              <a:gd name="connsiteX21" fmla="*/ 1374422 w 1447800"/>
              <a:gd name="connsiteY21" fmla="*/ 447954 h 840243"/>
              <a:gd name="connsiteX22" fmla="*/ 1447800 w 1447800"/>
              <a:gd name="connsiteY22" fmla="*/ 620110 h 840243"/>
              <a:gd name="connsiteX23" fmla="*/ 1120422 w 1447800"/>
              <a:gd name="connsiteY23" fmla="*/ 738643 h 840243"/>
              <a:gd name="connsiteX24" fmla="*/ 1018822 w 1447800"/>
              <a:gd name="connsiteY24" fmla="*/ 766865 h 840243"/>
              <a:gd name="connsiteX25" fmla="*/ 999066 w 1447800"/>
              <a:gd name="connsiteY25" fmla="*/ 549554 h 840243"/>
              <a:gd name="connsiteX26" fmla="*/ 852311 w 1447800"/>
              <a:gd name="connsiteY26" fmla="*/ 552377 h 840243"/>
              <a:gd name="connsiteX27" fmla="*/ 809978 w 1447800"/>
              <a:gd name="connsiteY27" fmla="*/ 614465 h 840243"/>
              <a:gd name="connsiteX28" fmla="*/ 773289 w 1447800"/>
              <a:gd name="connsiteY28" fmla="*/ 820488 h 840243"/>
              <a:gd name="connsiteX29" fmla="*/ 426155 w 1447800"/>
              <a:gd name="connsiteY29" fmla="*/ 840243 h 840243"/>
              <a:gd name="connsiteX30" fmla="*/ 14111 w 1447800"/>
              <a:gd name="connsiteY30" fmla="*/ 817665 h 840243"/>
              <a:gd name="connsiteX0" fmla="*/ 14111 w 1447800"/>
              <a:gd name="connsiteY0" fmla="*/ 817665 h 840243"/>
              <a:gd name="connsiteX1" fmla="*/ 0 w 1447800"/>
              <a:gd name="connsiteY1" fmla="*/ 701954 h 840243"/>
              <a:gd name="connsiteX2" fmla="*/ 2822 w 1447800"/>
              <a:gd name="connsiteY2" fmla="*/ 521332 h 840243"/>
              <a:gd name="connsiteX3" fmla="*/ 31044 w 1447800"/>
              <a:gd name="connsiteY3" fmla="*/ 470532 h 840243"/>
              <a:gd name="connsiteX4" fmla="*/ 81844 w 1447800"/>
              <a:gd name="connsiteY4" fmla="*/ 436665 h 840243"/>
              <a:gd name="connsiteX5" fmla="*/ 364066 w 1447800"/>
              <a:gd name="connsiteY5" fmla="*/ 346354 h 840243"/>
              <a:gd name="connsiteX6" fmla="*/ 440266 w 1447800"/>
              <a:gd name="connsiteY6" fmla="*/ 399977 h 840243"/>
              <a:gd name="connsiteX7" fmla="*/ 434377 w 1447800"/>
              <a:gd name="connsiteY7" fmla="*/ 538265 h 840243"/>
              <a:gd name="connsiteX8" fmla="*/ 530578 w 1447800"/>
              <a:gd name="connsiteY8" fmla="*/ 478999 h 840243"/>
              <a:gd name="connsiteX9" fmla="*/ 530578 w 1447800"/>
              <a:gd name="connsiteY9" fmla="*/ 428199 h 840243"/>
              <a:gd name="connsiteX10" fmla="*/ 578555 w 1447800"/>
              <a:gd name="connsiteY10" fmla="*/ 433843 h 840243"/>
              <a:gd name="connsiteX11" fmla="*/ 584854 w 1447800"/>
              <a:gd name="connsiteY11" fmla="*/ 349710 h 840243"/>
              <a:gd name="connsiteX12" fmla="*/ 674633 w 1447800"/>
              <a:gd name="connsiteY12" fmla="*/ 291382 h 840243"/>
              <a:gd name="connsiteX13" fmla="*/ 892927 w 1447800"/>
              <a:gd name="connsiteY13" fmla="*/ 193464 h 840243"/>
              <a:gd name="connsiteX14" fmla="*/ 910228 w 1447800"/>
              <a:gd name="connsiteY14" fmla="*/ 97630 h 840243"/>
              <a:gd name="connsiteX15" fmla="*/ 1043250 w 1447800"/>
              <a:gd name="connsiteY15" fmla="*/ 0 h 840243"/>
              <a:gd name="connsiteX16" fmla="*/ 1104900 w 1447800"/>
              <a:gd name="connsiteY16" fmla="*/ 73304 h 840243"/>
              <a:gd name="connsiteX17" fmla="*/ 1153582 w 1447800"/>
              <a:gd name="connsiteY17" fmla="*/ 95177 h 840243"/>
              <a:gd name="connsiteX18" fmla="*/ 1241072 w 1447800"/>
              <a:gd name="connsiteY18" fmla="*/ 232760 h 840243"/>
              <a:gd name="connsiteX19" fmla="*/ 1272116 w 1447800"/>
              <a:gd name="connsiteY19" fmla="*/ 283560 h 840243"/>
              <a:gd name="connsiteX20" fmla="*/ 1274937 w 1447800"/>
              <a:gd name="connsiteY20" fmla="*/ 374576 h 840243"/>
              <a:gd name="connsiteX21" fmla="*/ 1298222 w 1447800"/>
              <a:gd name="connsiteY21" fmla="*/ 507221 h 840243"/>
              <a:gd name="connsiteX22" fmla="*/ 1447800 w 1447800"/>
              <a:gd name="connsiteY22" fmla="*/ 620110 h 840243"/>
              <a:gd name="connsiteX23" fmla="*/ 1120422 w 1447800"/>
              <a:gd name="connsiteY23" fmla="*/ 738643 h 840243"/>
              <a:gd name="connsiteX24" fmla="*/ 1018822 w 1447800"/>
              <a:gd name="connsiteY24" fmla="*/ 766865 h 840243"/>
              <a:gd name="connsiteX25" fmla="*/ 999066 w 1447800"/>
              <a:gd name="connsiteY25" fmla="*/ 549554 h 840243"/>
              <a:gd name="connsiteX26" fmla="*/ 852311 w 1447800"/>
              <a:gd name="connsiteY26" fmla="*/ 552377 h 840243"/>
              <a:gd name="connsiteX27" fmla="*/ 809978 w 1447800"/>
              <a:gd name="connsiteY27" fmla="*/ 614465 h 840243"/>
              <a:gd name="connsiteX28" fmla="*/ 773289 w 1447800"/>
              <a:gd name="connsiteY28" fmla="*/ 820488 h 840243"/>
              <a:gd name="connsiteX29" fmla="*/ 426155 w 1447800"/>
              <a:gd name="connsiteY29" fmla="*/ 840243 h 840243"/>
              <a:gd name="connsiteX30" fmla="*/ 14111 w 1447800"/>
              <a:gd name="connsiteY30" fmla="*/ 817665 h 840243"/>
              <a:gd name="connsiteX0" fmla="*/ 14111 w 1358900"/>
              <a:gd name="connsiteY0" fmla="*/ 817665 h 840243"/>
              <a:gd name="connsiteX1" fmla="*/ 0 w 1358900"/>
              <a:gd name="connsiteY1" fmla="*/ 701954 h 840243"/>
              <a:gd name="connsiteX2" fmla="*/ 2822 w 1358900"/>
              <a:gd name="connsiteY2" fmla="*/ 521332 h 840243"/>
              <a:gd name="connsiteX3" fmla="*/ 31044 w 1358900"/>
              <a:gd name="connsiteY3" fmla="*/ 470532 h 840243"/>
              <a:gd name="connsiteX4" fmla="*/ 81844 w 1358900"/>
              <a:gd name="connsiteY4" fmla="*/ 436665 h 840243"/>
              <a:gd name="connsiteX5" fmla="*/ 364066 w 1358900"/>
              <a:gd name="connsiteY5" fmla="*/ 346354 h 840243"/>
              <a:gd name="connsiteX6" fmla="*/ 440266 w 1358900"/>
              <a:gd name="connsiteY6" fmla="*/ 399977 h 840243"/>
              <a:gd name="connsiteX7" fmla="*/ 434377 w 1358900"/>
              <a:gd name="connsiteY7" fmla="*/ 538265 h 840243"/>
              <a:gd name="connsiteX8" fmla="*/ 530578 w 1358900"/>
              <a:gd name="connsiteY8" fmla="*/ 478999 h 840243"/>
              <a:gd name="connsiteX9" fmla="*/ 530578 w 1358900"/>
              <a:gd name="connsiteY9" fmla="*/ 428199 h 840243"/>
              <a:gd name="connsiteX10" fmla="*/ 578555 w 1358900"/>
              <a:gd name="connsiteY10" fmla="*/ 433843 h 840243"/>
              <a:gd name="connsiteX11" fmla="*/ 584854 w 1358900"/>
              <a:gd name="connsiteY11" fmla="*/ 349710 h 840243"/>
              <a:gd name="connsiteX12" fmla="*/ 674633 w 1358900"/>
              <a:gd name="connsiteY12" fmla="*/ 291382 h 840243"/>
              <a:gd name="connsiteX13" fmla="*/ 892927 w 1358900"/>
              <a:gd name="connsiteY13" fmla="*/ 193464 h 840243"/>
              <a:gd name="connsiteX14" fmla="*/ 910228 w 1358900"/>
              <a:gd name="connsiteY14" fmla="*/ 97630 h 840243"/>
              <a:gd name="connsiteX15" fmla="*/ 1043250 w 1358900"/>
              <a:gd name="connsiteY15" fmla="*/ 0 h 840243"/>
              <a:gd name="connsiteX16" fmla="*/ 1104900 w 1358900"/>
              <a:gd name="connsiteY16" fmla="*/ 73304 h 840243"/>
              <a:gd name="connsiteX17" fmla="*/ 1153582 w 1358900"/>
              <a:gd name="connsiteY17" fmla="*/ 95177 h 840243"/>
              <a:gd name="connsiteX18" fmla="*/ 1241072 w 1358900"/>
              <a:gd name="connsiteY18" fmla="*/ 232760 h 840243"/>
              <a:gd name="connsiteX19" fmla="*/ 1272116 w 1358900"/>
              <a:gd name="connsiteY19" fmla="*/ 283560 h 840243"/>
              <a:gd name="connsiteX20" fmla="*/ 1274937 w 1358900"/>
              <a:gd name="connsiteY20" fmla="*/ 374576 h 840243"/>
              <a:gd name="connsiteX21" fmla="*/ 1298222 w 1358900"/>
              <a:gd name="connsiteY21" fmla="*/ 507221 h 840243"/>
              <a:gd name="connsiteX22" fmla="*/ 1358900 w 1358900"/>
              <a:gd name="connsiteY22" fmla="*/ 605294 h 840243"/>
              <a:gd name="connsiteX23" fmla="*/ 1120422 w 1358900"/>
              <a:gd name="connsiteY23" fmla="*/ 738643 h 840243"/>
              <a:gd name="connsiteX24" fmla="*/ 1018822 w 1358900"/>
              <a:gd name="connsiteY24" fmla="*/ 766865 h 840243"/>
              <a:gd name="connsiteX25" fmla="*/ 999066 w 1358900"/>
              <a:gd name="connsiteY25" fmla="*/ 549554 h 840243"/>
              <a:gd name="connsiteX26" fmla="*/ 852311 w 1358900"/>
              <a:gd name="connsiteY26" fmla="*/ 552377 h 840243"/>
              <a:gd name="connsiteX27" fmla="*/ 809978 w 1358900"/>
              <a:gd name="connsiteY27" fmla="*/ 614465 h 840243"/>
              <a:gd name="connsiteX28" fmla="*/ 773289 w 1358900"/>
              <a:gd name="connsiteY28" fmla="*/ 820488 h 840243"/>
              <a:gd name="connsiteX29" fmla="*/ 426155 w 1358900"/>
              <a:gd name="connsiteY29" fmla="*/ 840243 h 840243"/>
              <a:gd name="connsiteX30" fmla="*/ 14111 w 1358900"/>
              <a:gd name="connsiteY30" fmla="*/ 817665 h 840243"/>
              <a:gd name="connsiteX0" fmla="*/ 14111 w 1358900"/>
              <a:gd name="connsiteY0" fmla="*/ 817665 h 840243"/>
              <a:gd name="connsiteX1" fmla="*/ 0 w 1358900"/>
              <a:gd name="connsiteY1" fmla="*/ 701954 h 840243"/>
              <a:gd name="connsiteX2" fmla="*/ 2822 w 1358900"/>
              <a:gd name="connsiteY2" fmla="*/ 521332 h 840243"/>
              <a:gd name="connsiteX3" fmla="*/ 31044 w 1358900"/>
              <a:gd name="connsiteY3" fmla="*/ 470532 h 840243"/>
              <a:gd name="connsiteX4" fmla="*/ 81844 w 1358900"/>
              <a:gd name="connsiteY4" fmla="*/ 436665 h 840243"/>
              <a:gd name="connsiteX5" fmla="*/ 364066 w 1358900"/>
              <a:gd name="connsiteY5" fmla="*/ 346354 h 840243"/>
              <a:gd name="connsiteX6" fmla="*/ 440266 w 1358900"/>
              <a:gd name="connsiteY6" fmla="*/ 399977 h 840243"/>
              <a:gd name="connsiteX7" fmla="*/ 434377 w 1358900"/>
              <a:gd name="connsiteY7" fmla="*/ 538265 h 840243"/>
              <a:gd name="connsiteX8" fmla="*/ 530578 w 1358900"/>
              <a:gd name="connsiteY8" fmla="*/ 478999 h 840243"/>
              <a:gd name="connsiteX9" fmla="*/ 530578 w 1358900"/>
              <a:gd name="connsiteY9" fmla="*/ 428199 h 840243"/>
              <a:gd name="connsiteX10" fmla="*/ 578555 w 1358900"/>
              <a:gd name="connsiteY10" fmla="*/ 433843 h 840243"/>
              <a:gd name="connsiteX11" fmla="*/ 584854 w 1358900"/>
              <a:gd name="connsiteY11" fmla="*/ 349710 h 840243"/>
              <a:gd name="connsiteX12" fmla="*/ 674633 w 1358900"/>
              <a:gd name="connsiteY12" fmla="*/ 291382 h 840243"/>
              <a:gd name="connsiteX13" fmla="*/ 892927 w 1358900"/>
              <a:gd name="connsiteY13" fmla="*/ 193464 h 840243"/>
              <a:gd name="connsiteX14" fmla="*/ 910228 w 1358900"/>
              <a:gd name="connsiteY14" fmla="*/ 97630 h 840243"/>
              <a:gd name="connsiteX15" fmla="*/ 1043250 w 1358900"/>
              <a:gd name="connsiteY15" fmla="*/ 0 h 840243"/>
              <a:gd name="connsiteX16" fmla="*/ 1104900 w 1358900"/>
              <a:gd name="connsiteY16" fmla="*/ 73304 h 840243"/>
              <a:gd name="connsiteX17" fmla="*/ 1153582 w 1358900"/>
              <a:gd name="connsiteY17" fmla="*/ 95177 h 840243"/>
              <a:gd name="connsiteX18" fmla="*/ 1241072 w 1358900"/>
              <a:gd name="connsiteY18" fmla="*/ 232760 h 840243"/>
              <a:gd name="connsiteX19" fmla="*/ 1272116 w 1358900"/>
              <a:gd name="connsiteY19" fmla="*/ 283560 h 840243"/>
              <a:gd name="connsiteX20" fmla="*/ 1274937 w 1358900"/>
              <a:gd name="connsiteY20" fmla="*/ 374576 h 840243"/>
              <a:gd name="connsiteX21" fmla="*/ 1298222 w 1358900"/>
              <a:gd name="connsiteY21" fmla="*/ 507221 h 840243"/>
              <a:gd name="connsiteX22" fmla="*/ 1358900 w 1358900"/>
              <a:gd name="connsiteY22" fmla="*/ 605294 h 840243"/>
              <a:gd name="connsiteX23" fmla="*/ 1105606 w 1358900"/>
              <a:gd name="connsiteY23" fmla="*/ 692076 h 840243"/>
              <a:gd name="connsiteX24" fmla="*/ 1018822 w 1358900"/>
              <a:gd name="connsiteY24" fmla="*/ 766865 h 840243"/>
              <a:gd name="connsiteX25" fmla="*/ 999066 w 1358900"/>
              <a:gd name="connsiteY25" fmla="*/ 549554 h 840243"/>
              <a:gd name="connsiteX26" fmla="*/ 852311 w 1358900"/>
              <a:gd name="connsiteY26" fmla="*/ 552377 h 840243"/>
              <a:gd name="connsiteX27" fmla="*/ 809978 w 1358900"/>
              <a:gd name="connsiteY27" fmla="*/ 614465 h 840243"/>
              <a:gd name="connsiteX28" fmla="*/ 773289 w 1358900"/>
              <a:gd name="connsiteY28" fmla="*/ 820488 h 840243"/>
              <a:gd name="connsiteX29" fmla="*/ 426155 w 1358900"/>
              <a:gd name="connsiteY29" fmla="*/ 840243 h 840243"/>
              <a:gd name="connsiteX30" fmla="*/ 14111 w 1358900"/>
              <a:gd name="connsiteY30" fmla="*/ 817665 h 840243"/>
              <a:gd name="connsiteX0" fmla="*/ 14111 w 1358900"/>
              <a:gd name="connsiteY0" fmla="*/ 817665 h 840243"/>
              <a:gd name="connsiteX1" fmla="*/ 0 w 1358900"/>
              <a:gd name="connsiteY1" fmla="*/ 701954 h 840243"/>
              <a:gd name="connsiteX2" fmla="*/ 2822 w 1358900"/>
              <a:gd name="connsiteY2" fmla="*/ 521332 h 840243"/>
              <a:gd name="connsiteX3" fmla="*/ 31044 w 1358900"/>
              <a:gd name="connsiteY3" fmla="*/ 470532 h 840243"/>
              <a:gd name="connsiteX4" fmla="*/ 81844 w 1358900"/>
              <a:gd name="connsiteY4" fmla="*/ 436665 h 840243"/>
              <a:gd name="connsiteX5" fmla="*/ 364066 w 1358900"/>
              <a:gd name="connsiteY5" fmla="*/ 346354 h 840243"/>
              <a:gd name="connsiteX6" fmla="*/ 440266 w 1358900"/>
              <a:gd name="connsiteY6" fmla="*/ 399977 h 840243"/>
              <a:gd name="connsiteX7" fmla="*/ 434377 w 1358900"/>
              <a:gd name="connsiteY7" fmla="*/ 538265 h 840243"/>
              <a:gd name="connsiteX8" fmla="*/ 530578 w 1358900"/>
              <a:gd name="connsiteY8" fmla="*/ 478999 h 840243"/>
              <a:gd name="connsiteX9" fmla="*/ 530578 w 1358900"/>
              <a:gd name="connsiteY9" fmla="*/ 428199 h 840243"/>
              <a:gd name="connsiteX10" fmla="*/ 578555 w 1358900"/>
              <a:gd name="connsiteY10" fmla="*/ 433843 h 840243"/>
              <a:gd name="connsiteX11" fmla="*/ 584854 w 1358900"/>
              <a:gd name="connsiteY11" fmla="*/ 349710 h 840243"/>
              <a:gd name="connsiteX12" fmla="*/ 674633 w 1358900"/>
              <a:gd name="connsiteY12" fmla="*/ 291382 h 840243"/>
              <a:gd name="connsiteX13" fmla="*/ 892927 w 1358900"/>
              <a:gd name="connsiteY13" fmla="*/ 193464 h 840243"/>
              <a:gd name="connsiteX14" fmla="*/ 910228 w 1358900"/>
              <a:gd name="connsiteY14" fmla="*/ 97630 h 840243"/>
              <a:gd name="connsiteX15" fmla="*/ 1043250 w 1358900"/>
              <a:gd name="connsiteY15" fmla="*/ 0 h 840243"/>
              <a:gd name="connsiteX16" fmla="*/ 1104900 w 1358900"/>
              <a:gd name="connsiteY16" fmla="*/ 73304 h 840243"/>
              <a:gd name="connsiteX17" fmla="*/ 1153582 w 1358900"/>
              <a:gd name="connsiteY17" fmla="*/ 95177 h 840243"/>
              <a:gd name="connsiteX18" fmla="*/ 1241072 w 1358900"/>
              <a:gd name="connsiteY18" fmla="*/ 232760 h 840243"/>
              <a:gd name="connsiteX19" fmla="*/ 1272116 w 1358900"/>
              <a:gd name="connsiteY19" fmla="*/ 283560 h 840243"/>
              <a:gd name="connsiteX20" fmla="*/ 1274937 w 1358900"/>
              <a:gd name="connsiteY20" fmla="*/ 374576 h 840243"/>
              <a:gd name="connsiteX21" fmla="*/ 1298222 w 1358900"/>
              <a:gd name="connsiteY21" fmla="*/ 507221 h 840243"/>
              <a:gd name="connsiteX22" fmla="*/ 1358900 w 1358900"/>
              <a:gd name="connsiteY22" fmla="*/ 605294 h 840243"/>
              <a:gd name="connsiteX23" fmla="*/ 1105606 w 1358900"/>
              <a:gd name="connsiteY23" fmla="*/ 692076 h 840243"/>
              <a:gd name="connsiteX24" fmla="*/ 932039 w 1358900"/>
              <a:gd name="connsiteY24" fmla="*/ 741465 h 840243"/>
              <a:gd name="connsiteX25" fmla="*/ 999066 w 1358900"/>
              <a:gd name="connsiteY25" fmla="*/ 549554 h 840243"/>
              <a:gd name="connsiteX26" fmla="*/ 852311 w 1358900"/>
              <a:gd name="connsiteY26" fmla="*/ 552377 h 840243"/>
              <a:gd name="connsiteX27" fmla="*/ 809978 w 1358900"/>
              <a:gd name="connsiteY27" fmla="*/ 614465 h 840243"/>
              <a:gd name="connsiteX28" fmla="*/ 773289 w 1358900"/>
              <a:gd name="connsiteY28" fmla="*/ 820488 h 840243"/>
              <a:gd name="connsiteX29" fmla="*/ 426155 w 1358900"/>
              <a:gd name="connsiteY29" fmla="*/ 840243 h 840243"/>
              <a:gd name="connsiteX30" fmla="*/ 14111 w 1358900"/>
              <a:gd name="connsiteY30" fmla="*/ 817665 h 840243"/>
              <a:gd name="connsiteX0" fmla="*/ 14111 w 1358900"/>
              <a:gd name="connsiteY0" fmla="*/ 817665 h 840243"/>
              <a:gd name="connsiteX1" fmla="*/ 0 w 1358900"/>
              <a:gd name="connsiteY1" fmla="*/ 701954 h 840243"/>
              <a:gd name="connsiteX2" fmla="*/ 2822 w 1358900"/>
              <a:gd name="connsiteY2" fmla="*/ 521332 h 840243"/>
              <a:gd name="connsiteX3" fmla="*/ 31044 w 1358900"/>
              <a:gd name="connsiteY3" fmla="*/ 470532 h 840243"/>
              <a:gd name="connsiteX4" fmla="*/ 81844 w 1358900"/>
              <a:gd name="connsiteY4" fmla="*/ 436665 h 840243"/>
              <a:gd name="connsiteX5" fmla="*/ 364066 w 1358900"/>
              <a:gd name="connsiteY5" fmla="*/ 346354 h 840243"/>
              <a:gd name="connsiteX6" fmla="*/ 440266 w 1358900"/>
              <a:gd name="connsiteY6" fmla="*/ 399977 h 840243"/>
              <a:gd name="connsiteX7" fmla="*/ 434377 w 1358900"/>
              <a:gd name="connsiteY7" fmla="*/ 538265 h 840243"/>
              <a:gd name="connsiteX8" fmla="*/ 530578 w 1358900"/>
              <a:gd name="connsiteY8" fmla="*/ 478999 h 840243"/>
              <a:gd name="connsiteX9" fmla="*/ 530578 w 1358900"/>
              <a:gd name="connsiteY9" fmla="*/ 428199 h 840243"/>
              <a:gd name="connsiteX10" fmla="*/ 578555 w 1358900"/>
              <a:gd name="connsiteY10" fmla="*/ 433843 h 840243"/>
              <a:gd name="connsiteX11" fmla="*/ 584854 w 1358900"/>
              <a:gd name="connsiteY11" fmla="*/ 349710 h 840243"/>
              <a:gd name="connsiteX12" fmla="*/ 674633 w 1358900"/>
              <a:gd name="connsiteY12" fmla="*/ 291382 h 840243"/>
              <a:gd name="connsiteX13" fmla="*/ 892927 w 1358900"/>
              <a:gd name="connsiteY13" fmla="*/ 193464 h 840243"/>
              <a:gd name="connsiteX14" fmla="*/ 910228 w 1358900"/>
              <a:gd name="connsiteY14" fmla="*/ 97630 h 840243"/>
              <a:gd name="connsiteX15" fmla="*/ 1043250 w 1358900"/>
              <a:gd name="connsiteY15" fmla="*/ 0 h 840243"/>
              <a:gd name="connsiteX16" fmla="*/ 1104900 w 1358900"/>
              <a:gd name="connsiteY16" fmla="*/ 73304 h 840243"/>
              <a:gd name="connsiteX17" fmla="*/ 1153582 w 1358900"/>
              <a:gd name="connsiteY17" fmla="*/ 95177 h 840243"/>
              <a:gd name="connsiteX18" fmla="*/ 1241072 w 1358900"/>
              <a:gd name="connsiteY18" fmla="*/ 232760 h 840243"/>
              <a:gd name="connsiteX19" fmla="*/ 1272116 w 1358900"/>
              <a:gd name="connsiteY19" fmla="*/ 283560 h 840243"/>
              <a:gd name="connsiteX20" fmla="*/ 1274937 w 1358900"/>
              <a:gd name="connsiteY20" fmla="*/ 374576 h 840243"/>
              <a:gd name="connsiteX21" fmla="*/ 1298222 w 1358900"/>
              <a:gd name="connsiteY21" fmla="*/ 507221 h 840243"/>
              <a:gd name="connsiteX22" fmla="*/ 1358900 w 1358900"/>
              <a:gd name="connsiteY22" fmla="*/ 605294 h 840243"/>
              <a:gd name="connsiteX23" fmla="*/ 1105606 w 1358900"/>
              <a:gd name="connsiteY23" fmla="*/ 692076 h 840243"/>
              <a:gd name="connsiteX24" fmla="*/ 932039 w 1358900"/>
              <a:gd name="connsiteY24" fmla="*/ 741465 h 840243"/>
              <a:gd name="connsiteX25" fmla="*/ 969351 w 1358900"/>
              <a:gd name="connsiteY25" fmla="*/ 692242 h 840243"/>
              <a:gd name="connsiteX26" fmla="*/ 999066 w 1358900"/>
              <a:gd name="connsiteY26" fmla="*/ 549554 h 840243"/>
              <a:gd name="connsiteX27" fmla="*/ 852311 w 1358900"/>
              <a:gd name="connsiteY27" fmla="*/ 552377 h 840243"/>
              <a:gd name="connsiteX28" fmla="*/ 809978 w 1358900"/>
              <a:gd name="connsiteY28" fmla="*/ 614465 h 840243"/>
              <a:gd name="connsiteX29" fmla="*/ 773289 w 1358900"/>
              <a:gd name="connsiteY29" fmla="*/ 820488 h 840243"/>
              <a:gd name="connsiteX30" fmla="*/ 426155 w 1358900"/>
              <a:gd name="connsiteY30" fmla="*/ 840243 h 840243"/>
              <a:gd name="connsiteX31" fmla="*/ 14111 w 1358900"/>
              <a:gd name="connsiteY31" fmla="*/ 817665 h 840243"/>
              <a:gd name="connsiteX0" fmla="*/ 14111 w 1358900"/>
              <a:gd name="connsiteY0" fmla="*/ 817665 h 840243"/>
              <a:gd name="connsiteX1" fmla="*/ 0 w 1358900"/>
              <a:gd name="connsiteY1" fmla="*/ 701954 h 840243"/>
              <a:gd name="connsiteX2" fmla="*/ 2822 w 1358900"/>
              <a:gd name="connsiteY2" fmla="*/ 521332 h 840243"/>
              <a:gd name="connsiteX3" fmla="*/ 31044 w 1358900"/>
              <a:gd name="connsiteY3" fmla="*/ 470532 h 840243"/>
              <a:gd name="connsiteX4" fmla="*/ 81844 w 1358900"/>
              <a:gd name="connsiteY4" fmla="*/ 436665 h 840243"/>
              <a:gd name="connsiteX5" fmla="*/ 364066 w 1358900"/>
              <a:gd name="connsiteY5" fmla="*/ 346354 h 840243"/>
              <a:gd name="connsiteX6" fmla="*/ 440266 w 1358900"/>
              <a:gd name="connsiteY6" fmla="*/ 399977 h 840243"/>
              <a:gd name="connsiteX7" fmla="*/ 434377 w 1358900"/>
              <a:gd name="connsiteY7" fmla="*/ 538265 h 840243"/>
              <a:gd name="connsiteX8" fmla="*/ 530578 w 1358900"/>
              <a:gd name="connsiteY8" fmla="*/ 478999 h 840243"/>
              <a:gd name="connsiteX9" fmla="*/ 530578 w 1358900"/>
              <a:gd name="connsiteY9" fmla="*/ 428199 h 840243"/>
              <a:gd name="connsiteX10" fmla="*/ 578555 w 1358900"/>
              <a:gd name="connsiteY10" fmla="*/ 433843 h 840243"/>
              <a:gd name="connsiteX11" fmla="*/ 584854 w 1358900"/>
              <a:gd name="connsiteY11" fmla="*/ 349710 h 840243"/>
              <a:gd name="connsiteX12" fmla="*/ 674633 w 1358900"/>
              <a:gd name="connsiteY12" fmla="*/ 291382 h 840243"/>
              <a:gd name="connsiteX13" fmla="*/ 892927 w 1358900"/>
              <a:gd name="connsiteY13" fmla="*/ 193464 h 840243"/>
              <a:gd name="connsiteX14" fmla="*/ 910228 w 1358900"/>
              <a:gd name="connsiteY14" fmla="*/ 97630 h 840243"/>
              <a:gd name="connsiteX15" fmla="*/ 1043250 w 1358900"/>
              <a:gd name="connsiteY15" fmla="*/ 0 h 840243"/>
              <a:gd name="connsiteX16" fmla="*/ 1104900 w 1358900"/>
              <a:gd name="connsiteY16" fmla="*/ 73304 h 840243"/>
              <a:gd name="connsiteX17" fmla="*/ 1153582 w 1358900"/>
              <a:gd name="connsiteY17" fmla="*/ 95177 h 840243"/>
              <a:gd name="connsiteX18" fmla="*/ 1241072 w 1358900"/>
              <a:gd name="connsiteY18" fmla="*/ 232760 h 840243"/>
              <a:gd name="connsiteX19" fmla="*/ 1272116 w 1358900"/>
              <a:gd name="connsiteY19" fmla="*/ 283560 h 840243"/>
              <a:gd name="connsiteX20" fmla="*/ 1274937 w 1358900"/>
              <a:gd name="connsiteY20" fmla="*/ 374576 h 840243"/>
              <a:gd name="connsiteX21" fmla="*/ 1298222 w 1358900"/>
              <a:gd name="connsiteY21" fmla="*/ 507221 h 840243"/>
              <a:gd name="connsiteX22" fmla="*/ 1358900 w 1358900"/>
              <a:gd name="connsiteY22" fmla="*/ 605294 h 840243"/>
              <a:gd name="connsiteX23" fmla="*/ 1105606 w 1358900"/>
              <a:gd name="connsiteY23" fmla="*/ 692076 h 840243"/>
              <a:gd name="connsiteX24" fmla="*/ 932039 w 1358900"/>
              <a:gd name="connsiteY24" fmla="*/ 741465 h 840243"/>
              <a:gd name="connsiteX25" fmla="*/ 969351 w 1358900"/>
              <a:gd name="connsiteY25" fmla="*/ 692242 h 840243"/>
              <a:gd name="connsiteX26" fmla="*/ 956732 w 1358900"/>
              <a:gd name="connsiteY26" fmla="*/ 551671 h 840243"/>
              <a:gd name="connsiteX27" fmla="*/ 852311 w 1358900"/>
              <a:gd name="connsiteY27" fmla="*/ 552377 h 840243"/>
              <a:gd name="connsiteX28" fmla="*/ 809978 w 1358900"/>
              <a:gd name="connsiteY28" fmla="*/ 614465 h 840243"/>
              <a:gd name="connsiteX29" fmla="*/ 773289 w 1358900"/>
              <a:gd name="connsiteY29" fmla="*/ 820488 h 840243"/>
              <a:gd name="connsiteX30" fmla="*/ 426155 w 1358900"/>
              <a:gd name="connsiteY30" fmla="*/ 840243 h 840243"/>
              <a:gd name="connsiteX31" fmla="*/ 14111 w 1358900"/>
              <a:gd name="connsiteY31" fmla="*/ 817665 h 840243"/>
              <a:gd name="connsiteX0" fmla="*/ 14111 w 1358900"/>
              <a:gd name="connsiteY0" fmla="*/ 817665 h 840243"/>
              <a:gd name="connsiteX1" fmla="*/ 0 w 1358900"/>
              <a:gd name="connsiteY1" fmla="*/ 701954 h 840243"/>
              <a:gd name="connsiteX2" fmla="*/ 2822 w 1358900"/>
              <a:gd name="connsiteY2" fmla="*/ 521332 h 840243"/>
              <a:gd name="connsiteX3" fmla="*/ 31044 w 1358900"/>
              <a:gd name="connsiteY3" fmla="*/ 470532 h 840243"/>
              <a:gd name="connsiteX4" fmla="*/ 81844 w 1358900"/>
              <a:gd name="connsiteY4" fmla="*/ 436665 h 840243"/>
              <a:gd name="connsiteX5" fmla="*/ 364066 w 1358900"/>
              <a:gd name="connsiteY5" fmla="*/ 346354 h 840243"/>
              <a:gd name="connsiteX6" fmla="*/ 440266 w 1358900"/>
              <a:gd name="connsiteY6" fmla="*/ 399977 h 840243"/>
              <a:gd name="connsiteX7" fmla="*/ 434377 w 1358900"/>
              <a:gd name="connsiteY7" fmla="*/ 538265 h 840243"/>
              <a:gd name="connsiteX8" fmla="*/ 530578 w 1358900"/>
              <a:gd name="connsiteY8" fmla="*/ 478999 h 840243"/>
              <a:gd name="connsiteX9" fmla="*/ 530578 w 1358900"/>
              <a:gd name="connsiteY9" fmla="*/ 428199 h 840243"/>
              <a:gd name="connsiteX10" fmla="*/ 578555 w 1358900"/>
              <a:gd name="connsiteY10" fmla="*/ 433843 h 840243"/>
              <a:gd name="connsiteX11" fmla="*/ 584854 w 1358900"/>
              <a:gd name="connsiteY11" fmla="*/ 349710 h 840243"/>
              <a:gd name="connsiteX12" fmla="*/ 674633 w 1358900"/>
              <a:gd name="connsiteY12" fmla="*/ 291382 h 840243"/>
              <a:gd name="connsiteX13" fmla="*/ 892927 w 1358900"/>
              <a:gd name="connsiteY13" fmla="*/ 193464 h 840243"/>
              <a:gd name="connsiteX14" fmla="*/ 910228 w 1358900"/>
              <a:gd name="connsiteY14" fmla="*/ 97630 h 840243"/>
              <a:gd name="connsiteX15" fmla="*/ 1043250 w 1358900"/>
              <a:gd name="connsiteY15" fmla="*/ 0 h 840243"/>
              <a:gd name="connsiteX16" fmla="*/ 1104900 w 1358900"/>
              <a:gd name="connsiteY16" fmla="*/ 73304 h 840243"/>
              <a:gd name="connsiteX17" fmla="*/ 1153582 w 1358900"/>
              <a:gd name="connsiteY17" fmla="*/ 95177 h 840243"/>
              <a:gd name="connsiteX18" fmla="*/ 1241072 w 1358900"/>
              <a:gd name="connsiteY18" fmla="*/ 232760 h 840243"/>
              <a:gd name="connsiteX19" fmla="*/ 1272116 w 1358900"/>
              <a:gd name="connsiteY19" fmla="*/ 283560 h 840243"/>
              <a:gd name="connsiteX20" fmla="*/ 1274937 w 1358900"/>
              <a:gd name="connsiteY20" fmla="*/ 374576 h 840243"/>
              <a:gd name="connsiteX21" fmla="*/ 1298222 w 1358900"/>
              <a:gd name="connsiteY21" fmla="*/ 507221 h 840243"/>
              <a:gd name="connsiteX22" fmla="*/ 1358900 w 1358900"/>
              <a:gd name="connsiteY22" fmla="*/ 605294 h 840243"/>
              <a:gd name="connsiteX23" fmla="*/ 1105606 w 1358900"/>
              <a:gd name="connsiteY23" fmla="*/ 692076 h 840243"/>
              <a:gd name="connsiteX24" fmla="*/ 932039 w 1358900"/>
              <a:gd name="connsiteY24" fmla="*/ 741465 h 840243"/>
              <a:gd name="connsiteX25" fmla="*/ 969351 w 1358900"/>
              <a:gd name="connsiteY25" fmla="*/ 692242 h 840243"/>
              <a:gd name="connsiteX26" fmla="*/ 956732 w 1358900"/>
              <a:gd name="connsiteY26" fmla="*/ 551671 h 840243"/>
              <a:gd name="connsiteX27" fmla="*/ 850194 w 1358900"/>
              <a:gd name="connsiteY27" fmla="*/ 526977 h 840243"/>
              <a:gd name="connsiteX28" fmla="*/ 809978 w 1358900"/>
              <a:gd name="connsiteY28" fmla="*/ 614465 h 840243"/>
              <a:gd name="connsiteX29" fmla="*/ 773289 w 1358900"/>
              <a:gd name="connsiteY29" fmla="*/ 820488 h 840243"/>
              <a:gd name="connsiteX30" fmla="*/ 426155 w 1358900"/>
              <a:gd name="connsiteY30" fmla="*/ 840243 h 840243"/>
              <a:gd name="connsiteX31" fmla="*/ 14111 w 1358900"/>
              <a:gd name="connsiteY31" fmla="*/ 817665 h 840243"/>
              <a:gd name="connsiteX0" fmla="*/ 14111 w 1358900"/>
              <a:gd name="connsiteY0" fmla="*/ 817665 h 840243"/>
              <a:gd name="connsiteX1" fmla="*/ 0 w 1358900"/>
              <a:gd name="connsiteY1" fmla="*/ 701954 h 840243"/>
              <a:gd name="connsiteX2" fmla="*/ 2822 w 1358900"/>
              <a:gd name="connsiteY2" fmla="*/ 521332 h 840243"/>
              <a:gd name="connsiteX3" fmla="*/ 31044 w 1358900"/>
              <a:gd name="connsiteY3" fmla="*/ 470532 h 840243"/>
              <a:gd name="connsiteX4" fmla="*/ 81844 w 1358900"/>
              <a:gd name="connsiteY4" fmla="*/ 436665 h 840243"/>
              <a:gd name="connsiteX5" fmla="*/ 364066 w 1358900"/>
              <a:gd name="connsiteY5" fmla="*/ 346354 h 840243"/>
              <a:gd name="connsiteX6" fmla="*/ 440266 w 1358900"/>
              <a:gd name="connsiteY6" fmla="*/ 399977 h 840243"/>
              <a:gd name="connsiteX7" fmla="*/ 434377 w 1358900"/>
              <a:gd name="connsiteY7" fmla="*/ 538265 h 840243"/>
              <a:gd name="connsiteX8" fmla="*/ 530578 w 1358900"/>
              <a:gd name="connsiteY8" fmla="*/ 478999 h 840243"/>
              <a:gd name="connsiteX9" fmla="*/ 530578 w 1358900"/>
              <a:gd name="connsiteY9" fmla="*/ 428199 h 840243"/>
              <a:gd name="connsiteX10" fmla="*/ 578555 w 1358900"/>
              <a:gd name="connsiteY10" fmla="*/ 433843 h 840243"/>
              <a:gd name="connsiteX11" fmla="*/ 584854 w 1358900"/>
              <a:gd name="connsiteY11" fmla="*/ 349710 h 840243"/>
              <a:gd name="connsiteX12" fmla="*/ 674633 w 1358900"/>
              <a:gd name="connsiteY12" fmla="*/ 291382 h 840243"/>
              <a:gd name="connsiteX13" fmla="*/ 892927 w 1358900"/>
              <a:gd name="connsiteY13" fmla="*/ 193464 h 840243"/>
              <a:gd name="connsiteX14" fmla="*/ 910228 w 1358900"/>
              <a:gd name="connsiteY14" fmla="*/ 97630 h 840243"/>
              <a:gd name="connsiteX15" fmla="*/ 1043250 w 1358900"/>
              <a:gd name="connsiteY15" fmla="*/ 0 h 840243"/>
              <a:gd name="connsiteX16" fmla="*/ 1104900 w 1358900"/>
              <a:gd name="connsiteY16" fmla="*/ 73304 h 840243"/>
              <a:gd name="connsiteX17" fmla="*/ 1153582 w 1358900"/>
              <a:gd name="connsiteY17" fmla="*/ 95177 h 840243"/>
              <a:gd name="connsiteX18" fmla="*/ 1241072 w 1358900"/>
              <a:gd name="connsiteY18" fmla="*/ 232760 h 840243"/>
              <a:gd name="connsiteX19" fmla="*/ 1272116 w 1358900"/>
              <a:gd name="connsiteY19" fmla="*/ 283560 h 840243"/>
              <a:gd name="connsiteX20" fmla="*/ 1274937 w 1358900"/>
              <a:gd name="connsiteY20" fmla="*/ 374576 h 840243"/>
              <a:gd name="connsiteX21" fmla="*/ 1298222 w 1358900"/>
              <a:gd name="connsiteY21" fmla="*/ 507221 h 840243"/>
              <a:gd name="connsiteX22" fmla="*/ 1358900 w 1358900"/>
              <a:gd name="connsiteY22" fmla="*/ 605294 h 840243"/>
              <a:gd name="connsiteX23" fmla="*/ 1105606 w 1358900"/>
              <a:gd name="connsiteY23" fmla="*/ 692076 h 840243"/>
              <a:gd name="connsiteX24" fmla="*/ 932039 w 1358900"/>
              <a:gd name="connsiteY24" fmla="*/ 741465 h 840243"/>
              <a:gd name="connsiteX25" fmla="*/ 969351 w 1358900"/>
              <a:gd name="connsiteY25" fmla="*/ 692242 h 840243"/>
              <a:gd name="connsiteX26" fmla="*/ 956732 w 1358900"/>
              <a:gd name="connsiteY26" fmla="*/ 551671 h 840243"/>
              <a:gd name="connsiteX27" fmla="*/ 850194 w 1358900"/>
              <a:gd name="connsiteY27" fmla="*/ 526977 h 840243"/>
              <a:gd name="connsiteX28" fmla="*/ 809978 w 1358900"/>
              <a:gd name="connsiteY28" fmla="*/ 614465 h 840243"/>
              <a:gd name="connsiteX29" fmla="*/ 753451 w 1358900"/>
              <a:gd name="connsiteY29" fmla="*/ 573708 h 840243"/>
              <a:gd name="connsiteX30" fmla="*/ 773289 w 1358900"/>
              <a:gd name="connsiteY30" fmla="*/ 820488 h 840243"/>
              <a:gd name="connsiteX31" fmla="*/ 426155 w 1358900"/>
              <a:gd name="connsiteY31" fmla="*/ 840243 h 840243"/>
              <a:gd name="connsiteX32" fmla="*/ 14111 w 1358900"/>
              <a:gd name="connsiteY32" fmla="*/ 817665 h 840243"/>
              <a:gd name="connsiteX0" fmla="*/ 14111 w 1358900"/>
              <a:gd name="connsiteY0" fmla="*/ 817665 h 840243"/>
              <a:gd name="connsiteX1" fmla="*/ 0 w 1358900"/>
              <a:gd name="connsiteY1" fmla="*/ 701954 h 840243"/>
              <a:gd name="connsiteX2" fmla="*/ 2822 w 1358900"/>
              <a:gd name="connsiteY2" fmla="*/ 521332 h 840243"/>
              <a:gd name="connsiteX3" fmla="*/ 31044 w 1358900"/>
              <a:gd name="connsiteY3" fmla="*/ 470532 h 840243"/>
              <a:gd name="connsiteX4" fmla="*/ 81844 w 1358900"/>
              <a:gd name="connsiteY4" fmla="*/ 436665 h 840243"/>
              <a:gd name="connsiteX5" fmla="*/ 364066 w 1358900"/>
              <a:gd name="connsiteY5" fmla="*/ 346354 h 840243"/>
              <a:gd name="connsiteX6" fmla="*/ 440266 w 1358900"/>
              <a:gd name="connsiteY6" fmla="*/ 399977 h 840243"/>
              <a:gd name="connsiteX7" fmla="*/ 434377 w 1358900"/>
              <a:gd name="connsiteY7" fmla="*/ 538265 h 840243"/>
              <a:gd name="connsiteX8" fmla="*/ 530578 w 1358900"/>
              <a:gd name="connsiteY8" fmla="*/ 478999 h 840243"/>
              <a:gd name="connsiteX9" fmla="*/ 530578 w 1358900"/>
              <a:gd name="connsiteY9" fmla="*/ 428199 h 840243"/>
              <a:gd name="connsiteX10" fmla="*/ 578555 w 1358900"/>
              <a:gd name="connsiteY10" fmla="*/ 433843 h 840243"/>
              <a:gd name="connsiteX11" fmla="*/ 584854 w 1358900"/>
              <a:gd name="connsiteY11" fmla="*/ 349710 h 840243"/>
              <a:gd name="connsiteX12" fmla="*/ 674633 w 1358900"/>
              <a:gd name="connsiteY12" fmla="*/ 291382 h 840243"/>
              <a:gd name="connsiteX13" fmla="*/ 892927 w 1358900"/>
              <a:gd name="connsiteY13" fmla="*/ 193464 h 840243"/>
              <a:gd name="connsiteX14" fmla="*/ 910228 w 1358900"/>
              <a:gd name="connsiteY14" fmla="*/ 97630 h 840243"/>
              <a:gd name="connsiteX15" fmla="*/ 1043250 w 1358900"/>
              <a:gd name="connsiteY15" fmla="*/ 0 h 840243"/>
              <a:gd name="connsiteX16" fmla="*/ 1104900 w 1358900"/>
              <a:gd name="connsiteY16" fmla="*/ 73304 h 840243"/>
              <a:gd name="connsiteX17" fmla="*/ 1153582 w 1358900"/>
              <a:gd name="connsiteY17" fmla="*/ 95177 h 840243"/>
              <a:gd name="connsiteX18" fmla="*/ 1241072 w 1358900"/>
              <a:gd name="connsiteY18" fmla="*/ 232760 h 840243"/>
              <a:gd name="connsiteX19" fmla="*/ 1272116 w 1358900"/>
              <a:gd name="connsiteY19" fmla="*/ 283560 h 840243"/>
              <a:gd name="connsiteX20" fmla="*/ 1274937 w 1358900"/>
              <a:gd name="connsiteY20" fmla="*/ 374576 h 840243"/>
              <a:gd name="connsiteX21" fmla="*/ 1298222 w 1358900"/>
              <a:gd name="connsiteY21" fmla="*/ 507221 h 840243"/>
              <a:gd name="connsiteX22" fmla="*/ 1358900 w 1358900"/>
              <a:gd name="connsiteY22" fmla="*/ 605294 h 840243"/>
              <a:gd name="connsiteX23" fmla="*/ 1105606 w 1358900"/>
              <a:gd name="connsiteY23" fmla="*/ 692076 h 840243"/>
              <a:gd name="connsiteX24" fmla="*/ 932039 w 1358900"/>
              <a:gd name="connsiteY24" fmla="*/ 741465 h 840243"/>
              <a:gd name="connsiteX25" fmla="*/ 969351 w 1358900"/>
              <a:gd name="connsiteY25" fmla="*/ 692242 h 840243"/>
              <a:gd name="connsiteX26" fmla="*/ 956732 w 1358900"/>
              <a:gd name="connsiteY26" fmla="*/ 551671 h 840243"/>
              <a:gd name="connsiteX27" fmla="*/ 850194 w 1358900"/>
              <a:gd name="connsiteY27" fmla="*/ 526977 h 840243"/>
              <a:gd name="connsiteX28" fmla="*/ 793044 w 1358900"/>
              <a:gd name="connsiteY28" fmla="*/ 531915 h 840243"/>
              <a:gd name="connsiteX29" fmla="*/ 753451 w 1358900"/>
              <a:gd name="connsiteY29" fmla="*/ 573708 h 840243"/>
              <a:gd name="connsiteX30" fmla="*/ 773289 w 1358900"/>
              <a:gd name="connsiteY30" fmla="*/ 820488 h 840243"/>
              <a:gd name="connsiteX31" fmla="*/ 426155 w 1358900"/>
              <a:gd name="connsiteY31" fmla="*/ 840243 h 840243"/>
              <a:gd name="connsiteX32" fmla="*/ 14111 w 1358900"/>
              <a:gd name="connsiteY32" fmla="*/ 817665 h 840243"/>
              <a:gd name="connsiteX0" fmla="*/ 14111 w 1358900"/>
              <a:gd name="connsiteY0" fmla="*/ 817665 h 840243"/>
              <a:gd name="connsiteX1" fmla="*/ 0 w 1358900"/>
              <a:gd name="connsiteY1" fmla="*/ 701954 h 840243"/>
              <a:gd name="connsiteX2" fmla="*/ 2822 w 1358900"/>
              <a:gd name="connsiteY2" fmla="*/ 521332 h 840243"/>
              <a:gd name="connsiteX3" fmla="*/ 31044 w 1358900"/>
              <a:gd name="connsiteY3" fmla="*/ 470532 h 840243"/>
              <a:gd name="connsiteX4" fmla="*/ 81844 w 1358900"/>
              <a:gd name="connsiteY4" fmla="*/ 436665 h 840243"/>
              <a:gd name="connsiteX5" fmla="*/ 364066 w 1358900"/>
              <a:gd name="connsiteY5" fmla="*/ 346354 h 840243"/>
              <a:gd name="connsiteX6" fmla="*/ 440266 w 1358900"/>
              <a:gd name="connsiteY6" fmla="*/ 399977 h 840243"/>
              <a:gd name="connsiteX7" fmla="*/ 434377 w 1358900"/>
              <a:gd name="connsiteY7" fmla="*/ 538265 h 840243"/>
              <a:gd name="connsiteX8" fmla="*/ 530578 w 1358900"/>
              <a:gd name="connsiteY8" fmla="*/ 478999 h 840243"/>
              <a:gd name="connsiteX9" fmla="*/ 530578 w 1358900"/>
              <a:gd name="connsiteY9" fmla="*/ 428199 h 840243"/>
              <a:gd name="connsiteX10" fmla="*/ 578555 w 1358900"/>
              <a:gd name="connsiteY10" fmla="*/ 433843 h 840243"/>
              <a:gd name="connsiteX11" fmla="*/ 584854 w 1358900"/>
              <a:gd name="connsiteY11" fmla="*/ 349710 h 840243"/>
              <a:gd name="connsiteX12" fmla="*/ 674633 w 1358900"/>
              <a:gd name="connsiteY12" fmla="*/ 291382 h 840243"/>
              <a:gd name="connsiteX13" fmla="*/ 892927 w 1358900"/>
              <a:gd name="connsiteY13" fmla="*/ 193464 h 840243"/>
              <a:gd name="connsiteX14" fmla="*/ 910228 w 1358900"/>
              <a:gd name="connsiteY14" fmla="*/ 97630 h 840243"/>
              <a:gd name="connsiteX15" fmla="*/ 1043250 w 1358900"/>
              <a:gd name="connsiteY15" fmla="*/ 0 h 840243"/>
              <a:gd name="connsiteX16" fmla="*/ 1104900 w 1358900"/>
              <a:gd name="connsiteY16" fmla="*/ 73304 h 840243"/>
              <a:gd name="connsiteX17" fmla="*/ 1153582 w 1358900"/>
              <a:gd name="connsiteY17" fmla="*/ 95177 h 840243"/>
              <a:gd name="connsiteX18" fmla="*/ 1241072 w 1358900"/>
              <a:gd name="connsiteY18" fmla="*/ 232760 h 840243"/>
              <a:gd name="connsiteX19" fmla="*/ 1272116 w 1358900"/>
              <a:gd name="connsiteY19" fmla="*/ 283560 h 840243"/>
              <a:gd name="connsiteX20" fmla="*/ 1274937 w 1358900"/>
              <a:gd name="connsiteY20" fmla="*/ 374576 h 840243"/>
              <a:gd name="connsiteX21" fmla="*/ 1298222 w 1358900"/>
              <a:gd name="connsiteY21" fmla="*/ 507221 h 840243"/>
              <a:gd name="connsiteX22" fmla="*/ 1358900 w 1358900"/>
              <a:gd name="connsiteY22" fmla="*/ 605294 h 840243"/>
              <a:gd name="connsiteX23" fmla="*/ 1105606 w 1358900"/>
              <a:gd name="connsiteY23" fmla="*/ 692076 h 840243"/>
              <a:gd name="connsiteX24" fmla="*/ 932039 w 1358900"/>
              <a:gd name="connsiteY24" fmla="*/ 741465 h 840243"/>
              <a:gd name="connsiteX25" fmla="*/ 969351 w 1358900"/>
              <a:gd name="connsiteY25" fmla="*/ 692242 h 840243"/>
              <a:gd name="connsiteX26" fmla="*/ 956732 w 1358900"/>
              <a:gd name="connsiteY26" fmla="*/ 551671 h 840243"/>
              <a:gd name="connsiteX27" fmla="*/ 850194 w 1358900"/>
              <a:gd name="connsiteY27" fmla="*/ 526977 h 840243"/>
              <a:gd name="connsiteX28" fmla="*/ 793044 w 1358900"/>
              <a:gd name="connsiteY28" fmla="*/ 531915 h 840243"/>
              <a:gd name="connsiteX29" fmla="*/ 753451 w 1358900"/>
              <a:gd name="connsiteY29" fmla="*/ 573708 h 840243"/>
              <a:gd name="connsiteX30" fmla="*/ 735189 w 1358900"/>
              <a:gd name="connsiteY30" fmla="*/ 754871 h 840243"/>
              <a:gd name="connsiteX31" fmla="*/ 426155 w 1358900"/>
              <a:gd name="connsiteY31" fmla="*/ 840243 h 840243"/>
              <a:gd name="connsiteX32" fmla="*/ 14111 w 1358900"/>
              <a:gd name="connsiteY32" fmla="*/ 817665 h 840243"/>
              <a:gd name="connsiteX0" fmla="*/ 14111 w 1358900"/>
              <a:gd name="connsiteY0" fmla="*/ 817665 h 817665"/>
              <a:gd name="connsiteX1" fmla="*/ 0 w 1358900"/>
              <a:gd name="connsiteY1" fmla="*/ 701954 h 817665"/>
              <a:gd name="connsiteX2" fmla="*/ 2822 w 1358900"/>
              <a:gd name="connsiteY2" fmla="*/ 521332 h 817665"/>
              <a:gd name="connsiteX3" fmla="*/ 31044 w 1358900"/>
              <a:gd name="connsiteY3" fmla="*/ 470532 h 817665"/>
              <a:gd name="connsiteX4" fmla="*/ 81844 w 1358900"/>
              <a:gd name="connsiteY4" fmla="*/ 436665 h 817665"/>
              <a:gd name="connsiteX5" fmla="*/ 364066 w 1358900"/>
              <a:gd name="connsiteY5" fmla="*/ 346354 h 817665"/>
              <a:gd name="connsiteX6" fmla="*/ 440266 w 1358900"/>
              <a:gd name="connsiteY6" fmla="*/ 399977 h 817665"/>
              <a:gd name="connsiteX7" fmla="*/ 434377 w 1358900"/>
              <a:gd name="connsiteY7" fmla="*/ 538265 h 817665"/>
              <a:gd name="connsiteX8" fmla="*/ 530578 w 1358900"/>
              <a:gd name="connsiteY8" fmla="*/ 478999 h 817665"/>
              <a:gd name="connsiteX9" fmla="*/ 530578 w 1358900"/>
              <a:gd name="connsiteY9" fmla="*/ 428199 h 817665"/>
              <a:gd name="connsiteX10" fmla="*/ 578555 w 1358900"/>
              <a:gd name="connsiteY10" fmla="*/ 433843 h 817665"/>
              <a:gd name="connsiteX11" fmla="*/ 584854 w 1358900"/>
              <a:gd name="connsiteY11" fmla="*/ 349710 h 817665"/>
              <a:gd name="connsiteX12" fmla="*/ 674633 w 1358900"/>
              <a:gd name="connsiteY12" fmla="*/ 291382 h 817665"/>
              <a:gd name="connsiteX13" fmla="*/ 892927 w 1358900"/>
              <a:gd name="connsiteY13" fmla="*/ 193464 h 817665"/>
              <a:gd name="connsiteX14" fmla="*/ 910228 w 1358900"/>
              <a:gd name="connsiteY14" fmla="*/ 97630 h 817665"/>
              <a:gd name="connsiteX15" fmla="*/ 1043250 w 1358900"/>
              <a:gd name="connsiteY15" fmla="*/ 0 h 817665"/>
              <a:gd name="connsiteX16" fmla="*/ 1104900 w 1358900"/>
              <a:gd name="connsiteY16" fmla="*/ 73304 h 817665"/>
              <a:gd name="connsiteX17" fmla="*/ 1153582 w 1358900"/>
              <a:gd name="connsiteY17" fmla="*/ 95177 h 817665"/>
              <a:gd name="connsiteX18" fmla="*/ 1241072 w 1358900"/>
              <a:gd name="connsiteY18" fmla="*/ 232760 h 817665"/>
              <a:gd name="connsiteX19" fmla="*/ 1272116 w 1358900"/>
              <a:gd name="connsiteY19" fmla="*/ 283560 h 817665"/>
              <a:gd name="connsiteX20" fmla="*/ 1274937 w 1358900"/>
              <a:gd name="connsiteY20" fmla="*/ 374576 h 817665"/>
              <a:gd name="connsiteX21" fmla="*/ 1298222 w 1358900"/>
              <a:gd name="connsiteY21" fmla="*/ 507221 h 817665"/>
              <a:gd name="connsiteX22" fmla="*/ 1358900 w 1358900"/>
              <a:gd name="connsiteY22" fmla="*/ 605294 h 817665"/>
              <a:gd name="connsiteX23" fmla="*/ 1105606 w 1358900"/>
              <a:gd name="connsiteY23" fmla="*/ 692076 h 817665"/>
              <a:gd name="connsiteX24" fmla="*/ 932039 w 1358900"/>
              <a:gd name="connsiteY24" fmla="*/ 741465 h 817665"/>
              <a:gd name="connsiteX25" fmla="*/ 969351 w 1358900"/>
              <a:gd name="connsiteY25" fmla="*/ 692242 h 817665"/>
              <a:gd name="connsiteX26" fmla="*/ 956732 w 1358900"/>
              <a:gd name="connsiteY26" fmla="*/ 551671 h 817665"/>
              <a:gd name="connsiteX27" fmla="*/ 850194 w 1358900"/>
              <a:gd name="connsiteY27" fmla="*/ 526977 h 817665"/>
              <a:gd name="connsiteX28" fmla="*/ 793044 w 1358900"/>
              <a:gd name="connsiteY28" fmla="*/ 531915 h 817665"/>
              <a:gd name="connsiteX29" fmla="*/ 753451 w 1358900"/>
              <a:gd name="connsiteY29" fmla="*/ 573708 h 817665"/>
              <a:gd name="connsiteX30" fmla="*/ 735189 w 1358900"/>
              <a:gd name="connsiteY30" fmla="*/ 754871 h 817665"/>
              <a:gd name="connsiteX31" fmla="*/ 424038 w 1358900"/>
              <a:gd name="connsiteY31" fmla="*/ 785209 h 817665"/>
              <a:gd name="connsiteX32" fmla="*/ 14111 w 1358900"/>
              <a:gd name="connsiteY32" fmla="*/ 817665 h 817665"/>
              <a:gd name="connsiteX0" fmla="*/ 14111 w 1358900"/>
              <a:gd name="connsiteY0" fmla="*/ 783799 h 785209"/>
              <a:gd name="connsiteX1" fmla="*/ 0 w 1358900"/>
              <a:gd name="connsiteY1" fmla="*/ 701954 h 785209"/>
              <a:gd name="connsiteX2" fmla="*/ 2822 w 1358900"/>
              <a:gd name="connsiteY2" fmla="*/ 521332 h 785209"/>
              <a:gd name="connsiteX3" fmla="*/ 31044 w 1358900"/>
              <a:gd name="connsiteY3" fmla="*/ 470532 h 785209"/>
              <a:gd name="connsiteX4" fmla="*/ 81844 w 1358900"/>
              <a:gd name="connsiteY4" fmla="*/ 436665 h 785209"/>
              <a:gd name="connsiteX5" fmla="*/ 364066 w 1358900"/>
              <a:gd name="connsiteY5" fmla="*/ 346354 h 785209"/>
              <a:gd name="connsiteX6" fmla="*/ 440266 w 1358900"/>
              <a:gd name="connsiteY6" fmla="*/ 399977 h 785209"/>
              <a:gd name="connsiteX7" fmla="*/ 434377 w 1358900"/>
              <a:gd name="connsiteY7" fmla="*/ 538265 h 785209"/>
              <a:gd name="connsiteX8" fmla="*/ 530578 w 1358900"/>
              <a:gd name="connsiteY8" fmla="*/ 478999 h 785209"/>
              <a:gd name="connsiteX9" fmla="*/ 530578 w 1358900"/>
              <a:gd name="connsiteY9" fmla="*/ 428199 h 785209"/>
              <a:gd name="connsiteX10" fmla="*/ 578555 w 1358900"/>
              <a:gd name="connsiteY10" fmla="*/ 433843 h 785209"/>
              <a:gd name="connsiteX11" fmla="*/ 584854 w 1358900"/>
              <a:gd name="connsiteY11" fmla="*/ 349710 h 785209"/>
              <a:gd name="connsiteX12" fmla="*/ 674633 w 1358900"/>
              <a:gd name="connsiteY12" fmla="*/ 291382 h 785209"/>
              <a:gd name="connsiteX13" fmla="*/ 892927 w 1358900"/>
              <a:gd name="connsiteY13" fmla="*/ 193464 h 785209"/>
              <a:gd name="connsiteX14" fmla="*/ 910228 w 1358900"/>
              <a:gd name="connsiteY14" fmla="*/ 97630 h 785209"/>
              <a:gd name="connsiteX15" fmla="*/ 1043250 w 1358900"/>
              <a:gd name="connsiteY15" fmla="*/ 0 h 785209"/>
              <a:gd name="connsiteX16" fmla="*/ 1104900 w 1358900"/>
              <a:gd name="connsiteY16" fmla="*/ 73304 h 785209"/>
              <a:gd name="connsiteX17" fmla="*/ 1153582 w 1358900"/>
              <a:gd name="connsiteY17" fmla="*/ 95177 h 785209"/>
              <a:gd name="connsiteX18" fmla="*/ 1241072 w 1358900"/>
              <a:gd name="connsiteY18" fmla="*/ 232760 h 785209"/>
              <a:gd name="connsiteX19" fmla="*/ 1272116 w 1358900"/>
              <a:gd name="connsiteY19" fmla="*/ 283560 h 785209"/>
              <a:gd name="connsiteX20" fmla="*/ 1274937 w 1358900"/>
              <a:gd name="connsiteY20" fmla="*/ 374576 h 785209"/>
              <a:gd name="connsiteX21" fmla="*/ 1298222 w 1358900"/>
              <a:gd name="connsiteY21" fmla="*/ 507221 h 785209"/>
              <a:gd name="connsiteX22" fmla="*/ 1358900 w 1358900"/>
              <a:gd name="connsiteY22" fmla="*/ 605294 h 785209"/>
              <a:gd name="connsiteX23" fmla="*/ 1105606 w 1358900"/>
              <a:gd name="connsiteY23" fmla="*/ 692076 h 785209"/>
              <a:gd name="connsiteX24" fmla="*/ 932039 w 1358900"/>
              <a:gd name="connsiteY24" fmla="*/ 741465 h 785209"/>
              <a:gd name="connsiteX25" fmla="*/ 969351 w 1358900"/>
              <a:gd name="connsiteY25" fmla="*/ 692242 h 785209"/>
              <a:gd name="connsiteX26" fmla="*/ 956732 w 1358900"/>
              <a:gd name="connsiteY26" fmla="*/ 551671 h 785209"/>
              <a:gd name="connsiteX27" fmla="*/ 850194 w 1358900"/>
              <a:gd name="connsiteY27" fmla="*/ 526977 h 785209"/>
              <a:gd name="connsiteX28" fmla="*/ 793044 w 1358900"/>
              <a:gd name="connsiteY28" fmla="*/ 531915 h 785209"/>
              <a:gd name="connsiteX29" fmla="*/ 753451 w 1358900"/>
              <a:gd name="connsiteY29" fmla="*/ 573708 h 785209"/>
              <a:gd name="connsiteX30" fmla="*/ 735189 w 1358900"/>
              <a:gd name="connsiteY30" fmla="*/ 754871 h 785209"/>
              <a:gd name="connsiteX31" fmla="*/ 424038 w 1358900"/>
              <a:gd name="connsiteY31" fmla="*/ 785209 h 785209"/>
              <a:gd name="connsiteX32" fmla="*/ 14111 w 1358900"/>
              <a:gd name="connsiteY32" fmla="*/ 783799 h 785209"/>
              <a:gd name="connsiteX0" fmla="*/ 14111 w 1358900"/>
              <a:gd name="connsiteY0" fmla="*/ 783799 h 802308"/>
              <a:gd name="connsiteX1" fmla="*/ 0 w 1358900"/>
              <a:gd name="connsiteY1" fmla="*/ 701954 h 802308"/>
              <a:gd name="connsiteX2" fmla="*/ 2822 w 1358900"/>
              <a:gd name="connsiteY2" fmla="*/ 521332 h 802308"/>
              <a:gd name="connsiteX3" fmla="*/ 31044 w 1358900"/>
              <a:gd name="connsiteY3" fmla="*/ 470532 h 802308"/>
              <a:gd name="connsiteX4" fmla="*/ 81844 w 1358900"/>
              <a:gd name="connsiteY4" fmla="*/ 436665 h 802308"/>
              <a:gd name="connsiteX5" fmla="*/ 364066 w 1358900"/>
              <a:gd name="connsiteY5" fmla="*/ 346354 h 802308"/>
              <a:gd name="connsiteX6" fmla="*/ 440266 w 1358900"/>
              <a:gd name="connsiteY6" fmla="*/ 399977 h 802308"/>
              <a:gd name="connsiteX7" fmla="*/ 434377 w 1358900"/>
              <a:gd name="connsiteY7" fmla="*/ 538265 h 802308"/>
              <a:gd name="connsiteX8" fmla="*/ 530578 w 1358900"/>
              <a:gd name="connsiteY8" fmla="*/ 478999 h 802308"/>
              <a:gd name="connsiteX9" fmla="*/ 530578 w 1358900"/>
              <a:gd name="connsiteY9" fmla="*/ 428199 h 802308"/>
              <a:gd name="connsiteX10" fmla="*/ 578555 w 1358900"/>
              <a:gd name="connsiteY10" fmla="*/ 433843 h 802308"/>
              <a:gd name="connsiteX11" fmla="*/ 584854 w 1358900"/>
              <a:gd name="connsiteY11" fmla="*/ 349710 h 802308"/>
              <a:gd name="connsiteX12" fmla="*/ 674633 w 1358900"/>
              <a:gd name="connsiteY12" fmla="*/ 291382 h 802308"/>
              <a:gd name="connsiteX13" fmla="*/ 892927 w 1358900"/>
              <a:gd name="connsiteY13" fmla="*/ 193464 h 802308"/>
              <a:gd name="connsiteX14" fmla="*/ 910228 w 1358900"/>
              <a:gd name="connsiteY14" fmla="*/ 97630 h 802308"/>
              <a:gd name="connsiteX15" fmla="*/ 1043250 w 1358900"/>
              <a:gd name="connsiteY15" fmla="*/ 0 h 802308"/>
              <a:gd name="connsiteX16" fmla="*/ 1104900 w 1358900"/>
              <a:gd name="connsiteY16" fmla="*/ 73304 h 802308"/>
              <a:gd name="connsiteX17" fmla="*/ 1153582 w 1358900"/>
              <a:gd name="connsiteY17" fmla="*/ 95177 h 802308"/>
              <a:gd name="connsiteX18" fmla="*/ 1241072 w 1358900"/>
              <a:gd name="connsiteY18" fmla="*/ 232760 h 802308"/>
              <a:gd name="connsiteX19" fmla="*/ 1272116 w 1358900"/>
              <a:gd name="connsiteY19" fmla="*/ 283560 h 802308"/>
              <a:gd name="connsiteX20" fmla="*/ 1274937 w 1358900"/>
              <a:gd name="connsiteY20" fmla="*/ 374576 h 802308"/>
              <a:gd name="connsiteX21" fmla="*/ 1298222 w 1358900"/>
              <a:gd name="connsiteY21" fmla="*/ 507221 h 802308"/>
              <a:gd name="connsiteX22" fmla="*/ 1358900 w 1358900"/>
              <a:gd name="connsiteY22" fmla="*/ 605294 h 802308"/>
              <a:gd name="connsiteX23" fmla="*/ 1105606 w 1358900"/>
              <a:gd name="connsiteY23" fmla="*/ 692076 h 802308"/>
              <a:gd name="connsiteX24" fmla="*/ 932039 w 1358900"/>
              <a:gd name="connsiteY24" fmla="*/ 741465 h 802308"/>
              <a:gd name="connsiteX25" fmla="*/ 969351 w 1358900"/>
              <a:gd name="connsiteY25" fmla="*/ 692242 h 802308"/>
              <a:gd name="connsiteX26" fmla="*/ 956732 w 1358900"/>
              <a:gd name="connsiteY26" fmla="*/ 551671 h 802308"/>
              <a:gd name="connsiteX27" fmla="*/ 850194 w 1358900"/>
              <a:gd name="connsiteY27" fmla="*/ 526977 h 802308"/>
              <a:gd name="connsiteX28" fmla="*/ 793044 w 1358900"/>
              <a:gd name="connsiteY28" fmla="*/ 531915 h 802308"/>
              <a:gd name="connsiteX29" fmla="*/ 753451 w 1358900"/>
              <a:gd name="connsiteY29" fmla="*/ 573708 h 802308"/>
              <a:gd name="connsiteX30" fmla="*/ 735189 w 1358900"/>
              <a:gd name="connsiteY30" fmla="*/ 754871 h 802308"/>
              <a:gd name="connsiteX31" fmla="*/ 424038 w 1358900"/>
              <a:gd name="connsiteY31" fmla="*/ 785209 h 802308"/>
              <a:gd name="connsiteX32" fmla="*/ 302601 w 1358900"/>
              <a:gd name="connsiteY32" fmla="*/ 802308 h 802308"/>
              <a:gd name="connsiteX33" fmla="*/ 14111 w 1358900"/>
              <a:gd name="connsiteY33" fmla="*/ 783799 h 802308"/>
              <a:gd name="connsiteX0" fmla="*/ 14111 w 1358900"/>
              <a:gd name="connsiteY0" fmla="*/ 783799 h 787491"/>
              <a:gd name="connsiteX1" fmla="*/ 0 w 1358900"/>
              <a:gd name="connsiteY1" fmla="*/ 701954 h 787491"/>
              <a:gd name="connsiteX2" fmla="*/ 2822 w 1358900"/>
              <a:gd name="connsiteY2" fmla="*/ 521332 h 787491"/>
              <a:gd name="connsiteX3" fmla="*/ 31044 w 1358900"/>
              <a:gd name="connsiteY3" fmla="*/ 470532 h 787491"/>
              <a:gd name="connsiteX4" fmla="*/ 81844 w 1358900"/>
              <a:gd name="connsiteY4" fmla="*/ 436665 h 787491"/>
              <a:gd name="connsiteX5" fmla="*/ 364066 w 1358900"/>
              <a:gd name="connsiteY5" fmla="*/ 346354 h 787491"/>
              <a:gd name="connsiteX6" fmla="*/ 440266 w 1358900"/>
              <a:gd name="connsiteY6" fmla="*/ 399977 h 787491"/>
              <a:gd name="connsiteX7" fmla="*/ 434377 w 1358900"/>
              <a:gd name="connsiteY7" fmla="*/ 538265 h 787491"/>
              <a:gd name="connsiteX8" fmla="*/ 530578 w 1358900"/>
              <a:gd name="connsiteY8" fmla="*/ 478999 h 787491"/>
              <a:gd name="connsiteX9" fmla="*/ 530578 w 1358900"/>
              <a:gd name="connsiteY9" fmla="*/ 428199 h 787491"/>
              <a:gd name="connsiteX10" fmla="*/ 578555 w 1358900"/>
              <a:gd name="connsiteY10" fmla="*/ 433843 h 787491"/>
              <a:gd name="connsiteX11" fmla="*/ 584854 w 1358900"/>
              <a:gd name="connsiteY11" fmla="*/ 349710 h 787491"/>
              <a:gd name="connsiteX12" fmla="*/ 674633 w 1358900"/>
              <a:gd name="connsiteY12" fmla="*/ 291382 h 787491"/>
              <a:gd name="connsiteX13" fmla="*/ 892927 w 1358900"/>
              <a:gd name="connsiteY13" fmla="*/ 193464 h 787491"/>
              <a:gd name="connsiteX14" fmla="*/ 910228 w 1358900"/>
              <a:gd name="connsiteY14" fmla="*/ 97630 h 787491"/>
              <a:gd name="connsiteX15" fmla="*/ 1043250 w 1358900"/>
              <a:gd name="connsiteY15" fmla="*/ 0 h 787491"/>
              <a:gd name="connsiteX16" fmla="*/ 1104900 w 1358900"/>
              <a:gd name="connsiteY16" fmla="*/ 73304 h 787491"/>
              <a:gd name="connsiteX17" fmla="*/ 1153582 w 1358900"/>
              <a:gd name="connsiteY17" fmla="*/ 95177 h 787491"/>
              <a:gd name="connsiteX18" fmla="*/ 1241072 w 1358900"/>
              <a:gd name="connsiteY18" fmla="*/ 232760 h 787491"/>
              <a:gd name="connsiteX19" fmla="*/ 1272116 w 1358900"/>
              <a:gd name="connsiteY19" fmla="*/ 283560 h 787491"/>
              <a:gd name="connsiteX20" fmla="*/ 1274937 w 1358900"/>
              <a:gd name="connsiteY20" fmla="*/ 374576 h 787491"/>
              <a:gd name="connsiteX21" fmla="*/ 1298222 w 1358900"/>
              <a:gd name="connsiteY21" fmla="*/ 507221 h 787491"/>
              <a:gd name="connsiteX22" fmla="*/ 1358900 w 1358900"/>
              <a:gd name="connsiteY22" fmla="*/ 605294 h 787491"/>
              <a:gd name="connsiteX23" fmla="*/ 1105606 w 1358900"/>
              <a:gd name="connsiteY23" fmla="*/ 692076 h 787491"/>
              <a:gd name="connsiteX24" fmla="*/ 932039 w 1358900"/>
              <a:gd name="connsiteY24" fmla="*/ 741465 h 787491"/>
              <a:gd name="connsiteX25" fmla="*/ 969351 w 1358900"/>
              <a:gd name="connsiteY25" fmla="*/ 692242 h 787491"/>
              <a:gd name="connsiteX26" fmla="*/ 956732 w 1358900"/>
              <a:gd name="connsiteY26" fmla="*/ 551671 h 787491"/>
              <a:gd name="connsiteX27" fmla="*/ 850194 w 1358900"/>
              <a:gd name="connsiteY27" fmla="*/ 526977 h 787491"/>
              <a:gd name="connsiteX28" fmla="*/ 793044 w 1358900"/>
              <a:gd name="connsiteY28" fmla="*/ 531915 h 787491"/>
              <a:gd name="connsiteX29" fmla="*/ 753451 w 1358900"/>
              <a:gd name="connsiteY29" fmla="*/ 573708 h 787491"/>
              <a:gd name="connsiteX30" fmla="*/ 735189 w 1358900"/>
              <a:gd name="connsiteY30" fmla="*/ 754871 h 787491"/>
              <a:gd name="connsiteX31" fmla="*/ 424038 w 1358900"/>
              <a:gd name="connsiteY31" fmla="*/ 785209 h 787491"/>
              <a:gd name="connsiteX32" fmla="*/ 302601 w 1358900"/>
              <a:gd name="connsiteY32" fmla="*/ 787491 h 787491"/>
              <a:gd name="connsiteX33" fmla="*/ 14111 w 1358900"/>
              <a:gd name="connsiteY33" fmla="*/ 783799 h 787491"/>
              <a:gd name="connsiteX0" fmla="*/ 14111 w 1358900"/>
              <a:gd name="connsiteY0" fmla="*/ 783799 h 787491"/>
              <a:gd name="connsiteX1" fmla="*/ 0 w 1358900"/>
              <a:gd name="connsiteY1" fmla="*/ 701954 h 787491"/>
              <a:gd name="connsiteX2" fmla="*/ 2822 w 1358900"/>
              <a:gd name="connsiteY2" fmla="*/ 521332 h 787491"/>
              <a:gd name="connsiteX3" fmla="*/ 31044 w 1358900"/>
              <a:gd name="connsiteY3" fmla="*/ 470532 h 787491"/>
              <a:gd name="connsiteX4" fmla="*/ 81844 w 1358900"/>
              <a:gd name="connsiteY4" fmla="*/ 436665 h 787491"/>
              <a:gd name="connsiteX5" fmla="*/ 364066 w 1358900"/>
              <a:gd name="connsiteY5" fmla="*/ 346354 h 787491"/>
              <a:gd name="connsiteX6" fmla="*/ 440266 w 1358900"/>
              <a:gd name="connsiteY6" fmla="*/ 399977 h 787491"/>
              <a:gd name="connsiteX7" fmla="*/ 434377 w 1358900"/>
              <a:gd name="connsiteY7" fmla="*/ 538265 h 787491"/>
              <a:gd name="connsiteX8" fmla="*/ 530578 w 1358900"/>
              <a:gd name="connsiteY8" fmla="*/ 478999 h 787491"/>
              <a:gd name="connsiteX9" fmla="*/ 530578 w 1358900"/>
              <a:gd name="connsiteY9" fmla="*/ 428199 h 787491"/>
              <a:gd name="connsiteX10" fmla="*/ 578555 w 1358900"/>
              <a:gd name="connsiteY10" fmla="*/ 433843 h 787491"/>
              <a:gd name="connsiteX11" fmla="*/ 584854 w 1358900"/>
              <a:gd name="connsiteY11" fmla="*/ 349710 h 787491"/>
              <a:gd name="connsiteX12" fmla="*/ 674633 w 1358900"/>
              <a:gd name="connsiteY12" fmla="*/ 291382 h 787491"/>
              <a:gd name="connsiteX13" fmla="*/ 892927 w 1358900"/>
              <a:gd name="connsiteY13" fmla="*/ 193464 h 787491"/>
              <a:gd name="connsiteX14" fmla="*/ 910228 w 1358900"/>
              <a:gd name="connsiteY14" fmla="*/ 97630 h 787491"/>
              <a:gd name="connsiteX15" fmla="*/ 1043250 w 1358900"/>
              <a:gd name="connsiteY15" fmla="*/ 0 h 787491"/>
              <a:gd name="connsiteX16" fmla="*/ 1104900 w 1358900"/>
              <a:gd name="connsiteY16" fmla="*/ 73304 h 787491"/>
              <a:gd name="connsiteX17" fmla="*/ 1153582 w 1358900"/>
              <a:gd name="connsiteY17" fmla="*/ 95177 h 787491"/>
              <a:gd name="connsiteX18" fmla="*/ 1241072 w 1358900"/>
              <a:gd name="connsiteY18" fmla="*/ 232760 h 787491"/>
              <a:gd name="connsiteX19" fmla="*/ 1272116 w 1358900"/>
              <a:gd name="connsiteY19" fmla="*/ 283560 h 787491"/>
              <a:gd name="connsiteX20" fmla="*/ 1274937 w 1358900"/>
              <a:gd name="connsiteY20" fmla="*/ 374576 h 787491"/>
              <a:gd name="connsiteX21" fmla="*/ 1298222 w 1358900"/>
              <a:gd name="connsiteY21" fmla="*/ 507221 h 787491"/>
              <a:gd name="connsiteX22" fmla="*/ 1358900 w 1358900"/>
              <a:gd name="connsiteY22" fmla="*/ 605294 h 787491"/>
              <a:gd name="connsiteX23" fmla="*/ 1105606 w 1358900"/>
              <a:gd name="connsiteY23" fmla="*/ 692076 h 787491"/>
              <a:gd name="connsiteX24" fmla="*/ 932039 w 1358900"/>
              <a:gd name="connsiteY24" fmla="*/ 741465 h 787491"/>
              <a:gd name="connsiteX25" fmla="*/ 969351 w 1358900"/>
              <a:gd name="connsiteY25" fmla="*/ 692242 h 787491"/>
              <a:gd name="connsiteX26" fmla="*/ 956732 w 1358900"/>
              <a:gd name="connsiteY26" fmla="*/ 551671 h 787491"/>
              <a:gd name="connsiteX27" fmla="*/ 850194 w 1358900"/>
              <a:gd name="connsiteY27" fmla="*/ 526977 h 787491"/>
              <a:gd name="connsiteX28" fmla="*/ 793044 w 1358900"/>
              <a:gd name="connsiteY28" fmla="*/ 531915 h 787491"/>
              <a:gd name="connsiteX29" fmla="*/ 753451 w 1358900"/>
              <a:gd name="connsiteY29" fmla="*/ 573708 h 787491"/>
              <a:gd name="connsiteX30" fmla="*/ 735189 w 1358900"/>
              <a:gd name="connsiteY30" fmla="*/ 754871 h 787491"/>
              <a:gd name="connsiteX31" fmla="*/ 641267 w 1358900"/>
              <a:gd name="connsiteY31" fmla="*/ 772675 h 787491"/>
              <a:gd name="connsiteX32" fmla="*/ 424038 w 1358900"/>
              <a:gd name="connsiteY32" fmla="*/ 785209 h 787491"/>
              <a:gd name="connsiteX33" fmla="*/ 302601 w 1358900"/>
              <a:gd name="connsiteY33" fmla="*/ 787491 h 787491"/>
              <a:gd name="connsiteX34" fmla="*/ 14111 w 1358900"/>
              <a:gd name="connsiteY34" fmla="*/ 783799 h 787491"/>
              <a:gd name="connsiteX0" fmla="*/ 374027 w 1718816"/>
              <a:gd name="connsiteY0" fmla="*/ 783799 h 787491"/>
              <a:gd name="connsiteX1" fmla="*/ 0 w 1718816"/>
              <a:gd name="connsiteY1" fmla="*/ 694358 h 787491"/>
              <a:gd name="connsiteX2" fmla="*/ 359916 w 1718816"/>
              <a:gd name="connsiteY2" fmla="*/ 701954 h 787491"/>
              <a:gd name="connsiteX3" fmla="*/ 362738 w 1718816"/>
              <a:gd name="connsiteY3" fmla="*/ 521332 h 787491"/>
              <a:gd name="connsiteX4" fmla="*/ 390960 w 1718816"/>
              <a:gd name="connsiteY4" fmla="*/ 470532 h 787491"/>
              <a:gd name="connsiteX5" fmla="*/ 441760 w 1718816"/>
              <a:gd name="connsiteY5" fmla="*/ 436665 h 787491"/>
              <a:gd name="connsiteX6" fmla="*/ 723982 w 1718816"/>
              <a:gd name="connsiteY6" fmla="*/ 346354 h 787491"/>
              <a:gd name="connsiteX7" fmla="*/ 800182 w 1718816"/>
              <a:gd name="connsiteY7" fmla="*/ 399977 h 787491"/>
              <a:gd name="connsiteX8" fmla="*/ 794293 w 1718816"/>
              <a:gd name="connsiteY8" fmla="*/ 538265 h 787491"/>
              <a:gd name="connsiteX9" fmla="*/ 890494 w 1718816"/>
              <a:gd name="connsiteY9" fmla="*/ 478999 h 787491"/>
              <a:gd name="connsiteX10" fmla="*/ 890494 w 1718816"/>
              <a:gd name="connsiteY10" fmla="*/ 428199 h 787491"/>
              <a:gd name="connsiteX11" fmla="*/ 938471 w 1718816"/>
              <a:gd name="connsiteY11" fmla="*/ 433843 h 787491"/>
              <a:gd name="connsiteX12" fmla="*/ 944770 w 1718816"/>
              <a:gd name="connsiteY12" fmla="*/ 349710 h 787491"/>
              <a:gd name="connsiteX13" fmla="*/ 1034549 w 1718816"/>
              <a:gd name="connsiteY13" fmla="*/ 291382 h 787491"/>
              <a:gd name="connsiteX14" fmla="*/ 1252843 w 1718816"/>
              <a:gd name="connsiteY14" fmla="*/ 193464 h 787491"/>
              <a:gd name="connsiteX15" fmla="*/ 1270144 w 1718816"/>
              <a:gd name="connsiteY15" fmla="*/ 97630 h 787491"/>
              <a:gd name="connsiteX16" fmla="*/ 1403166 w 1718816"/>
              <a:gd name="connsiteY16" fmla="*/ 0 h 787491"/>
              <a:gd name="connsiteX17" fmla="*/ 1464816 w 1718816"/>
              <a:gd name="connsiteY17" fmla="*/ 73304 h 787491"/>
              <a:gd name="connsiteX18" fmla="*/ 1513498 w 1718816"/>
              <a:gd name="connsiteY18" fmla="*/ 95177 h 787491"/>
              <a:gd name="connsiteX19" fmla="*/ 1600988 w 1718816"/>
              <a:gd name="connsiteY19" fmla="*/ 232760 h 787491"/>
              <a:gd name="connsiteX20" fmla="*/ 1632032 w 1718816"/>
              <a:gd name="connsiteY20" fmla="*/ 283560 h 787491"/>
              <a:gd name="connsiteX21" fmla="*/ 1634853 w 1718816"/>
              <a:gd name="connsiteY21" fmla="*/ 374576 h 787491"/>
              <a:gd name="connsiteX22" fmla="*/ 1658138 w 1718816"/>
              <a:gd name="connsiteY22" fmla="*/ 507221 h 787491"/>
              <a:gd name="connsiteX23" fmla="*/ 1718816 w 1718816"/>
              <a:gd name="connsiteY23" fmla="*/ 605294 h 787491"/>
              <a:gd name="connsiteX24" fmla="*/ 1465522 w 1718816"/>
              <a:gd name="connsiteY24" fmla="*/ 692076 h 787491"/>
              <a:gd name="connsiteX25" fmla="*/ 1291955 w 1718816"/>
              <a:gd name="connsiteY25" fmla="*/ 741465 h 787491"/>
              <a:gd name="connsiteX26" fmla="*/ 1329267 w 1718816"/>
              <a:gd name="connsiteY26" fmla="*/ 692242 h 787491"/>
              <a:gd name="connsiteX27" fmla="*/ 1316648 w 1718816"/>
              <a:gd name="connsiteY27" fmla="*/ 551671 h 787491"/>
              <a:gd name="connsiteX28" fmla="*/ 1210110 w 1718816"/>
              <a:gd name="connsiteY28" fmla="*/ 526977 h 787491"/>
              <a:gd name="connsiteX29" fmla="*/ 1152960 w 1718816"/>
              <a:gd name="connsiteY29" fmla="*/ 531915 h 787491"/>
              <a:gd name="connsiteX30" fmla="*/ 1113367 w 1718816"/>
              <a:gd name="connsiteY30" fmla="*/ 573708 h 787491"/>
              <a:gd name="connsiteX31" fmla="*/ 1095105 w 1718816"/>
              <a:gd name="connsiteY31" fmla="*/ 754871 h 787491"/>
              <a:gd name="connsiteX32" fmla="*/ 1001183 w 1718816"/>
              <a:gd name="connsiteY32" fmla="*/ 772675 h 787491"/>
              <a:gd name="connsiteX33" fmla="*/ 783954 w 1718816"/>
              <a:gd name="connsiteY33" fmla="*/ 785209 h 787491"/>
              <a:gd name="connsiteX34" fmla="*/ 662517 w 1718816"/>
              <a:gd name="connsiteY34" fmla="*/ 787491 h 787491"/>
              <a:gd name="connsiteX35" fmla="*/ 374027 w 1718816"/>
              <a:gd name="connsiteY35" fmla="*/ 783799 h 787491"/>
              <a:gd name="connsiteX0" fmla="*/ 374027 w 1718816"/>
              <a:gd name="connsiteY0" fmla="*/ 783799 h 787491"/>
              <a:gd name="connsiteX1" fmla="*/ 0 w 1718816"/>
              <a:gd name="connsiteY1" fmla="*/ 694358 h 787491"/>
              <a:gd name="connsiteX2" fmla="*/ 152400 w 1718816"/>
              <a:gd name="connsiteY2" fmla="*/ 694358 h 787491"/>
              <a:gd name="connsiteX3" fmla="*/ 359916 w 1718816"/>
              <a:gd name="connsiteY3" fmla="*/ 701954 h 787491"/>
              <a:gd name="connsiteX4" fmla="*/ 362738 w 1718816"/>
              <a:gd name="connsiteY4" fmla="*/ 521332 h 787491"/>
              <a:gd name="connsiteX5" fmla="*/ 390960 w 1718816"/>
              <a:gd name="connsiteY5" fmla="*/ 470532 h 787491"/>
              <a:gd name="connsiteX6" fmla="*/ 441760 w 1718816"/>
              <a:gd name="connsiteY6" fmla="*/ 436665 h 787491"/>
              <a:gd name="connsiteX7" fmla="*/ 723982 w 1718816"/>
              <a:gd name="connsiteY7" fmla="*/ 346354 h 787491"/>
              <a:gd name="connsiteX8" fmla="*/ 800182 w 1718816"/>
              <a:gd name="connsiteY8" fmla="*/ 399977 h 787491"/>
              <a:gd name="connsiteX9" fmla="*/ 794293 w 1718816"/>
              <a:gd name="connsiteY9" fmla="*/ 538265 h 787491"/>
              <a:gd name="connsiteX10" fmla="*/ 890494 w 1718816"/>
              <a:gd name="connsiteY10" fmla="*/ 478999 h 787491"/>
              <a:gd name="connsiteX11" fmla="*/ 890494 w 1718816"/>
              <a:gd name="connsiteY11" fmla="*/ 428199 h 787491"/>
              <a:gd name="connsiteX12" fmla="*/ 938471 w 1718816"/>
              <a:gd name="connsiteY12" fmla="*/ 433843 h 787491"/>
              <a:gd name="connsiteX13" fmla="*/ 944770 w 1718816"/>
              <a:gd name="connsiteY13" fmla="*/ 349710 h 787491"/>
              <a:gd name="connsiteX14" fmla="*/ 1034549 w 1718816"/>
              <a:gd name="connsiteY14" fmla="*/ 291382 h 787491"/>
              <a:gd name="connsiteX15" fmla="*/ 1252843 w 1718816"/>
              <a:gd name="connsiteY15" fmla="*/ 193464 h 787491"/>
              <a:gd name="connsiteX16" fmla="*/ 1270144 w 1718816"/>
              <a:gd name="connsiteY16" fmla="*/ 97630 h 787491"/>
              <a:gd name="connsiteX17" fmla="*/ 1403166 w 1718816"/>
              <a:gd name="connsiteY17" fmla="*/ 0 h 787491"/>
              <a:gd name="connsiteX18" fmla="*/ 1464816 w 1718816"/>
              <a:gd name="connsiteY18" fmla="*/ 73304 h 787491"/>
              <a:gd name="connsiteX19" fmla="*/ 1513498 w 1718816"/>
              <a:gd name="connsiteY19" fmla="*/ 95177 h 787491"/>
              <a:gd name="connsiteX20" fmla="*/ 1600988 w 1718816"/>
              <a:gd name="connsiteY20" fmla="*/ 232760 h 787491"/>
              <a:gd name="connsiteX21" fmla="*/ 1632032 w 1718816"/>
              <a:gd name="connsiteY21" fmla="*/ 283560 h 787491"/>
              <a:gd name="connsiteX22" fmla="*/ 1634853 w 1718816"/>
              <a:gd name="connsiteY22" fmla="*/ 374576 h 787491"/>
              <a:gd name="connsiteX23" fmla="*/ 1658138 w 1718816"/>
              <a:gd name="connsiteY23" fmla="*/ 507221 h 787491"/>
              <a:gd name="connsiteX24" fmla="*/ 1718816 w 1718816"/>
              <a:gd name="connsiteY24" fmla="*/ 605294 h 787491"/>
              <a:gd name="connsiteX25" fmla="*/ 1465522 w 1718816"/>
              <a:gd name="connsiteY25" fmla="*/ 692076 h 787491"/>
              <a:gd name="connsiteX26" fmla="*/ 1291955 w 1718816"/>
              <a:gd name="connsiteY26" fmla="*/ 741465 h 787491"/>
              <a:gd name="connsiteX27" fmla="*/ 1329267 w 1718816"/>
              <a:gd name="connsiteY27" fmla="*/ 692242 h 787491"/>
              <a:gd name="connsiteX28" fmla="*/ 1316648 w 1718816"/>
              <a:gd name="connsiteY28" fmla="*/ 551671 h 787491"/>
              <a:gd name="connsiteX29" fmla="*/ 1210110 w 1718816"/>
              <a:gd name="connsiteY29" fmla="*/ 526977 h 787491"/>
              <a:gd name="connsiteX30" fmla="*/ 1152960 w 1718816"/>
              <a:gd name="connsiteY30" fmla="*/ 531915 h 787491"/>
              <a:gd name="connsiteX31" fmla="*/ 1113367 w 1718816"/>
              <a:gd name="connsiteY31" fmla="*/ 573708 h 787491"/>
              <a:gd name="connsiteX32" fmla="*/ 1095105 w 1718816"/>
              <a:gd name="connsiteY32" fmla="*/ 754871 h 787491"/>
              <a:gd name="connsiteX33" fmla="*/ 1001183 w 1718816"/>
              <a:gd name="connsiteY33" fmla="*/ 772675 h 787491"/>
              <a:gd name="connsiteX34" fmla="*/ 783954 w 1718816"/>
              <a:gd name="connsiteY34" fmla="*/ 785209 h 787491"/>
              <a:gd name="connsiteX35" fmla="*/ 662517 w 1718816"/>
              <a:gd name="connsiteY35" fmla="*/ 787491 h 787491"/>
              <a:gd name="connsiteX36" fmla="*/ 374027 w 1718816"/>
              <a:gd name="connsiteY36" fmla="*/ 783799 h 787491"/>
              <a:gd name="connsiteX0" fmla="*/ 374027 w 1718816"/>
              <a:gd name="connsiteY0" fmla="*/ 783799 h 787491"/>
              <a:gd name="connsiteX1" fmla="*/ 0 w 1718816"/>
              <a:gd name="connsiteY1" fmla="*/ 694358 h 787491"/>
              <a:gd name="connsiteX2" fmla="*/ 152400 w 1718816"/>
              <a:gd name="connsiteY2" fmla="*/ 694358 h 787491"/>
              <a:gd name="connsiteX3" fmla="*/ 292100 w 1718816"/>
              <a:gd name="connsiteY3" fmla="*/ 719758 h 787491"/>
              <a:gd name="connsiteX4" fmla="*/ 359916 w 1718816"/>
              <a:gd name="connsiteY4" fmla="*/ 701954 h 787491"/>
              <a:gd name="connsiteX5" fmla="*/ 362738 w 1718816"/>
              <a:gd name="connsiteY5" fmla="*/ 521332 h 787491"/>
              <a:gd name="connsiteX6" fmla="*/ 390960 w 1718816"/>
              <a:gd name="connsiteY6" fmla="*/ 470532 h 787491"/>
              <a:gd name="connsiteX7" fmla="*/ 441760 w 1718816"/>
              <a:gd name="connsiteY7" fmla="*/ 436665 h 787491"/>
              <a:gd name="connsiteX8" fmla="*/ 723982 w 1718816"/>
              <a:gd name="connsiteY8" fmla="*/ 346354 h 787491"/>
              <a:gd name="connsiteX9" fmla="*/ 800182 w 1718816"/>
              <a:gd name="connsiteY9" fmla="*/ 399977 h 787491"/>
              <a:gd name="connsiteX10" fmla="*/ 794293 w 1718816"/>
              <a:gd name="connsiteY10" fmla="*/ 538265 h 787491"/>
              <a:gd name="connsiteX11" fmla="*/ 890494 w 1718816"/>
              <a:gd name="connsiteY11" fmla="*/ 478999 h 787491"/>
              <a:gd name="connsiteX12" fmla="*/ 890494 w 1718816"/>
              <a:gd name="connsiteY12" fmla="*/ 428199 h 787491"/>
              <a:gd name="connsiteX13" fmla="*/ 938471 w 1718816"/>
              <a:gd name="connsiteY13" fmla="*/ 433843 h 787491"/>
              <a:gd name="connsiteX14" fmla="*/ 944770 w 1718816"/>
              <a:gd name="connsiteY14" fmla="*/ 349710 h 787491"/>
              <a:gd name="connsiteX15" fmla="*/ 1034549 w 1718816"/>
              <a:gd name="connsiteY15" fmla="*/ 291382 h 787491"/>
              <a:gd name="connsiteX16" fmla="*/ 1252843 w 1718816"/>
              <a:gd name="connsiteY16" fmla="*/ 193464 h 787491"/>
              <a:gd name="connsiteX17" fmla="*/ 1270144 w 1718816"/>
              <a:gd name="connsiteY17" fmla="*/ 97630 h 787491"/>
              <a:gd name="connsiteX18" fmla="*/ 1403166 w 1718816"/>
              <a:gd name="connsiteY18" fmla="*/ 0 h 787491"/>
              <a:gd name="connsiteX19" fmla="*/ 1464816 w 1718816"/>
              <a:gd name="connsiteY19" fmla="*/ 73304 h 787491"/>
              <a:gd name="connsiteX20" fmla="*/ 1513498 w 1718816"/>
              <a:gd name="connsiteY20" fmla="*/ 95177 h 787491"/>
              <a:gd name="connsiteX21" fmla="*/ 1600988 w 1718816"/>
              <a:gd name="connsiteY21" fmla="*/ 232760 h 787491"/>
              <a:gd name="connsiteX22" fmla="*/ 1632032 w 1718816"/>
              <a:gd name="connsiteY22" fmla="*/ 283560 h 787491"/>
              <a:gd name="connsiteX23" fmla="*/ 1634853 w 1718816"/>
              <a:gd name="connsiteY23" fmla="*/ 374576 h 787491"/>
              <a:gd name="connsiteX24" fmla="*/ 1658138 w 1718816"/>
              <a:gd name="connsiteY24" fmla="*/ 507221 h 787491"/>
              <a:gd name="connsiteX25" fmla="*/ 1718816 w 1718816"/>
              <a:gd name="connsiteY25" fmla="*/ 605294 h 787491"/>
              <a:gd name="connsiteX26" fmla="*/ 1465522 w 1718816"/>
              <a:gd name="connsiteY26" fmla="*/ 692076 h 787491"/>
              <a:gd name="connsiteX27" fmla="*/ 1291955 w 1718816"/>
              <a:gd name="connsiteY27" fmla="*/ 741465 h 787491"/>
              <a:gd name="connsiteX28" fmla="*/ 1329267 w 1718816"/>
              <a:gd name="connsiteY28" fmla="*/ 692242 h 787491"/>
              <a:gd name="connsiteX29" fmla="*/ 1316648 w 1718816"/>
              <a:gd name="connsiteY29" fmla="*/ 551671 h 787491"/>
              <a:gd name="connsiteX30" fmla="*/ 1210110 w 1718816"/>
              <a:gd name="connsiteY30" fmla="*/ 526977 h 787491"/>
              <a:gd name="connsiteX31" fmla="*/ 1152960 w 1718816"/>
              <a:gd name="connsiteY31" fmla="*/ 531915 h 787491"/>
              <a:gd name="connsiteX32" fmla="*/ 1113367 w 1718816"/>
              <a:gd name="connsiteY32" fmla="*/ 573708 h 787491"/>
              <a:gd name="connsiteX33" fmla="*/ 1095105 w 1718816"/>
              <a:gd name="connsiteY33" fmla="*/ 754871 h 787491"/>
              <a:gd name="connsiteX34" fmla="*/ 1001183 w 1718816"/>
              <a:gd name="connsiteY34" fmla="*/ 772675 h 787491"/>
              <a:gd name="connsiteX35" fmla="*/ 783954 w 1718816"/>
              <a:gd name="connsiteY35" fmla="*/ 785209 h 787491"/>
              <a:gd name="connsiteX36" fmla="*/ 662517 w 1718816"/>
              <a:gd name="connsiteY36" fmla="*/ 787491 h 787491"/>
              <a:gd name="connsiteX37" fmla="*/ 374027 w 1718816"/>
              <a:gd name="connsiteY37" fmla="*/ 783799 h 787491"/>
              <a:gd name="connsiteX0" fmla="*/ 374027 w 1718816"/>
              <a:gd name="connsiteY0" fmla="*/ 783799 h 787491"/>
              <a:gd name="connsiteX1" fmla="*/ 0 w 1718816"/>
              <a:gd name="connsiteY1" fmla="*/ 694358 h 787491"/>
              <a:gd name="connsiteX2" fmla="*/ 152400 w 1718816"/>
              <a:gd name="connsiteY2" fmla="*/ 694358 h 787491"/>
              <a:gd name="connsiteX3" fmla="*/ 292100 w 1718816"/>
              <a:gd name="connsiteY3" fmla="*/ 719758 h 787491"/>
              <a:gd name="connsiteX4" fmla="*/ 362033 w 1718816"/>
              <a:gd name="connsiteY4" fmla="*/ 740054 h 787491"/>
              <a:gd name="connsiteX5" fmla="*/ 362738 w 1718816"/>
              <a:gd name="connsiteY5" fmla="*/ 521332 h 787491"/>
              <a:gd name="connsiteX6" fmla="*/ 390960 w 1718816"/>
              <a:gd name="connsiteY6" fmla="*/ 470532 h 787491"/>
              <a:gd name="connsiteX7" fmla="*/ 441760 w 1718816"/>
              <a:gd name="connsiteY7" fmla="*/ 436665 h 787491"/>
              <a:gd name="connsiteX8" fmla="*/ 723982 w 1718816"/>
              <a:gd name="connsiteY8" fmla="*/ 346354 h 787491"/>
              <a:gd name="connsiteX9" fmla="*/ 800182 w 1718816"/>
              <a:gd name="connsiteY9" fmla="*/ 399977 h 787491"/>
              <a:gd name="connsiteX10" fmla="*/ 794293 w 1718816"/>
              <a:gd name="connsiteY10" fmla="*/ 538265 h 787491"/>
              <a:gd name="connsiteX11" fmla="*/ 890494 w 1718816"/>
              <a:gd name="connsiteY11" fmla="*/ 478999 h 787491"/>
              <a:gd name="connsiteX12" fmla="*/ 890494 w 1718816"/>
              <a:gd name="connsiteY12" fmla="*/ 428199 h 787491"/>
              <a:gd name="connsiteX13" fmla="*/ 938471 w 1718816"/>
              <a:gd name="connsiteY13" fmla="*/ 433843 h 787491"/>
              <a:gd name="connsiteX14" fmla="*/ 944770 w 1718816"/>
              <a:gd name="connsiteY14" fmla="*/ 349710 h 787491"/>
              <a:gd name="connsiteX15" fmla="*/ 1034549 w 1718816"/>
              <a:gd name="connsiteY15" fmla="*/ 291382 h 787491"/>
              <a:gd name="connsiteX16" fmla="*/ 1252843 w 1718816"/>
              <a:gd name="connsiteY16" fmla="*/ 193464 h 787491"/>
              <a:gd name="connsiteX17" fmla="*/ 1270144 w 1718816"/>
              <a:gd name="connsiteY17" fmla="*/ 97630 h 787491"/>
              <a:gd name="connsiteX18" fmla="*/ 1403166 w 1718816"/>
              <a:gd name="connsiteY18" fmla="*/ 0 h 787491"/>
              <a:gd name="connsiteX19" fmla="*/ 1464816 w 1718816"/>
              <a:gd name="connsiteY19" fmla="*/ 73304 h 787491"/>
              <a:gd name="connsiteX20" fmla="*/ 1513498 w 1718816"/>
              <a:gd name="connsiteY20" fmla="*/ 95177 h 787491"/>
              <a:gd name="connsiteX21" fmla="*/ 1600988 w 1718816"/>
              <a:gd name="connsiteY21" fmla="*/ 232760 h 787491"/>
              <a:gd name="connsiteX22" fmla="*/ 1632032 w 1718816"/>
              <a:gd name="connsiteY22" fmla="*/ 283560 h 787491"/>
              <a:gd name="connsiteX23" fmla="*/ 1634853 w 1718816"/>
              <a:gd name="connsiteY23" fmla="*/ 374576 h 787491"/>
              <a:gd name="connsiteX24" fmla="*/ 1658138 w 1718816"/>
              <a:gd name="connsiteY24" fmla="*/ 507221 h 787491"/>
              <a:gd name="connsiteX25" fmla="*/ 1718816 w 1718816"/>
              <a:gd name="connsiteY25" fmla="*/ 605294 h 787491"/>
              <a:gd name="connsiteX26" fmla="*/ 1465522 w 1718816"/>
              <a:gd name="connsiteY26" fmla="*/ 692076 h 787491"/>
              <a:gd name="connsiteX27" fmla="*/ 1291955 w 1718816"/>
              <a:gd name="connsiteY27" fmla="*/ 741465 h 787491"/>
              <a:gd name="connsiteX28" fmla="*/ 1329267 w 1718816"/>
              <a:gd name="connsiteY28" fmla="*/ 692242 h 787491"/>
              <a:gd name="connsiteX29" fmla="*/ 1316648 w 1718816"/>
              <a:gd name="connsiteY29" fmla="*/ 551671 h 787491"/>
              <a:gd name="connsiteX30" fmla="*/ 1210110 w 1718816"/>
              <a:gd name="connsiteY30" fmla="*/ 526977 h 787491"/>
              <a:gd name="connsiteX31" fmla="*/ 1152960 w 1718816"/>
              <a:gd name="connsiteY31" fmla="*/ 531915 h 787491"/>
              <a:gd name="connsiteX32" fmla="*/ 1113367 w 1718816"/>
              <a:gd name="connsiteY32" fmla="*/ 573708 h 787491"/>
              <a:gd name="connsiteX33" fmla="*/ 1095105 w 1718816"/>
              <a:gd name="connsiteY33" fmla="*/ 754871 h 787491"/>
              <a:gd name="connsiteX34" fmla="*/ 1001183 w 1718816"/>
              <a:gd name="connsiteY34" fmla="*/ 772675 h 787491"/>
              <a:gd name="connsiteX35" fmla="*/ 783954 w 1718816"/>
              <a:gd name="connsiteY35" fmla="*/ 785209 h 787491"/>
              <a:gd name="connsiteX36" fmla="*/ 662517 w 1718816"/>
              <a:gd name="connsiteY36" fmla="*/ 787491 h 787491"/>
              <a:gd name="connsiteX37" fmla="*/ 374027 w 1718816"/>
              <a:gd name="connsiteY37" fmla="*/ 783799 h 787491"/>
              <a:gd name="connsiteX0" fmla="*/ 374027 w 1718816"/>
              <a:gd name="connsiteY0" fmla="*/ 783799 h 787491"/>
              <a:gd name="connsiteX1" fmla="*/ 0 w 1718816"/>
              <a:gd name="connsiteY1" fmla="*/ 694358 h 787491"/>
              <a:gd name="connsiteX2" fmla="*/ 152400 w 1718816"/>
              <a:gd name="connsiteY2" fmla="*/ 694358 h 787491"/>
              <a:gd name="connsiteX3" fmla="*/ 292100 w 1718816"/>
              <a:gd name="connsiteY3" fmla="*/ 719758 h 787491"/>
              <a:gd name="connsiteX4" fmla="*/ 330200 w 1718816"/>
              <a:gd name="connsiteY4" fmla="*/ 745158 h 787491"/>
              <a:gd name="connsiteX5" fmla="*/ 362033 w 1718816"/>
              <a:gd name="connsiteY5" fmla="*/ 740054 h 787491"/>
              <a:gd name="connsiteX6" fmla="*/ 362738 w 1718816"/>
              <a:gd name="connsiteY6" fmla="*/ 521332 h 787491"/>
              <a:gd name="connsiteX7" fmla="*/ 390960 w 1718816"/>
              <a:gd name="connsiteY7" fmla="*/ 470532 h 787491"/>
              <a:gd name="connsiteX8" fmla="*/ 441760 w 1718816"/>
              <a:gd name="connsiteY8" fmla="*/ 436665 h 787491"/>
              <a:gd name="connsiteX9" fmla="*/ 723982 w 1718816"/>
              <a:gd name="connsiteY9" fmla="*/ 346354 h 787491"/>
              <a:gd name="connsiteX10" fmla="*/ 800182 w 1718816"/>
              <a:gd name="connsiteY10" fmla="*/ 399977 h 787491"/>
              <a:gd name="connsiteX11" fmla="*/ 794293 w 1718816"/>
              <a:gd name="connsiteY11" fmla="*/ 538265 h 787491"/>
              <a:gd name="connsiteX12" fmla="*/ 890494 w 1718816"/>
              <a:gd name="connsiteY12" fmla="*/ 478999 h 787491"/>
              <a:gd name="connsiteX13" fmla="*/ 890494 w 1718816"/>
              <a:gd name="connsiteY13" fmla="*/ 428199 h 787491"/>
              <a:gd name="connsiteX14" fmla="*/ 938471 w 1718816"/>
              <a:gd name="connsiteY14" fmla="*/ 433843 h 787491"/>
              <a:gd name="connsiteX15" fmla="*/ 944770 w 1718816"/>
              <a:gd name="connsiteY15" fmla="*/ 349710 h 787491"/>
              <a:gd name="connsiteX16" fmla="*/ 1034549 w 1718816"/>
              <a:gd name="connsiteY16" fmla="*/ 291382 h 787491"/>
              <a:gd name="connsiteX17" fmla="*/ 1252843 w 1718816"/>
              <a:gd name="connsiteY17" fmla="*/ 193464 h 787491"/>
              <a:gd name="connsiteX18" fmla="*/ 1270144 w 1718816"/>
              <a:gd name="connsiteY18" fmla="*/ 97630 h 787491"/>
              <a:gd name="connsiteX19" fmla="*/ 1403166 w 1718816"/>
              <a:gd name="connsiteY19" fmla="*/ 0 h 787491"/>
              <a:gd name="connsiteX20" fmla="*/ 1464816 w 1718816"/>
              <a:gd name="connsiteY20" fmla="*/ 73304 h 787491"/>
              <a:gd name="connsiteX21" fmla="*/ 1513498 w 1718816"/>
              <a:gd name="connsiteY21" fmla="*/ 95177 h 787491"/>
              <a:gd name="connsiteX22" fmla="*/ 1600988 w 1718816"/>
              <a:gd name="connsiteY22" fmla="*/ 232760 h 787491"/>
              <a:gd name="connsiteX23" fmla="*/ 1632032 w 1718816"/>
              <a:gd name="connsiteY23" fmla="*/ 283560 h 787491"/>
              <a:gd name="connsiteX24" fmla="*/ 1634853 w 1718816"/>
              <a:gd name="connsiteY24" fmla="*/ 374576 h 787491"/>
              <a:gd name="connsiteX25" fmla="*/ 1658138 w 1718816"/>
              <a:gd name="connsiteY25" fmla="*/ 507221 h 787491"/>
              <a:gd name="connsiteX26" fmla="*/ 1718816 w 1718816"/>
              <a:gd name="connsiteY26" fmla="*/ 605294 h 787491"/>
              <a:gd name="connsiteX27" fmla="*/ 1465522 w 1718816"/>
              <a:gd name="connsiteY27" fmla="*/ 692076 h 787491"/>
              <a:gd name="connsiteX28" fmla="*/ 1291955 w 1718816"/>
              <a:gd name="connsiteY28" fmla="*/ 741465 h 787491"/>
              <a:gd name="connsiteX29" fmla="*/ 1329267 w 1718816"/>
              <a:gd name="connsiteY29" fmla="*/ 692242 h 787491"/>
              <a:gd name="connsiteX30" fmla="*/ 1316648 w 1718816"/>
              <a:gd name="connsiteY30" fmla="*/ 551671 h 787491"/>
              <a:gd name="connsiteX31" fmla="*/ 1210110 w 1718816"/>
              <a:gd name="connsiteY31" fmla="*/ 526977 h 787491"/>
              <a:gd name="connsiteX32" fmla="*/ 1152960 w 1718816"/>
              <a:gd name="connsiteY32" fmla="*/ 531915 h 787491"/>
              <a:gd name="connsiteX33" fmla="*/ 1113367 w 1718816"/>
              <a:gd name="connsiteY33" fmla="*/ 573708 h 787491"/>
              <a:gd name="connsiteX34" fmla="*/ 1095105 w 1718816"/>
              <a:gd name="connsiteY34" fmla="*/ 754871 h 787491"/>
              <a:gd name="connsiteX35" fmla="*/ 1001183 w 1718816"/>
              <a:gd name="connsiteY35" fmla="*/ 772675 h 787491"/>
              <a:gd name="connsiteX36" fmla="*/ 783954 w 1718816"/>
              <a:gd name="connsiteY36" fmla="*/ 785209 h 787491"/>
              <a:gd name="connsiteX37" fmla="*/ 662517 w 1718816"/>
              <a:gd name="connsiteY37" fmla="*/ 787491 h 787491"/>
              <a:gd name="connsiteX38" fmla="*/ 374027 w 1718816"/>
              <a:gd name="connsiteY38" fmla="*/ 783799 h 787491"/>
              <a:gd name="connsiteX0" fmla="*/ 398246 w 1743035"/>
              <a:gd name="connsiteY0" fmla="*/ 783799 h 787491"/>
              <a:gd name="connsiteX1" fmla="*/ 24219 w 1743035"/>
              <a:gd name="connsiteY1" fmla="*/ 694358 h 787491"/>
              <a:gd name="connsiteX2" fmla="*/ 47502 w 1743035"/>
              <a:gd name="connsiteY2" fmla="*/ 668958 h 787491"/>
              <a:gd name="connsiteX3" fmla="*/ 176619 w 1743035"/>
              <a:gd name="connsiteY3" fmla="*/ 694358 h 787491"/>
              <a:gd name="connsiteX4" fmla="*/ 316319 w 1743035"/>
              <a:gd name="connsiteY4" fmla="*/ 719758 h 787491"/>
              <a:gd name="connsiteX5" fmla="*/ 354419 w 1743035"/>
              <a:gd name="connsiteY5" fmla="*/ 745158 h 787491"/>
              <a:gd name="connsiteX6" fmla="*/ 386252 w 1743035"/>
              <a:gd name="connsiteY6" fmla="*/ 740054 h 787491"/>
              <a:gd name="connsiteX7" fmla="*/ 386957 w 1743035"/>
              <a:gd name="connsiteY7" fmla="*/ 521332 h 787491"/>
              <a:gd name="connsiteX8" fmla="*/ 415179 w 1743035"/>
              <a:gd name="connsiteY8" fmla="*/ 470532 h 787491"/>
              <a:gd name="connsiteX9" fmla="*/ 465979 w 1743035"/>
              <a:gd name="connsiteY9" fmla="*/ 436665 h 787491"/>
              <a:gd name="connsiteX10" fmla="*/ 748201 w 1743035"/>
              <a:gd name="connsiteY10" fmla="*/ 346354 h 787491"/>
              <a:gd name="connsiteX11" fmla="*/ 824401 w 1743035"/>
              <a:gd name="connsiteY11" fmla="*/ 399977 h 787491"/>
              <a:gd name="connsiteX12" fmla="*/ 818512 w 1743035"/>
              <a:gd name="connsiteY12" fmla="*/ 538265 h 787491"/>
              <a:gd name="connsiteX13" fmla="*/ 914713 w 1743035"/>
              <a:gd name="connsiteY13" fmla="*/ 478999 h 787491"/>
              <a:gd name="connsiteX14" fmla="*/ 914713 w 1743035"/>
              <a:gd name="connsiteY14" fmla="*/ 428199 h 787491"/>
              <a:gd name="connsiteX15" fmla="*/ 962690 w 1743035"/>
              <a:gd name="connsiteY15" fmla="*/ 433843 h 787491"/>
              <a:gd name="connsiteX16" fmla="*/ 968989 w 1743035"/>
              <a:gd name="connsiteY16" fmla="*/ 349710 h 787491"/>
              <a:gd name="connsiteX17" fmla="*/ 1058768 w 1743035"/>
              <a:gd name="connsiteY17" fmla="*/ 291382 h 787491"/>
              <a:gd name="connsiteX18" fmla="*/ 1277062 w 1743035"/>
              <a:gd name="connsiteY18" fmla="*/ 193464 h 787491"/>
              <a:gd name="connsiteX19" fmla="*/ 1294363 w 1743035"/>
              <a:gd name="connsiteY19" fmla="*/ 97630 h 787491"/>
              <a:gd name="connsiteX20" fmla="*/ 1427385 w 1743035"/>
              <a:gd name="connsiteY20" fmla="*/ 0 h 787491"/>
              <a:gd name="connsiteX21" fmla="*/ 1489035 w 1743035"/>
              <a:gd name="connsiteY21" fmla="*/ 73304 h 787491"/>
              <a:gd name="connsiteX22" fmla="*/ 1537717 w 1743035"/>
              <a:gd name="connsiteY22" fmla="*/ 95177 h 787491"/>
              <a:gd name="connsiteX23" fmla="*/ 1625207 w 1743035"/>
              <a:gd name="connsiteY23" fmla="*/ 232760 h 787491"/>
              <a:gd name="connsiteX24" fmla="*/ 1656251 w 1743035"/>
              <a:gd name="connsiteY24" fmla="*/ 283560 h 787491"/>
              <a:gd name="connsiteX25" fmla="*/ 1659072 w 1743035"/>
              <a:gd name="connsiteY25" fmla="*/ 374576 h 787491"/>
              <a:gd name="connsiteX26" fmla="*/ 1682357 w 1743035"/>
              <a:gd name="connsiteY26" fmla="*/ 507221 h 787491"/>
              <a:gd name="connsiteX27" fmla="*/ 1743035 w 1743035"/>
              <a:gd name="connsiteY27" fmla="*/ 605294 h 787491"/>
              <a:gd name="connsiteX28" fmla="*/ 1489741 w 1743035"/>
              <a:gd name="connsiteY28" fmla="*/ 692076 h 787491"/>
              <a:gd name="connsiteX29" fmla="*/ 1316174 w 1743035"/>
              <a:gd name="connsiteY29" fmla="*/ 741465 h 787491"/>
              <a:gd name="connsiteX30" fmla="*/ 1353486 w 1743035"/>
              <a:gd name="connsiteY30" fmla="*/ 692242 h 787491"/>
              <a:gd name="connsiteX31" fmla="*/ 1340867 w 1743035"/>
              <a:gd name="connsiteY31" fmla="*/ 551671 h 787491"/>
              <a:gd name="connsiteX32" fmla="*/ 1234329 w 1743035"/>
              <a:gd name="connsiteY32" fmla="*/ 526977 h 787491"/>
              <a:gd name="connsiteX33" fmla="*/ 1177179 w 1743035"/>
              <a:gd name="connsiteY33" fmla="*/ 531915 h 787491"/>
              <a:gd name="connsiteX34" fmla="*/ 1137586 w 1743035"/>
              <a:gd name="connsiteY34" fmla="*/ 573708 h 787491"/>
              <a:gd name="connsiteX35" fmla="*/ 1119324 w 1743035"/>
              <a:gd name="connsiteY35" fmla="*/ 754871 h 787491"/>
              <a:gd name="connsiteX36" fmla="*/ 1025402 w 1743035"/>
              <a:gd name="connsiteY36" fmla="*/ 772675 h 787491"/>
              <a:gd name="connsiteX37" fmla="*/ 808173 w 1743035"/>
              <a:gd name="connsiteY37" fmla="*/ 785209 h 787491"/>
              <a:gd name="connsiteX38" fmla="*/ 686736 w 1743035"/>
              <a:gd name="connsiteY38" fmla="*/ 787491 h 787491"/>
              <a:gd name="connsiteX39" fmla="*/ 398246 w 1743035"/>
              <a:gd name="connsiteY39" fmla="*/ 783799 h 78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43035" h="787491">
                <a:moveTo>
                  <a:pt x="398246" y="783799"/>
                </a:moveTo>
                <a:cubicBezTo>
                  <a:pt x="397043" y="773741"/>
                  <a:pt x="25422" y="704416"/>
                  <a:pt x="24219" y="694358"/>
                </a:cubicBezTo>
                <a:cubicBezTo>
                  <a:pt x="-31063" y="679451"/>
                  <a:pt x="22102" y="668958"/>
                  <a:pt x="47502" y="668958"/>
                </a:cubicBezTo>
                <a:cubicBezTo>
                  <a:pt x="72902" y="668958"/>
                  <a:pt x="134991" y="690125"/>
                  <a:pt x="176619" y="694358"/>
                </a:cubicBezTo>
                <a:cubicBezTo>
                  <a:pt x="224597" y="695769"/>
                  <a:pt x="268341" y="718347"/>
                  <a:pt x="316319" y="719758"/>
                </a:cubicBezTo>
                <a:cubicBezTo>
                  <a:pt x="328313" y="721875"/>
                  <a:pt x="342425" y="743041"/>
                  <a:pt x="354419" y="745158"/>
                </a:cubicBezTo>
                <a:lnTo>
                  <a:pt x="386252" y="740054"/>
                </a:lnTo>
                <a:cubicBezTo>
                  <a:pt x="387193" y="679847"/>
                  <a:pt x="386016" y="581539"/>
                  <a:pt x="386957" y="521332"/>
                </a:cubicBezTo>
                <a:lnTo>
                  <a:pt x="415179" y="470532"/>
                </a:lnTo>
                <a:lnTo>
                  <a:pt x="465979" y="436665"/>
                </a:lnTo>
                <a:lnTo>
                  <a:pt x="748201" y="346354"/>
                </a:lnTo>
                <a:lnTo>
                  <a:pt x="824401" y="399977"/>
                </a:lnTo>
                <a:lnTo>
                  <a:pt x="818512" y="538265"/>
                </a:lnTo>
                <a:lnTo>
                  <a:pt x="914713" y="478999"/>
                </a:lnTo>
                <a:lnTo>
                  <a:pt x="914713" y="428199"/>
                </a:lnTo>
                <a:lnTo>
                  <a:pt x="962690" y="433843"/>
                </a:lnTo>
                <a:cubicBezTo>
                  <a:pt x="975833" y="414633"/>
                  <a:pt x="955846" y="368920"/>
                  <a:pt x="968989" y="349710"/>
                </a:cubicBezTo>
                <a:lnTo>
                  <a:pt x="1058768" y="291382"/>
                </a:lnTo>
                <a:lnTo>
                  <a:pt x="1277062" y="193464"/>
                </a:lnTo>
                <a:lnTo>
                  <a:pt x="1294363" y="97630"/>
                </a:lnTo>
                <a:cubicBezTo>
                  <a:pt x="1364809" y="59074"/>
                  <a:pt x="1356939" y="38556"/>
                  <a:pt x="1427385" y="0"/>
                </a:cubicBezTo>
                <a:lnTo>
                  <a:pt x="1489035" y="73304"/>
                </a:lnTo>
                <a:lnTo>
                  <a:pt x="1537717" y="95177"/>
                </a:lnTo>
                <a:lnTo>
                  <a:pt x="1625207" y="232760"/>
                </a:lnTo>
                <a:cubicBezTo>
                  <a:pt x="1657310" y="256749"/>
                  <a:pt x="1636848" y="281091"/>
                  <a:pt x="1656251" y="283560"/>
                </a:cubicBezTo>
                <a:cubicBezTo>
                  <a:pt x="1655310" y="286382"/>
                  <a:pt x="1660013" y="371754"/>
                  <a:pt x="1659072" y="374576"/>
                </a:cubicBezTo>
                <a:lnTo>
                  <a:pt x="1682357" y="507221"/>
                </a:lnTo>
                <a:lnTo>
                  <a:pt x="1743035" y="605294"/>
                </a:lnTo>
                <a:lnTo>
                  <a:pt x="1489741" y="692076"/>
                </a:lnTo>
                <a:lnTo>
                  <a:pt x="1316174" y="741465"/>
                </a:lnTo>
                <a:cubicBezTo>
                  <a:pt x="1323672" y="722941"/>
                  <a:pt x="1345988" y="710766"/>
                  <a:pt x="1353486" y="692242"/>
                </a:cubicBezTo>
                <a:lnTo>
                  <a:pt x="1340867" y="551671"/>
                </a:lnTo>
                <a:lnTo>
                  <a:pt x="1234329" y="526977"/>
                </a:lnTo>
                <a:lnTo>
                  <a:pt x="1177179" y="531915"/>
                </a:lnTo>
                <a:cubicBezTo>
                  <a:pt x="1177387" y="534557"/>
                  <a:pt x="1137378" y="571066"/>
                  <a:pt x="1137586" y="573708"/>
                </a:cubicBezTo>
                <a:lnTo>
                  <a:pt x="1119324" y="754871"/>
                </a:lnTo>
                <a:cubicBezTo>
                  <a:pt x="1100627" y="785915"/>
                  <a:pt x="1077260" y="767619"/>
                  <a:pt x="1025402" y="772675"/>
                </a:cubicBezTo>
                <a:cubicBezTo>
                  <a:pt x="973544" y="777731"/>
                  <a:pt x="864617" y="780623"/>
                  <a:pt x="808173" y="785209"/>
                </a:cubicBezTo>
                <a:cubicBezTo>
                  <a:pt x="773338" y="785264"/>
                  <a:pt x="721571" y="787436"/>
                  <a:pt x="686736" y="787491"/>
                </a:cubicBezTo>
                <a:lnTo>
                  <a:pt x="398246" y="783799"/>
                </a:lnTo>
                <a:close/>
              </a:path>
            </a:pathLst>
          </a:custGeom>
          <a:solidFill>
            <a:srgbClr val="00B050">
              <a:alpha val="5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00" dirty="0" smtClean="0">
              <a:solidFill>
                <a:schemeClr val="tx1"/>
              </a:solidFill>
            </a:endParaRPr>
          </a:p>
          <a:p>
            <a:pPr algn="ctr"/>
            <a:r>
              <a:rPr lang="fi-FI" sz="1000" dirty="0" smtClean="0">
                <a:solidFill>
                  <a:schemeClr val="tx1"/>
                </a:solidFill>
              </a:rPr>
              <a:t>                    2,5 ha</a:t>
            </a:r>
            <a:endParaRPr lang="fi-FI" sz="1000" dirty="0">
              <a:solidFill>
                <a:schemeClr val="tx1"/>
              </a:solidFill>
            </a:endParaRPr>
          </a:p>
        </p:txBody>
      </p:sp>
      <p:sp>
        <p:nvSpPr>
          <p:cNvPr id="14" name="Puolivapaa piirto 13"/>
          <p:cNvSpPr/>
          <p:nvPr/>
        </p:nvSpPr>
        <p:spPr>
          <a:xfrm>
            <a:off x="5997344" y="2369671"/>
            <a:ext cx="973666" cy="531989"/>
          </a:xfrm>
          <a:custGeom>
            <a:avLst/>
            <a:gdLst>
              <a:gd name="connsiteX0" fmla="*/ 90311 w 1032933"/>
              <a:gd name="connsiteY0" fmla="*/ 598311 h 598311"/>
              <a:gd name="connsiteX1" fmla="*/ 19755 w 1032933"/>
              <a:gd name="connsiteY1" fmla="*/ 431800 h 598311"/>
              <a:gd name="connsiteX2" fmla="*/ 0 w 1032933"/>
              <a:gd name="connsiteY2" fmla="*/ 234244 h 598311"/>
              <a:gd name="connsiteX3" fmla="*/ 93133 w 1032933"/>
              <a:gd name="connsiteY3" fmla="*/ 174978 h 598311"/>
              <a:gd name="connsiteX4" fmla="*/ 211667 w 1032933"/>
              <a:gd name="connsiteY4" fmla="*/ 115711 h 598311"/>
              <a:gd name="connsiteX5" fmla="*/ 251178 w 1032933"/>
              <a:gd name="connsiteY5" fmla="*/ 146755 h 598311"/>
              <a:gd name="connsiteX6" fmla="*/ 392289 w 1032933"/>
              <a:gd name="connsiteY6" fmla="*/ 53622 h 598311"/>
              <a:gd name="connsiteX7" fmla="*/ 615244 w 1032933"/>
              <a:gd name="connsiteY7" fmla="*/ 0 h 598311"/>
              <a:gd name="connsiteX8" fmla="*/ 804333 w 1032933"/>
              <a:gd name="connsiteY8" fmla="*/ 22578 h 598311"/>
              <a:gd name="connsiteX9" fmla="*/ 1032933 w 1032933"/>
              <a:gd name="connsiteY9" fmla="*/ 104422 h 598311"/>
              <a:gd name="connsiteX10" fmla="*/ 1018822 w 1032933"/>
              <a:gd name="connsiteY10" fmla="*/ 293511 h 598311"/>
              <a:gd name="connsiteX11" fmla="*/ 900289 w 1032933"/>
              <a:gd name="connsiteY11" fmla="*/ 296333 h 598311"/>
              <a:gd name="connsiteX12" fmla="*/ 838200 w 1032933"/>
              <a:gd name="connsiteY12" fmla="*/ 361244 h 598311"/>
              <a:gd name="connsiteX13" fmla="*/ 90311 w 1032933"/>
              <a:gd name="connsiteY13" fmla="*/ 598311 h 598311"/>
              <a:gd name="connsiteX0" fmla="*/ 105127 w 1047749"/>
              <a:gd name="connsiteY0" fmla="*/ 598311 h 598311"/>
              <a:gd name="connsiteX1" fmla="*/ 34571 w 1047749"/>
              <a:gd name="connsiteY1" fmla="*/ 431800 h 598311"/>
              <a:gd name="connsiteX2" fmla="*/ 0 w 1047749"/>
              <a:gd name="connsiteY2" fmla="*/ 230011 h 598311"/>
              <a:gd name="connsiteX3" fmla="*/ 107949 w 1047749"/>
              <a:gd name="connsiteY3" fmla="*/ 174978 h 598311"/>
              <a:gd name="connsiteX4" fmla="*/ 226483 w 1047749"/>
              <a:gd name="connsiteY4" fmla="*/ 115711 h 598311"/>
              <a:gd name="connsiteX5" fmla="*/ 265994 w 1047749"/>
              <a:gd name="connsiteY5" fmla="*/ 146755 h 598311"/>
              <a:gd name="connsiteX6" fmla="*/ 407105 w 1047749"/>
              <a:gd name="connsiteY6" fmla="*/ 53622 h 598311"/>
              <a:gd name="connsiteX7" fmla="*/ 630060 w 1047749"/>
              <a:gd name="connsiteY7" fmla="*/ 0 h 598311"/>
              <a:gd name="connsiteX8" fmla="*/ 819149 w 1047749"/>
              <a:gd name="connsiteY8" fmla="*/ 22578 h 598311"/>
              <a:gd name="connsiteX9" fmla="*/ 1047749 w 1047749"/>
              <a:gd name="connsiteY9" fmla="*/ 104422 h 598311"/>
              <a:gd name="connsiteX10" fmla="*/ 1033638 w 1047749"/>
              <a:gd name="connsiteY10" fmla="*/ 293511 h 598311"/>
              <a:gd name="connsiteX11" fmla="*/ 915105 w 1047749"/>
              <a:gd name="connsiteY11" fmla="*/ 296333 h 598311"/>
              <a:gd name="connsiteX12" fmla="*/ 853016 w 1047749"/>
              <a:gd name="connsiteY12" fmla="*/ 361244 h 598311"/>
              <a:gd name="connsiteX13" fmla="*/ 105127 w 1047749"/>
              <a:gd name="connsiteY13" fmla="*/ 598311 h 598311"/>
              <a:gd name="connsiteX0" fmla="*/ 105127 w 1047749"/>
              <a:gd name="connsiteY0" fmla="*/ 598311 h 598311"/>
              <a:gd name="connsiteX1" fmla="*/ 13405 w 1047749"/>
              <a:gd name="connsiteY1" fmla="*/ 431800 h 598311"/>
              <a:gd name="connsiteX2" fmla="*/ 0 w 1047749"/>
              <a:gd name="connsiteY2" fmla="*/ 230011 h 598311"/>
              <a:gd name="connsiteX3" fmla="*/ 107949 w 1047749"/>
              <a:gd name="connsiteY3" fmla="*/ 174978 h 598311"/>
              <a:gd name="connsiteX4" fmla="*/ 226483 w 1047749"/>
              <a:gd name="connsiteY4" fmla="*/ 115711 h 598311"/>
              <a:gd name="connsiteX5" fmla="*/ 265994 w 1047749"/>
              <a:gd name="connsiteY5" fmla="*/ 146755 h 598311"/>
              <a:gd name="connsiteX6" fmla="*/ 407105 w 1047749"/>
              <a:gd name="connsiteY6" fmla="*/ 53622 h 598311"/>
              <a:gd name="connsiteX7" fmla="*/ 630060 w 1047749"/>
              <a:gd name="connsiteY7" fmla="*/ 0 h 598311"/>
              <a:gd name="connsiteX8" fmla="*/ 819149 w 1047749"/>
              <a:gd name="connsiteY8" fmla="*/ 22578 h 598311"/>
              <a:gd name="connsiteX9" fmla="*/ 1047749 w 1047749"/>
              <a:gd name="connsiteY9" fmla="*/ 104422 h 598311"/>
              <a:gd name="connsiteX10" fmla="*/ 1033638 w 1047749"/>
              <a:gd name="connsiteY10" fmla="*/ 293511 h 598311"/>
              <a:gd name="connsiteX11" fmla="*/ 915105 w 1047749"/>
              <a:gd name="connsiteY11" fmla="*/ 296333 h 598311"/>
              <a:gd name="connsiteX12" fmla="*/ 853016 w 1047749"/>
              <a:gd name="connsiteY12" fmla="*/ 361244 h 598311"/>
              <a:gd name="connsiteX13" fmla="*/ 105127 w 1047749"/>
              <a:gd name="connsiteY13" fmla="*/ 598311 h 598311"/>
              <a:gd name="connsiteX0" fmla="*/ 94543 w 1047749"/>
              <a:gd name="connsiteY0" fmla="*/ 575028 h 575028"/>
              <a:gd name="connsiteX1" fmla="*/ 13405 w 1047749"/>
              <a:gd name="connsiteY1" fmla="*/ 431800 h 575028"/>
              <a:gd name="connsiteX2" fmla="*/ 0 w 1047749"/>
              <a:gd name="connsiteY2" fmla="*/ 230011 h 575028"/>
              <a:gd name="connsiteX3" fmla="*/ 107949 w 1047749"/>
              <a:gd name="connsiteY3" fmla="*/ 174978 h 575028"/>
              <a:gd name="connsiteX4" fmla="*/ 226483 w 1047749"/>
              <a:gd name="connsiteY4" fmla="*/ 115711 h 575028"/>
              <a:gd name="connsiteX5" fmla="*/ 265994 w 1047749"/>
              <a:gd name="connsiteY5" fmla="*/ 146755 h 575028"/>
              <a:gd name="connsiteX6" fmla="*/ 407105 w 1047749"/>
              <a:gd name="connsiteY6" fmla="*/ 53622 h 575028"/>
              <a:gd name="connsiteX7" fmla="*/ 630060 w 1047749"/>
              <a:gd name="connsiteY7" fmla="*/ 0 h 575028"/>
              <a:gd name="connsiteX8" fmla="*/ 819149 w 1047749"/>
              <a:gd name="connsiteY8" fmla="*/ 22578 h 575028"/>
              <a:gd name="connsiteX9" fmla="*/ 1047749 w 1047749"/>
              <a:gd name="connsiteY9" fmla="*/ 104422 h 575028"/>
              <a:gd name="connsiteX10" fmla="*/ 1033638 w 1047749"/>
              <a:gd name="connsiteY10" fmla="*/ 293511 h 575028"/>
              <a:gd name="connsiteX11" fmla="*/ 915105 w 1047749"/>
              <a:gd name="connsiteY11" fmla="*/ 296333 h 575028"/>
              <a:gd name="connsiteX12" fmla="*/ 853016 w 1047749"/>
              <a:gd name="connsiteY12" fmla="*/ 361244 h 575028"/>
              <a:gd name="connsiteX13" fmla="*/ 94543 w 1047749"/>
              <a:gd name="connsiteY13" fmla="*/ 575028 h 575028"/>
              <a:gd name="connsiteX0" fmla="*/ 94543 w 1047749"/>
              <a:gd name="connsiteY0" fmla="*/ 575028 h 575028"/>
              <a:gd name="connsiteX1" fmla="*/ 13405 w 1047749"/>
              <a:gd name="connsiteY1" fmla="*/ 431800 h 575028"/>
              <a:gd name="connsiteX2" fmla="*/ 0 w 1047749"/>
              <a:gd name="connsiteY2" fmla="*/ 230011 h 575028"/>
              <a:gd name="connsiteX3" fmla="*/ 107949 w 1047749"/>
              <a:gd name="connsiteY3" fmla="*/ 174978 h 575028"/>
              <a:gd name="connsiteX4" fmla="*/ 226483 w 1047749"/>
              <a:gd name="connsiteY4" fmla="*/ 115711 h 575028"/>
              <a:gd name="connsiteX5" fmla="*/ 265994 w 1047749"/>
              <a:gd name="connsiteY5" fmla="*/ 146755 h 575028"/>
              <a:gd name="connsiteX6" fmla="*/ 407105 w 1047749"/>
              <a:gd name="connsiteY6" fmla="*/ 53622 h 575028"/>
              <a:gd name="connsiteX7" fmla="*/ 630060 w 1047749"/>
              <a:gd name="connsiteY7" fmla="*/ 0 h 575028"/>
              <a:gd name="connsiteX8" fmla="*/ 819149 w 1047749"/>
              <a:gd name="connsiteY8" fmla="*/ 22578 h 575028"/>
              <a:gd name="connsiteX9" fmla="*/ 1047749 w 1047749"/>
              <a:gd name="connsiteY9" fmla="*/ 104422 h 575028"/>
              <a:gd name="connsiteX10" fmla="*/ 1033638 w 1047749"/>
              <a:gd name="connsiteY10" fmla="*/ 293511 h 575028"/>
              <a:gd name="connsiteX11" fmla="*/ 915105 w 1047749"/>
              <a:gd name="connsiteY11" fmla="*/ 296333 h 575028"/>
              <a:gd name="connsiteX12" fmla="*/ 800099 w 1047749"/>
              <a:gd name="connsiteY12" fmla="*/ 350661 h 575028"/>
              <a:gd name="connsiteX13" fmla="*/ 94543 w 1047749"/>
              <a:gd name="connsiteY13" fmla="*/ 575028 h 575028"/>
              <a:gd name="connsiteX0" fmla="*/ 94543 w 1047749"/>
              <a:gd name="connsiteY0" fmla="*/ 575028 h 575028"/>
              <a:gd name="connsiteX1" fmla="*/ 13405 w 1047749"/>
              <a:gd name="connsiteY1" fmla="*/ 431800 h 575028"/>
              <a:gd name="connsiteX2" fmla="*/ 0 w 1047749"/>
              <a:gd name="connsiteY2" fmla="*/ 230011 h 575028"/>
              <a:gd name="connsiteX3" fmla="*/ 107949 w 1047749"/>
              <a:gd name="connsiteY3" fmla="*/ 174978 h 575028"/>
              <a:gd name="connsiteX4" fmla="*/ 226483 w 1047749"/>
              <a:gd name="connsiteY4" fmla="*/ 115711 h 575028"/>
              <a:gd name="connsiteX5" fmla="*/ 265994 w 1047749"/>
              <a:gd name="connsiteY5" fmla="*/ 146755 h 575028"/>
              <a:gd name="connsiteX6" fmla="*/ 407105 w 1047749"/>
              <a:gd name="connsiteY6" fmla="*/ 53622 h 575028"/>
              <a:gd name="connsiteX7" fmla="*/ 630060 w 1047749"/>
              <a:gd name="connsiteY7" fmla="*/ 0 h 575028"/>
              <a:gd name="connsiteX8" fmla="*/ 819149 w 1047749"/>
              <a:gd name="connsiteY8" fmla="*/ 22578 h 575028"/>
              <a:gd name="connsiteX9" fmla="*/ 1047749 w 1047749"/>
              <a:gd name="connsiteY9" fmla="*/ 104422 h 575028"/>
              <a:gd name="connsiteX10" fmla="*/ 1033638 w 1047749"/>
              <a:gd name="connsiteY10" fmla="*/ 293511 h 575028"/>
              <a:gd name="connsiteX11" fmla="*/ 851605 w 1047749"/>
              <a:gd name="connsiteY11" fmla="*/ 283633 h 575028"/>
              <a:gd name="connsiteX12" fmla="*/ 800099 w 1047749"/>
              <a:gd name="connsiteY12" fmla="*/ 350661 h 575028"/>
              <a:gd name="connsiteX13" fmla="*/ 94543 w 1047749"/>
              <a:gd name="connsiteY13" fmla="*/ 575028 h 575028"/>
              <a:gd name="connsiteX0" fmla="*/ 94543 w 1047749"/>
              <a:gd name="connsiteY0" fmla="*/ 575028 h 575028"/>
              <a:gd name="connsiteX1" fmla="*/ 13405 w 1047749"/>
              <a:gd name="connsiteY1" fmla="*/ 431800 h 575028"/>
              <a:gd name="connsiteX2" fmla="*/ 0 w 1047749"/>
              <a:gd name="connsiteY2" fmla="*/ 230011 h 575028"/>
              <a:gd name="connsiteX3" fmla="*/ 107949 w 1047749"/>
              <a:gd name="connsiteY3" fmla="*/ 174978 h 575028"/>
              <a:gd name="connsiteX4" fmla="*/ 226483 w 1047749"/>
              <a:gd name="connsiteY4" fmla="*/ 115711 h 575028"/>
              <a:gd name="connsiteX5" fmla="*/ 265994 w 1047749"/>
              <a:gd name="connsiteY5" fmla="*/ 146755 h 575028"/>
              <a:gd name="connsiteX6" fmla="*/ 407105 w 1047749"/>
              <a:gd name="connsiteY6" fmla="*/ 53622 h 575028"/>
              <a:gd name="connsiteX7" fmla="*/ 630060 w 1047749"/>
              <a:gd name="connsiteY7" fmla="*/ 0 h 575028"/>
              <a:gd name="connsiteX8" fmla="*/ 819149 w 1047749"/>
              <a:gd name="connsiteY8" fmla="*/ 22578 h 575028"/>
              <a:gd name="connsiteX9" fmla="*/ 1047749 w 1047749"/>
              <a:gd name="connsiteY9" fmla="*/ 104422 h 575028"/>
              <a:gd name="connsiteX10" fmla="*/ 959555 w 1047749"/>
              <a:gd name="connsiteY10" fmla="*/ 268111 h 575028"/>
              <a:gd name="connsiteX11" fmla="*/ 851605 w 1047749"/>
              <a:gd name="connsiteY11" fmla="*/ 283633 h 575028"/>
              <a:gd name="connsiteX12" fmla="*/ 800099 w 1047749"/>
              <a:gd name="connsiteY12" fmla="*/ 350661 h 575028"/>
              <a:gd name="connsiteX13" fmla="*/ 94543 w 1047749"/>
              <a:gd name="connsiteY13" fmla="*/ 575028 h 575028"/>
              <a:gd name="connsiteX0" fmla="*/ 94543 w 988482"/>
              <a:gd name="connsiteY0" fmla="*/ 575028 h 575028"/>
              <a:gd name="connsiteX1" fmla="*/ 13405 w 988482"/>
              <a:gd name="connsiteY1" fmla="*/ 431800 h 575028"/>
              <a:gd name="connsiteX2" fmla="*/ 0 w 988482"/>
              <a:gd name="connsiteY2" fmla="*/ 230011 h 575028"/>
              <a:gd name="connsiteX3" fmla="*/ 107949 w 988482"/>
              <a:gd name="connsiteY3" fmla="*/ 174978 h 575028"/>
              <a:gd name="connsiteX4" fmla="*/ 226483 w 988482"/>
              <a:gd name="connsiteY4" fmla="*/ 115711 h 575028"/>
              <a:gd name="connsiteX5" fmla="*/ 265994 w 988482"/>
              <a:gd name="connsiteY5" fmla="*/ 146755 h 575028"/>
              <a:gd name="connsiteX6" fmla="*/ 407105 w 988482"/>
              <a:gd name="connsiteY6" fmla="*/ 53622 h 575028"/>
              <a:gd name="connsiteX7" fmla="*/ 630060 w 988482"/>
              <a:gd name="connsiteY7" fmla="*/ 0 h 575028"/>
              <a:gd name="connsiteX8" fmla="*/ 819149 w 988482"/>
              <a:gd name="connsiteY8" fmla="*/ 22578 h 575028"/>
              <a:gd name="connsiteX9" fmla="*/ 988482 w 988482"/>
              <a:gd name="connsiteY9" fmla="*/ 76906 h 575028"/>
              <a:gd name="connsiteX10" fmla="*/ 959555 w 988482"/>
              <a:gd name="connsiteY10" fmla="*/ 268111 h 575028"/>
              <a:gd name="connsiteX11" fmla="*/ 851605 w 988482"/>
              <a:gd name="connsiteY11" fmla="*/ 283633 h 575028"/>
              <a:gd name="connsiteX12" fmla="*/ 800099 w 988482"/>
              <a:gd name="connsiteY12" fmla="*/ 350661 h 575028"/>
              <a:gd name="connsiteX13" fmla="*/ 94543 w 988482"/>
              <a:gd name="connsiteY13" fmla="*/ 575028 h 575028"/>
              <a:gd name="connsiteX0" fmla="*/ 94543 w 973666"/>
              <a:gd name="connsiteY0" fmla="*/ 575028 h 575028"/>
              <a:gd name="connsiteX1" fmla="*/ 13405 w 973666"/>
              <a:gd name="connsiteY1" fmla="*/ 431800 h 575028"/>
              <a:gd name="connsiteX2" fmla="*/ 0 w 973666"/>
              <a:gd name="connsiteY2" fmla="*/ 230011 h 575028"/>
              <a:gd name="connsiteX3" fmla="*/ 107949 w 973666"/>
              <a:gd name="connsiteY3" fmla="*/ 174978 h 575028"/>
              <a:gd name="connsiteX4" fmla="*/ 226483 w 973666"/>
              <a:gd name="connsiteY4" fmla="*/ 115711 h 575028"/>
              <a:gd name="connsiteX5" fmla="*/ 265994 w 973666"/>
              <a:gd name="connsiteY5" fmla="*/ 146755 h 575028"/>
              <a:gd name="connsiteX6" fmla="*/ 407105 w 973666"/>
              <a:gd name="connsiteY6" fmla="*/ 53622 h 575028"/>
              <a:gd name="connsiteX7" fmla="*/ 630060 w 973666"/>
              <a:gd name="connsiteY7" fmla="*/ 0 h 575028"/>
              <a:gd name="connsiteX8" fmla="*/ 819149 w 973666"/>
              <a:gd name="connsiteY8" fmla="*/ 22578 h 575028"/>
              <a:gd name="connsiteX9" fmla="*/ 973666 w 973666"/>
              <a:gd name="connsiteY9" fmla="*/ 182739 h 575028"/>
              <a:gd name="connsiteX10" fmla="*/ 959555 w 973666"/>
              <a:gd name="connsiteY10" fmla="*/ 268111 h 575028"/>
              <a:gd name="connsiteX11" fmla="*/ 851605 w 973666"/>
              <a:gd name="connsiteY11" fmla="*/ 283633 h 575028"/>
              <a:gd name="connsiteX12" fmla="*/ 800099 w 973666"/>
              <a:gd name="connsiteY12" fmla="*/ 350661 h 575028"/>
              <a:gd name="connsiteX13" fmla="*/ 94543 w 973666"/>
              <a:gd name="connsiteY13" fmla="*/ 575028 h 575028"/>
              <a:gd name="connsiteX0" fmla="*/ 94543 w 973666"/>
              <a:gd name="connsiteY0" fmla="*/ 575028 h 575028"/>
              <a:gd name="connsiteX1" fmla="*/ 13405 w 973666"/>
              <a:gd name="connsiteY1" fmla="*/ 431800 h 575028"/>
              <a:gd name="connsiteX2" fmla="*/ 0 w 973666"/>
              <a:gd name="connsiteY2" fmla="*/ 230011 h 575028"/>
              <a:gd name="connsiteX3" fmla="*/ 107949 w 973666"/>
              <a:gd name="connsiteY3" fmla="*/ 174978 h 575028"/>
              <a:gd name="connsiteX4" fmla="*/ 226483 w 973666"/>
              <a:gd name="connsiteY4" fmla="*/ 115711 h 575028"/>
              <a:gd name="connsiteX5" fmla="*/ 265994 w 973666"/>
              <a:gd name="connsiteY5" fmla="*/ 146755 h 575028"/>
              <a:gd name="connsiteX6" fmla="*/ 407105 w 973666"/>
              <a:gd name="connsiteY6" fmla="*/ 53622 h 575028"/>
              <a:gd name="connsiteX7" fmla="*/ 630060 w 973666"/>
              <a:gd name="connsiteY7" fmla="*/ 0 h 575028"/>
              <a:gd name="connsiteX8" fmla="*/ 819149 w 973666"/>
              <a:gd name="connsiteY8" fmla="*/ 22578 h 575028"/>
              <a:gd name="connsiteX9" fmla="*/ 890289 w 973666"/>
              <a:gd name="connsiteY9" fmla="*/ 122350 h 575028"/>
              <a:gd name="connsiteX10" fmla="*/ 973666 w 973666"/>
              <a:gd name="connsiteY10" fmla="*/ 182739 h 575028"/>
              <a:gd name="connsiteX11" fmla="*/ 959555 w 973666"/>
              <a:gd name="connsiteY11" fmla="*/ 268111 h 575028"/>
              <a:gd name="connsiteX12" fmla="*/ 851605 w 973666"/>
              <a:gd name="connsiteY12" fmla="*/ 283633 h 575028"/>
              <a:gd name="connsiteX13" fmla="*/ 800099 w 973666"/>
              <a:gd name="connsiteY13" fmla="*/ 350661 h 575028"/>
              <a:gd name="connsiteX14" fmla="*/ 94543 w 973666"/>
              <a:gd name="connsiteY14" fmla="*/ 575028 h 575028"/>
              <a:gd name="connsiteX0" fmla="*/ 94543 w 973666"/>
              <a:gd name="connsiteY0" fmla="*/ 575028 h 575028"/>
              <a:gd name="connsiteX1" fmla="*/ 13405 w 973666"/>
              <a:gd name="connsiteY1" fmla="*/ 431800 h 575028"/>
              <a:gd name="connsiteX2" fmla="*/ 0 w 973666"/>
              <a:gd name="connsiteY2" fmla="*/ 230011 h 575028"/>
              <a:gd name="connsiteX3" fmla="*/ 107949 w 973666"/>
              <a:gd name="connsiteY3" fmla="*/ 174978 h 575028"/>
              <a:gd name="connsiteX4" fmla="*/ 226483 w 973666"/>
              <a:gd name="connsiteY4" fmla="*/ 115711 h 575028"/>
              <a:gd name="connsiteX5" fmla="*/ 265994 w 973666"/>
              <a:gd name="connsiteY5" fmla="*/ 146755 h 575028"/>
              <a:gd name="connsiteX6" fmla="*/ 407105 w 973666"/>
              <a:gd name="connsiteY6" fmla="*/ 53622 h 575028"/>
              <a:gd name="connsiteX7" fmla="*/ 630060 w 973666"/>
              <a:gd name="connsiteY7" fmla="*/ 0 h 575028"/>
              <a:gd name="connsiteX8" fmla="*/ 819149 w 973666"/>
              <a:gd name="connsiteY8" fmla="*/ 22578 h 575028"/>
              <a:gd name="connsiteX9" fmla="*/ 744239 w 973666"/>
              <a:gd name="connsiteY9" fmla="*/ 92717 h 575028"/>
              <a:gd name="connsiteX10" fmla="*/ 890289 w 973666"/>
              <a:gd name="connsiteY10" fmla="*/ 122350 h 575028"/>
              <a:gd name="connsiteX11" fmla="*/ 973666 w 973666"/>
              <a:gd name="connsiteY11" fmla="*/ 182739 h 575028"/>
              <a:gd name="connsiteX12" fmla="*/ 959555 w 973666"/>
              <a:gd name="connsiteY12" fmla="*/ 268111 h 575028"/>
              <a:gd name="connsiteX13" fmla="*/ 851605 w 973666"/>
              <a:gd name="connsiteY13" fmla="*/ 283633 h 575028"/>
              <a:gd name="connsiteX14" fmla="*/ 800099 w 973666"/>
              <a:gd name="connsiteY14" fmla="*/ 350661 h 575028"/>
              <a:gd name="connsiteX15" fmla="*/ 94543 w 973666"/>
              <a:gd name="connsiteY15" fmla="*/ 575028 h 575028"/>
              <a:gd name="connsiteX0" fmla="*/ 94543 w 973666"/>
              <a:gd name="connsiteY0" fmla="*/ 575028 h 575028"/>
              <a:gd name="connsiteX1" fmla="*/ 13405 w 973666"/>
              <a:gd name="connsiteY1" fmla="*/ 431800 h 575028"/>
              <a:gd name="connsiteX2" fmla="*/ 0 w 973666"/>
              <a:gd name="connsiteY2" fmla="*/ 230011 h 575028"/>
              <a:gd name="connsiteX3" fmla="*/ 107949 w 973666"/>
              <a:gd name="connsiteY3" fmla="*/ 174978 h 575028"/>
              <a:gd name="connsiteX4" fmla="*/ 226483 w 973666"/>
              <a:gd name="connsiteY4" fmla="*/ 115711 h 575028"/>
              <a:gd name="connsiteX5" fmla="*/ 265994 w 973666"/>
              <a:gd name="connsiteY5" fmla="*/ 146755 h 575028"/>
              <a:gd name="connsiteX6" fmla="*/ 407105 w 973666"/>
              <a:gd name="connsiteY6" fmla="*/ 53622 h 575028"/>
              <a:gd name="connsiteX7" fmla="*/ 630060 w 973666"/>
              <a:gd name="connsiteY7" fmla="*/ 0 h 575028"/>
              <a:gd name="connsiteX8" fmla="*/ 744239 w 973666"/>
              <a:gd name="connsiteY8" fmla="*/ 92717 h 575028"/>
              <a:gd name="connsiteX9" fmla="*/ 890289 w 973666"/>
              <a:gd name="connsiteY9" fmla="*/ 122350 h 575028"/>
              <a:gd name="connsiteX10" fmla="*/ 973666 w 973666"/>
              <a:gd name="connsiteY10" fmla="*/ 182739 h 575028"/>
              <a:gd name="connsiteX11" fmla="*/ 959555 w 973666"/>
              <a:gd name="connsiteY11" fmla="*/ 268111 h 575028"/>
              <a:gd name="connsiteX12" fmla="*/ 851605 w 973666"/>
              <a:gd name="connsiteY12" fmla="*/ 283633 h 575028"/>
              <a:gd name="connsiteX13" fmla="*/ 800099 w 973666"/>
              <a:gd name="connsiteY13" fmla="*/ 350661 h 575028"/>
              <a:gd name="connsiteX14" fmla="*/ 94543 w 973666"/>
              <a:gd name="connsiteY14" fmla="*/ 575028 h 575028"/>
              <a:gd name="connsiteX0" fmla="*/ 94543 w 973666"/>
              <a:gd name="connsiteY0" fmla="*/ 521406 h 521406"/>
              <a:gd name="connsiteX1" fmla="*/ 13405 w 973666"/>
              <a:gd name="connsiteY1" fmla="*/ 378178 h 521406"/>
              <a:gd name="connsiteX2" fmla="*/ 0 w 973666"/>
              <a:gd name="connsiteY2" fmla="*/ 176389 h 521406"/>
              <a:gd name="connsiteX3" fmla="*/ 107949 w 973666"/>
              <a:gd name="connsiteY3" fmla="*/ 121356 h 521406"/>
              <a:gd name="connsiteX4" fmla="*/ 226483 w 973666"/>
              <a:gd name="connsiteY4" fmla="*/ 62089 h 521406"/>
              <a:gd name="connsiteX5" fmla="*/ 265994 w 973666"/>
              <a:gd name="connsiteY5" fmla="*/ 93133 h 521406"/>
              <a:gd name="connsiteX6" fmla="*/ 407105 w 973666"/>
              <a:gd name="connsiteY6" fmla="*/ 0 h 521406"/>
              <a:gd name="connsiteX7" fmla="*/ 623710 w 973666"/>
              <a:gd name="connsiteY7" fmla="*/ 3528 h 521406"/>
              <a:gd name="connsiteX8" fmla="*/ 744239 w 973666"/>
              <a:gd name="connsiteY8" fmla="*/ 39095 h 521406"/>
              <a:gd name="connsiteX9" fmla="*/ 890289 w 973666"/>
              <a:gd name="connsiteY9" fmla="*/ 68728 h 521406"/>
              <a:gd name="connsiteX10" fmla="*/ 973666 w 973666"/>
              <a:gd name="connsiteY10" fmla="*/ 129117 h 521406"/>
              <a:gd name="connsiteX11" fmla="*/ 959555 w 973666"/>
              <a:gd name="connsiteY11" fmla="*/ 214489 h 521406"/>
              <a:gd name="connsiteX12" fmla="*/ 851605 w 973666"/>
              <a:gd name="connsiteY12" fmla="*/ 230011 h 521406"/>
              <a:gd name="connsiteX13" fmla="*/ 800099 w 973666"/>
              <a:gd name="connsiteY13" fmla="*/ 297039 h 521406"/>
              <a:gd name="connsiteX14" fmla="*/ 94543 w 973666"/>
              <a:gd name="connsiteY14" fmla="*/ 521406 h 521406"/>
              <a:gd name="connsiteX0" fmla="*/ 94543 w 973666"/>
              <a:gd name="connsiteY0" fmla="*/ 531989 h 531989"/>
              <a:gd name="connsiteX1" fmla="*/ 13405 w 973666"/>
              <a:gd name="connsiteY1" fmla="*/ 388761 h 531989"/>
              <a:gd name="connsiteX2" fmla="*/ 0 w 973666"/>
              <a:gd name="connsiteY2" fmla="*/ 186972 h 531989"/>
              <a:gd name="connsiteX3" fmla="*/ 107949 w 973666"/>
              <a:gd name="connsiteY3" fmla="*/ 131939 h 531989"/>
              <a:gd name="connsiteX4" fmla="*/ 226483 w 973666"/>
              <a:gd name="connsiteY4" fmla="*/ 72672 h 531989"/>
              <a:gd name="connsiteX5" fmla="*/ 265994 w 973666"/>
              <a:gd name="connsiteY5" fmla="*/ 103716 h 531989"/>
              <a:gd name="connsiteX6" fmla="*/ 396522 w 973666"/>
              <a:gd name="connsiteY6" fmla="*/ 0 h 531989"/>
              <a:gd name="connsiteX7" fmla="*/ 623710 w 973666"/>
              <a:gd name="connsiteY7" fmla="*/ 14111 h 531989"/>
              <a:gd name="connsiteX8" fmla="*/ 744239 w 973666"/>
              <a:gd name="connsiteY8" fmla="*/ 49678 h 531989"/>
              <a:gd name="connsiteX9" fmla="*/ 890289 w 973666"/>
              <a:gd name="connsiteY9" fmla="*/ 79311 h 531989"/>
              <a:gd name="connsiteX10" fmla="*/ 973666 w 973666"/>
              <a:gd name="connsiteY10" fmla="*/ 139700 h 531989"/>
              <a:gd name="connsiteX11" fmla="*/ 959555 w 973666"/>
              <a:gd name="connsiteY11" fmla="*/ 225072 h 531989"/>
              <a:gd name="connsiteX12" fmla="*/ 851605 w 973666"/>
              <a:gd name="connsiteY12" fmla="*/ 240594 h 531989"/>
              <a:gd name="connsiteX13" fmla="*/ 800099 w 973666"/>
              <a:gd name="connsiteY13" fmla="*/ 307622 h 531989"/>
              <a:gd name="connsiteX14" fmla="*/ 94543 w 973666"/>
              <a:gd name="connsiteY14" fmla="*/ 531989 h 531989"/>
              <a:gd name="connsiteX0" fmla="*/ 94543 w 973666"/>
              <a:gd name="connsiteY0" fmla="*/ 531989 h 531989"/>
              <a:gd name="connsiteX1" fmla="*/ 13405 w 973666"/>
              <a:gd name="connsiteY1" fmla="*/ 388761 h 531989"/>
              <a:gd name="connsiteX2" fmla="*/ 0 w 973666"/>
              <a:gd name="connsiteY2" fmla="*/ 186972 h 531989"/>
              <a:gd name="connsiteX3" fmla="*/ 107949 w 973666"/>
              <a:gd name="connsiteY3" fmla="*/ 131939 h 531989"/>
              <a:gd name="connsiteX4" fmla="*/ 226483 w 973666"/>
              <a:gd name="connsiteY4" fmla="*/ 72672 h 531989"/>
              <a:gd name="connsiteX5" fmla="*/ 263877 w 973666"/>
              <a:gd name="connsiteY5" fmla="*/ 97366 h 531989"/>
              <a:gd name="connsiteX6" fmla="*/ 396522 w 973666"/>
              <a:gd name="connsiteY6" fmla="*/ 0 h 531989"/>
              <a:gd name="connsiteX7" fmla="*/ 623710 w 973666"/>
              <a:gd name="connsiteY7" fmla="*/ 14111 h 531989"/>
              <a:gd name="connsiteX8" fmla="*/ 744239 w 973666"/>
              <a:gd name="connsiteY8" fmla="*/ 49678 h 531989"/>
              <a:gd name="connsiteX9" fmla="*/ 890289 w 973666"/>
              <a:gd name="connsiteY9" fmla="*/ 79311 h 531989"/>
              <a:gd name="connsiteX10" fmla="*/ 973666 w 973666"/>
              <a:gd name="connsiteY10" fmla="*/ 139700 h 531989"/>
              <a:gd name="connsiteX11" fmla="*/ 959555 w 973666"/>
              <a:gd name="connsiteY11" fmla="*/ 225072 h 531989"/>
              <a:gd name="connsiteX12" fmla="*/ 851605 w 973666"/>
              <a:gd name="connsiteY12" fmla="*/ 240594 h 531989"/>
              <a:gd name="connsiteX13" fmla="*/ 800099 w 973666"/>
              <a:gd name="connsiteY13" fmla="*/ 307622 h 531989"/>
              <a:gd name="connsiteX14" fmla="*/ 94543 w 973666"/>
              <a:gd name="connsiteY14" fmla="*/ 531989 h 531989"/>
              <a:gd name="connsiteX0" fmla="*/ 94543 w 973666"/>
              <a:gd name="connsiteY0" fmla="*/ 531989 h 531989"/>
              <a:gd name="connsiteX1" fmla="*/ 13405 w 973666"/>
              <a:gd name="connsiteY1" fmla="*/ 388761 h 531989"/>
              <a:gd name="connsiteX2" fmla="*/ 0 w 973666"/>
              <a:gd name="connsiteY2" fmla="*/ 186972 h 531989"/>
              <a:gd name="connsiteX3" fmla="*/ 107949 w 973666"/>
              <a:gd name="connsiteY3" fmla="*/ 131939 h 531989"/>
              <a:gd name="connsiteX4" fmla="*/ 182033 w 973666"/>
              <a:gd name="connsiteY4" fmla="*/ 57855 h 531989"/>
              <a:gd name="connsiteX5" fmla="*/ 263877 w 973666"/>
              <a:gd name="connsiteY5" fmla="*/ 97366 h 531989"/>
              <a:gd name="connsiteX6" fmla="*/ 396522 w 973666"/>
              <a:gd name="connsiteY6" fmla="*/ 0 h 531989"/>
              <a:gd name="connsiteX7" fmla="*/ 623710 w 973666"/>
              <a:gd name="connsiteY7" fmla="*/ 14111 h 531989"/>
              <a:gd name="connsiteX8" fmla="*/ 744239 w 973666"/>
              <a:gd name="connsiteY8" fmla="*/ 49678 h 531989"/>
              <a:gd name="connsiteX9" fmla="*/ 890289 w 973666"/>
              <a:gd name="connsiteY9" fmla="*/ 79311 h 531989"/>
              <a:gd name="connsiteX10" fmla="*/ 973666 w 973666"/>
              <a:gd name="connsiteY10" fmla="*/ 139700 h 531989"/>
              <a:gd name="connsiteX11" fmla="*/ 959555 w 973666"/>
              <a:gd name="connsiteY11" fmla="*/ 225072 h 531989"/>
              <a:gd name="connsiteX12" fmla="*/ 851605 w 973666"/>
              <a:gd name="connsiteY12" fmla="*/ 240594 h 531989"/>
              <a:gd name="connsiteX13" fmla="*/ 800099 w 973666"/>
              <a:gd name="connsiteY13" fmla="*/ 307622 h 531989"/>
              <a:gd name="connsiteX14" fmla="*/ 94543 w 973666"/>
              <a:gd name="connsiteY14" fmla="*/ 531989 h 531989"/>
              <a:gd name="connsiteX0" fmla="*/ 94543 w 973666"/>
              <a:gd name="connsiteY0" fmla="*/ 531989 h 531989"/>
              <a:gd name="connsiteX1" fmla="*/ 13405 w 973666"/>
              <a:gd name="connsiteY1" fmla="*/ 388761 h 531989"/>
              <a:gd name="connsiteX2" fmla="*/ 0 w 973666"/>
              <a:gd name="connsiteY2" fmla="*/ 186972 h 531989"/>
              <a:gd name="connsiteX3" fmla="*/ 84666 w 973666"/>
              <a:gd name="connsiteY3" fmla="*/ 115006 h 531989"/>
              <a:gd name="connsiteX4" fmla="*/ 182033 w 973666"/>
              <a:gd name="connsiteY4" fmla="*/ 57855 h 531989"/>
              <a:gd name="connsiteX5" fmla="*/ 263877 w 973666"/>
              <a:gd name="connsiteY5" fmla="*/ 97366 h 531989"/>
              <a:gd name="connsiteX6" fmla="*/ 396522 w 973666"/>
              <a:gd name="connsiteY6" fmla="*/ 0 h 531989"/>
              <a:gd name="connsiteX7" fmla="*/ 623710 w 973666"/>
              <a:gd name="connsiteY7" fmla="*/ 14111 h 531989"/>
              <a:gd name="connsiteX8" fmla="*/ 744239 w 973666"/>
              <a:gd name="connsiteY8" fmla="*/ 49678 h 531989"/>
              <a:gd name="connsiteX9" fmla="*/ 890289 w 973666"/>
              <a:gd name="connsiteY9" fmla="*/ 79311 h 531989"/>
              <a:gd name="connsiteX10" fmla="*/ 973666 w 973666"/>
              <a:gd name="connsiteY10" fmla="*/ 139700 h 531989"/>
              <a:gd name="connsiteX11" fmla="*/ 959555 w 973666"/>
              <a:gd name="connsiteY11" fmla="*/ 225072 h 531989"/>
              <a:gd name="connsiteX12" fmla="*/ 851605 w 973666"/>
              <a:gd name="connsiteY12" fmla="*/ 240594 h 531989"/>
              <a:gd name="connsiteX13" fmla="*/ 800099 w 973666"/>
              <a:gd name="connsiteY13" fmla="*/ 307622 h 531989"/>
              <a:gd name="connsiteX14" fmla="*/ 94543 w 973666"/>
              <a:gd name="connsiteY14" fmla="*/ 531989 h 531989"/>
              <a:gd name="connsiteX0" fmla="*/ 94543 w 973666"/>
              <a:gd name="connsiteY0" fmla="*/ 531989 h 531989"/>
              <a:gd name="connsiteX1" fmla="*/ 13405 w 973666"/>
              <a:gd name="connsiteY1" fmla="*/ 388761 h 531989"/>
              <a:gd name="connsiteX2" fmla="*/ 0 w 973666"/>
              <a:gd name="connsiteY2" fmla="*/ 186972 h 531989"/>
              <a:gd name="connsiteX3" fmla="*/ 49973 w 973666"/>
              <a:gd name="connsiteY3" fmla="*/ 161862 h 531989"/>
              <a:gd name="connsiteX4" fmla="*/ 84666 w 973666"/>
              <a:gd name="connsiteY4" fmla="*/ 115006 h 531989"/>
              <a:gd name="connsiteX5" fmla="*/ 182033 w 973666"/>
              <a:gd name="connsiteY5" fmla="*/ 57855 h 531989"/>
              <a:gd name="connsiteX6" fmla="*/ 263877 w 973666"/>
              <a:gd name="connsiteY6" fmla="*/ 97366 h 531989"/>
              <a:gd name="connsiteX7" fmla="*/ 396522 w 973666"/>
              <a:gd name="connsiteY7" fmla="*/ 0 h 531989"/>
              <a:gd name="connsiteX8" fmla="*/ 623710 w 973666"/>
              <a:gd name="connsiteY8" fmla="*/ 14111 h 531989"/>
              <a:gd name="connsiteX9" fmla="*/ 744239 w 973666"/>
              <a:gd name="connsiteY9" fmla="*/ 49678 h 531989"/>
              <a:gd name="connsiteX10" fmla="*/ 890289 w 973666"/>
              <a:gd name="connsiteY10" fmla="*/ 79311 h 531989"/>
              <a:gd name="connsiteX11" fmla="*/ 973666 w 973666"/>
              <a:gd name="connsiteY11" fmla="*/ 139700 h 531989"/>
              <a:gd name="connsiteX12" fmla="*/ 959555 w 973666"/>
              <a:gd name="connsiteY12" fmla="*/ 225072 h 531989"/>
              <a:gd name="connsiteX13" fmla="*/ 851605 w 973666"/>
              <a:gd name="connsiteY13" fmla="*/ 240594 h 531989"/>
              <a:gd name="connsiteX14" fmla="*/ 800099 w 973666"/>
              <a:gd name="connsiteY14" fmla="*/ 307622 h 531989"/>
              <a:gd name="connsiteX15" fmla="*/ 94543 w 973666"/>
              <a:gd name="connsiteY15" fmla="*/ 531989 h 53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666" h="531989">
                <a:moveTo>
                  <a:pt x="94543" y="531989"/>
                </a:moveTo>
                <a:lnTo>
                  <a:pt x="13405" y="388761"/>
                </a:lnTo>
                <a:lnTo>
                  <a:pt x="0" y="186972"/>
                </a:lnTo>
                <a:cubicBezTo>
                  <a:pt x="13130" y="177191"/>
                  <a:pt x="36843" y="171643"/>
                  <a:pt x="49973" y="161862"/>
                </a:cubicBezTo>
                <a:lnTo>
                  <a:pt x="84666" y="115006"/>
                </a:lnTo>
                <a:lnTo>
                  <a:pt x="182033" y="57855"/>
                </a:lnTo>
                <a:lnTo>
                  <a:pt x="263877" y="97366"/>
                </a:lnTo>
                <a:lnTo>
                  <a:pt x="396522" y="0"/>
                </a:lnTo>
                <a:lnTo>
                  <a:pt x="623710" y="14111"/>
                </a:lnTo>
                <a:lnTo>
                  <a:pt x="744239" y="49678"/>
                </a:lnTo>
                <a:cubicBezTo>
                  <a:pt x="756096" y="66307"/>
                  <a:pt x="864751" y="53724"/>
                  <a:pt x="890289" y="79311"/>
                </a:cubicBezTo>
                <a:lnTo>
                  <a:pt x="973666" y="139700"/>
                </a:lnTo>
                <a:lnTo>
                  <a:pt x="959555" y="225072"/>
                </a:lnTo>
                <a:lnTo>
                  <a:pt x="851605" y="240594"/>
                </a:lnTo>
                <a:lnTo>
                  <a:pt x="800099" y="307622"/>
                </a:lnTo>
                <a:lnTo>
                  <a:pt x="94543" y="531989"/>
                </a:lnTo>
                <a:close/>
              </a:path>
            </a:pathLst>
          </a:custGeom>
          <a:solidFill>
            <a:srgbClr val="00B050">
              <a:alpha val="5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smtClean="0">
                <a:solidFill>
                  <a:schemeClr val="tx1"/>
                </a:solidFill>
              </a:rPr>
              <a:t>1,3 ha </a:t>
            </a:r>
            <a:endParaRPr lang="fi-FI" sz="1000" dirty="0">
              <a:solidFill>
                <a:schemeClr val="tx1"/>
              </a:solidFill>
            </a:endParaRPr>
          </a:p>
        </p:txBody>
      </p:sp>
      <p:sp>
        <p:nvSpPr>
          <p:cNvPr id="15" name="Puolivapaa piirto 14"/>
          <p:cNvSpPr/>
          <p:nvPr/>
        </p:nvSpPr>
        <p:spPr>
          <a:xfrm>
            <a:off x="5774758" y="1931649"/>
            <a:ext cx="829028" cy="409927"/>
          </a:xfrm>
          <a:custGeom>
            <a:avLst/>
            <a:gdLst>
              <a:gd name="connsiteX0" fmla="*/ 0 w 866422"/>
              <a:gd name="connsiteY0" fmla="*/ 313266 h 437444"/>
              <a:gd name="connsiteX1" fmla="*/ 87489 w 866422"/>
              <a:gd name="connsiteY1" fmla="*/ 437444 h 437444"/>
              <a:gd name="connsiteX2" fmla="*/ 248355 w 866422"/>
              <a:gd name="connsiteY2" fmla="*/ 318911 h 437444"/>
              <a:gd name="connsiteX3" fmla="*/ 468489 w 866422"/>
              <a:gd name="connsiteY3" fmla="*/ 254000 h 437444"/>
              <a:gd name="connsiteX4" fmla="*/ 663222 w 866422"/>
              <a:gd name="connsiteY4" fmla="*/ 158044 h 437444"/>
              <a:gd name="connsiteX5" fmla="*/ 809977 w 866422"/>
              <a:gd name="connsiteY5" fmla="*/ 127000 h 437444"/>
              <a:gd name="connsiteX6" fmla="*/ 866422 w 866422"/>
              <a:gd name="connsiteY6" fmla="*/ 76200 h 437444"/>
              <a:gd name="connsiteX7" fmla="*/ 722489 w 866422"/>
              <a:gd name="connsiteY7" fmla="*/ 31044 h 437444"/>
              <a:gd name="connsiteX8" fmla="*/ 561622 w 866422"/>
              <a:gd name="connsiteY8" fmla="*/ 0 h 437444"/>
              <a:gd name="connsiteX9" fmla="*/ 389466 w 866422"/>
              <a:gd name="connsiteY9" fmla="*/ 25400 h 437444"/>
              <a:gd name="connsiteX10" fmla="*/ 287866 w 866422"/>
              <a:gd name="connsiteY10" fmla="*/ 62089 h 437444"/>
              <a:gd name="connsiteX11" fmla="*/ 95955 w 866422"/>
              <a:gd name="connsiteY11" fmla="*/ 222955 h 437444"/>
              <a:gd name="connsiteX12" fmla="*/ 0 w 866422"/>
              <a:gd name="connsiteY12" fmla="*/ 313266 h 437444"/>
              <a:gd name="connsiteX0" fmla="*/ 0 w 887589"/>
              <a:gd name="connsiteY0" fmla="*/ 323849 h 437444"/>
              <a:gd name="connsiteX1" fmla="*/ 108656 w 887589"/>
              <a:gd name="connsiteY1" fmla="*/ 437444 h 437444"/>
              <a:gd name="connsiteX2" fmla="*/ 269522 w 887589"/>
              <a:gd name="connsiteY2" fmla="*/ 318911 h 437444"/>
              <a:gd name="connsiteX3" fmla="*/ 489656 w 887589"/>
              <a:gd name="connsiteY3" fmla="*/ 254000 h 437444"/>
              <a:gd name="connsiteX4" fmla="*/ 684389 w 887589"/>
              <a:gd name="connsiteY4" fmla="*/ 158044 h 437444"/>
              <a:gd name="connsiteX5" fmla="*/ 831144 w 887589"/>
              <a:gd name="connsiteY5" fmla="*/ 127000 h 437444"/>
              <a:gd name="connsiteX6" fmla="*/ 887589 w 887589"/>
              <a:gd name="connsiteY6" fmla="*/ 76200 h 437444"/>
              <a:gd name="connsiteX7" fmla="*/ 743656 w 887589"/>
              <a:gd name="connsiteY7" fmla="*/ 31044 h 437444"/>
              <a:gd name="connsiteX8" fmla="*/ 582789 w 887589"/>
              <a:gd name="connsiteY8" fmla="*/ 0 h 437444"/>
              <a:gd name="connsiteX9" fmla="*/ 410633 w 887589"/>
              <a:gd name="connsiteY9" fmla="*/ 25400 h 437444"/>
              <a:gd name="connsiteX10" fmla="*/ 309033 w 887589"/>
              <a:gd name="connsiteY10" fmla="*/ 62089 h 437444"/>
              <a:gd name="connsiteX11" fmla="*/ 117122 w 887589"/>
              <a:gd name="connsiteY11" fmla="*/ 222955 h 437444"/>
              <a:gd name="connsiteX12" fmla="*/ 0 w 887589"/>
              <a:gd name="connsiteY12" fmla="*/ 323849 h 437444"/>
              <a:gd name="connsiteX0" fmla="*/ 0 w 887589"/>
              <a:gd name="connsiteY0" fmla="*/ 323849 h 424744"/>
              <a:gd name="connsiteX1" fmla="*/ 72673 w 887589"/>
              <a:gd name="connsiteY1" fmla="*/ 424744 h 424744"/>
              <a:gd name="connsiteX2" fmla="*/ 269522 w 887589"/>
              <a:gd name="connsiteY2" fmla="*/ 318911 h 424744"/>
              <a:gd name="connsiteX3" fmla="*/ 489656 w 887589"/>
              <a:gd name="connsiteY3" fmla="*/ 254000 h 424744"/>
              <a:gd name="connsiteX4" fmla="*/ 684389 w 887589"/>
              <a:gd name="connsiteY4" fmla="*/ 158044 h 424744"/>
              <a:gd name="connsiteX5" fmla="*/ 831144 w 887589"/>
              <a:gd name="connsiteY5" fmla="*/ 127000 h 424744"/>
              <a:gd name="connsiteX6" fmla="*/ 887589 w 887589"/>
              <a:gd name="connsiteY6" fmla="*/ 76200 h 424744"/>
              <a:gd name="connsiteX7" fmla="*/ 743656 w 887589"/>
              <a:gd name="connsiteY7" fmla="*/ 31044 h 424744"/>
              <a:gd name="connsiteX8" fmla="*/ 582789 w 887589"/>
              <a:gd name="connsiteY8" fmla="*/ 0 h 424744"/>
              <a:gd name="connsiteX9" fmla="*/ 410633 w 887589"/>
              <a:gd name="connsiteY9" fmla="*/ 25400 h 424744"/>
              <a:gd name="connsiteX10" fmla="*/ 309033 w 887589"/>
              <a:gd name="connsiteY10" fmla="*/ 62089 h 424744"/>
              <a:gd name="connsiteX11" fmla="*/ 117122 w 887589"/>
              <a:gd name="connsiteY11" fmla="*/ 222955 h 424744"/>
              <a:gd name="connsiteX12" fmla="*/ 0 w 887589"/>
              <a:gd name="connsiteY12" fmla="*/ 323849 h 424744"/>
              <a:gd name="connsiteX0" fmla="*/ 0 w 887589"/>
              <a:gd name="connsiteY0" fmla="*/ 323849 h 424744"/>
              <a:gd name="connsiteX1" fmla="*/ 72673 w 887589"/>
              <a:gd name="connsiteY1" fmla="*/ 424744 h 424744"/>
              <a:gd name="connsiteX2" fmla="*/ 239888 w 887589"/>
              <a:gd name="connsiteY2" fmla="*/ 312561 h 424744"/>
              <a:gd name="connsiteX3" fmla="*/ 489656 w 887589"/>
              <a:gd name="connsiteY3" fmla="*/ 254000 h 424744"/>
              <a:gd name="connsiteX4" fmla="*/ 684389 w 887589"/>
              <a:gd name="connsiteY4" fmla="*/ 158044 h 424744"/>
              <a:gd name="connsiteX5" fmla="*/ 831144 w 887589"/>
              <a:gd name="connsiteY5" fmla="*/ 127000 h 424744"/>
              <a:gd name="connsiteX6" fmla="*/ 887589 w 887589"/>
              <a:gd name="connsiteY6" fmla="*/ 76200 h 424744"/>
              <a:gd name="connsiteX7" fmla="*/ 743656 w 887589"/>
              <a:gd name="connsiteY7" fmla="*/ 31044 h 424744"/>
              <a:gd name="connsiteX8" fmla="*/ 582789 w 887589"/>
              <a:gd name="connsiteY8" fmla="*/ 0 h 424744"/>
              <a:gd name="connsiteX9" fmla="*/ 410633 w 887589"/>
              <a:gd name="connsiteY9" fmla="*/ 25400 h 424744"/>
              <a:gd name="connsiteX10" fmla="*/ 309033 w 887589"/>
              <a:gd name="connsiteY10" fmla="*/ 62089 h 424744"/>
              <a:gd name="connsiteX11" fmla="*/ 117122 w 887589"/>
              <a:gd name="connsiteY11" fmla="*/ 222955 h 424744"/>
              <a:gd name="connsiteX12" fmla="*/ 0 w 887589"/>
              <a:gd name="connsiteY12" fmla="*/ 323849 h 424744"/>
              <a:gd name="connsiteX0" fmla="*/ 0 w 887589"/>
              <a:gd name="connsiteY0" fmla="*/ 323849 h 424744"/>
              <a:gd name="connsiteX1" fmla="*/ 72673 w 887589"/>
              <a:gd name="connsiteY1" fmla="*/ 424744 h 424744"/>
              <a:gd name="connsiteX2" fmla="*/ 244121 w 887589"/>
              <a:gd name="connsiteY2" fmla="*/ 352778 h 424744"/>
              <a:gd name="connsiteX3" fmla="*/ 489656 w 887589"/>
              <a:gd name="connsiteY3" fmla="*/ 254000 h 424744"/>
              <a:gd name="connsiteX4" fmla="*/ 684389 w 887589"/>
              <a:gd name="connsiteY4" fmla="*/ 158044 h 424744"/>
              <a:gd name="connsiteX5" fmla="*/ 831144 w 887589"/>
              <a:gd name="connsiteY5" fmla="*/ 127000 h 424744"/>
              <a:gd name="connsiteX6" fmla="*/ 887589 w 887589"/>
              <a:gd name="connsiteY6" fmla="*/ 76200 h 424744"/>
              <a:gd name="connsiteX7" fmla="*/ 743656 w 887589"/>
              <a:gd name="connsiteY7" fmla="*/ 31044 h 424744"/>
              <a:gd name="connsiteX8" fmla="*/ 582789 w 887589"/>
              <a:gd name="connsiteY8" fmla="*/ 0 h 424744"/>
              <a:gd name="connsiteX9" fmla="*/ 410633 w 887589"/>
              <a:gd name="connsiteY9" fmla="*/ 25400 h 424744"/>
              <a:gd name="connsiteX10" fmla="*/ 309033 w 887589"/>
              <a:gd name="connsiteY10" fmla="*/ 62089 h 424744"/>
              <a:gd name="connsiteX11" fmla="*/ 117122 w 887589"/>
              <a:gd name="connsiteY11" fmla="*/ 222955 h 424744"/>
              <a:gd name="connsiteX12" fmla="*/ 0 w 887589"/>
              <a:gd name="connsiteY12" fmla="*/ 323849 h 424744"/>
              <a:gd name="connsiteX0" fmla="*/ 0 w 887589"/>
              <a:gd name="connsiteY0" fmla="*/ 323849 h 424744"/>
              <a:gd name="connsiteX1" fmla="*/ 72673 w 887589"/>
              <a:gd name="connsiteY1" fmla="*/ 424744 h 424744"/>
              <a:gd name="connsiteX2" fmla="*/ 244121 w 887589"/>
              <a:gd name="connsiteY2" fmla="*/ 352778 h 424744"/>
              <a:gd name="connsiteX3" fmla="*/ 489656 w 887589"/>
              <a:gd name="connsiteY3" fmla="*/ 254000 h 424744"/>
              <a:gd name="connsiteX4" fmla="*/ 684389 w 887589"/>
              <a:gd name="connsiteY4" fmla="*/ 158044 h 424744"/>
              <a:gd name="connsiteX5" fmla="*/ 831144 w 887589"/>
              <a:gd name="connsiteY5" fmla="*/ 127000 h 424744"/>
              <a:gd name="connsiteX6" fmla="*/ 887589 w 887589"/>
              <a:gd name="connsiteY6" fmla="*/ 76200 h 424744"/>
              <a:gd name="connsiteX7" fmla="*/ 743656 w 887589"/>
              <a:gd name="connsiteY7" fmla="*/ 31044 h 424744"/>
              <a:gd name="connsiteX8" fmla="*/ 582789 w 887589"/>
              <a:gd name="connsiteY8" fmla="*/ 0 h 424744"/>
              <a:gd name="connsiteX9" fmla="*/ 410633 w 887589"/>
              <a:gd name="connsiteY9" fmla="*/ 25400 h 424744"/>
              <a:gd name="connsiteX10" fmla="*/ 309033 w 887589"/>
              <a:gd name="connsiteY10" fmla="*/ 62089 h 424744"/>
              <a:gd name="connsiteX11" fmla="*/ 117122 w 887589"/>
              <a:gd name="connsiteY11" fmla="*/ 222955 h 424744"/>
              <a:gd name="connsiteX12" fmla="*/ 0 w 887589"/>
              <a:gd name="connsiteY12" fmla="*/ 323849 h 424744"/>
              <a:gd name="connsiteX0" fmla="*/ 0 w 887589"/>
              <a:gd name="connsiteY0" fmla="*/ 323849 h 424744"/>
              <a:gd name="connsiteX1" fmla="*/ 72673 w 887589"/>
              <a:gd name="connsiteY1" fmla="*/ 424744 h 424744"/>
              <a:gd name="connsiteX2" fmla="*/ 244121 w 887589"/>
              <a:gd name="connsiteY2" fmla="*/ 352778 h 424744"/>
              <a:gd name="connsiteX3" fmla="*/ 489656 w 887589"/>
              <a:gd name="connsiteY3" fmla="*/ 254000 h 424744"/>
              <a:gd name="connsiteX4" fmla="*/ 571008 w 887589"/>
              <a:gd name="connsiteY4" fmla="*/ 161735 h 424744"/>
              <a:gd name="connsiteX5" fmla="*/ 684389 w 887589"/>
              <a:gd name="connsiteY5" fmla="*/ 158044 h 424744"/>
              <a:gd name="connsiteX6" fmla="*/ 831144 w 887589"/>
              <a:gd name="connsiteY6" fmla="*/ 127000 h 424744"/>
              <a:gd name="connsiteX7" fmla="*/ 887589 w 887589"/>
              <a:gd name="connsiteY7" fmla="*/ 76200 h 424744"/>
              <a:gd name="connsiteX8" fmla="*/ 743656 w 887589"/>
              <a:gd name="connsiteY8" fmla="*/ 31044 h 424744"/>
              <a:gd name="connsiteX9" fmla="*/ 582789 w 887589"/>
              <a:gd name="connsiteY9" fmla="*/ 0 h 424744"/>
              <a:gd name="connsiteX10" fmla="*/ 410633 w 887589"/>
              <a:gd name="connsiteY10" fmla="*/ 25400 h 424744"/>
              <a:gd name="connsiteX11" fmla="*/ 309033 w 887589"/>
              <a:gd name="connsiteY11" fmla="*/ 62089 h 424744"/>
              <a:gd name="connsiteX12" fmla="*/ 117122 w 887589"/>
              <a:gd name="connsiteY12" fmla="*/ 222955 h 424744"/>
              <a:gd name="connsiteX13" fmla="*/ 0 w 887589"/>
              <a:gd name="connsiteY13" fmla="*/ 323849 h 424744"/>
              <a:gd name="connsiteX0" fmla="*/ 0 w 887589"/>
              <a:gd name="connsiteY0" fmla="*/ 323849 h 424744"/>
              <a:gd name="connsiteX1" fmla="*/ 72673 w 887589"/>
              <a:gd name="connsiteY1" fmla="*/ 424744 h 424744"/>
              <a:gd name="connsiteX2" fmla="*/ 244121 w 887589"/>
              <a:gd name="connsiteY2" fmla="*/ 352778 h 424744"/>
              <a:gd name="connsiteX3" fmla="*/ 489656 w 887589"/>
              <a:gd name="connsiteY3" fmla="*/ 254000 h 424744"/>
              <a:gd name="connsiteX4" fmla="*/ 571008 w 887589"/>
              <a:gd name="connsiteY4" fmla="*/ 161735 h 424744"/>
              <a:gd name="connsiteX5" fmla="*/ 694973 w 887589"/>
              <a:gd name="connsiteY5" fmla="*/ 126294 h 424744"/>
              <a:gd name="connsiteX6" fmla="*/ 831144 w 887589"/>
              <a:gd name="connsiteY6" fmla="*/ 127000 h 424744"/>
              <a:gd name="connsiteX7" fmla="*/ 887589 w 887589"/>
              <a:gd name="connsiteY7" fmla="*/ 76200 h 424744"/>
              <a:gd name="connsiteX8" fmla="*/ 743656 w 887589"/>
              <a:gd name="connsiteY8" fmla="*/ 31044 h 424744"/>
              <a:gd name="connsiteX9" fmla="*/ 582789 w 887589"/>
              <a:gd name="connsiteY9" fmla="*/ 0 h 424744"/>
              <a:gd name="connsiteX10" fmla="*/ 410633 w 887589"/>
              <a:gd name="connsiteY10" fmla="*/ 25400 h 424744"/>
              <a:gd name="connsiteX11" fmla="*/ 309033 w 887589"/>
              <a:gd name="connsiteY11" fmla="*/ 62089 h 424744"/>
              <a:gd name="connsiteX12" fmla="*/ 117122 w 887589"/>
              <a:gd name="connsiteY12" fmla="*/ 222955 h 424744"/>
              <a:gd name="connsiteX13" fmla="*/ 0 w 887589"/>
              <a:gd name="connsiteY13" fmla="*/ 323849 h 424744"/>
              <a:gd name="connsiteX0" fmla="*/ 0 w 887589"/>
              <a:gd name="connsiteY0" fmla="*/ 323849 h 424744"/>
              <a:gd name="connsiteX1" fmla="*/ 72673 w 887589"/>
              <a:gd name="connsiteY1" fmla="*/ 424744 h 424744"/>
              <a:gd name="connsiteX2" fmla="*/ 244121 w 887589"/>
              <a:gd name="connsiteY2" fmla="*/ 352778 h 424744"/>
              <a:gd name="connsiteX3" fmla="*/ 489656 w 887589"/>
              <a:gd name="connsiteY3" fmla="*/ 254000 h 424744"/>
              <a:gd name="connsiteX4" fmla="*/ 571008 w 887589"/>
              <a:gd name="connsiteY4" fmla="*/ 161735 h 424744"/>
              <a:gd name="connsiteX5" fmla="*/ 694973 w 887589"/>
              <a:gd name="connsiteY5" fmla="*/ 126294 h 424744"/>
              <a:gd name="connsiteX6" fmla="*/ 831144 w 887589"/>
              <a:gd name="connsiteY6" fmla="*/ 93133 h 424744"/>
              <a:gd name="connsiteX7" fmla="*/ 887589 w 887589"/>
              <a:gd name="connsiteY7" fmla="*/ 76200 h 424744"/>
              <a:gd name="connsiteX8" fmla="*/ 743656 w 887589"/>
              <a:gd name="connsiteY8" fmla="*/ 31044 h 424744"/>
              <a:gd name="connsiteX9" fmla="*/ 582789 w 887589"/>
              <a:gd name="connsiteY9" fmla="*/ 0 h 424744"/>
              <a:gd name="connsiteX10" fmla="*/ 410633 w 887589"/>
              <a:gd name="connsiteY10" fmla="*/ 25400 h 424744"/>
              <a:gd name="connsiteX11" fmla="*/ 309033 w 887589"/>
              <a:gd name="connsiteY11" fmla="*/ 62089 h 424744"/>
              <a:gd name="connsiteX12" fmla="*/ 117122 w 887589"/>
              <a:gd name="connsiteY12" fmla="*/ 222955 h 424744"/>
              <a:gd name="connsiteX13" fmla="*/ 0 w 887589"/>
              <a:gd name="connsiteY13" fmla="*/ 323849 h 424744"/>
              <a:gd name="connsiteX0" fmla="*/ 0 w 831144"/>
              <a:gd name="connsiteY0" fmla="*/ 323849 h 424744"/>
              <a:gd name="connsiteX1" fmla="*/ 72673 w 831144"/>
              <a:gd name="connsiteY1" fmla="*/ 424744 h 424744"/>
              <a:gd name="connsiteX2" fmla="*/ 244121 w 831144"/>
              <a:gd name="connsiteY2" fmla="*/ 352778 h 424744"/>
              <a:gd name="connsiteX3" fmla="*/ 489656 w 831144"/>
              <a:gd name="connsiteY3" fmla="*/ 254000 h 424744"/>
              <a:gd name="connsiteX4" fmla="*/ 571008 w 831144"/>
              <a:gd name="connsiteY4" fmla="*/ 161735 h 424744"/>
              <a:gd name="connsiteX5" fmla="*/ 694973 w 831144"/>
              <a:gd name="connsiteY5" fmla="*/ 126294 h 424744"/>
              <a:gd name="connsiteX6" fmla="*/ 831144 w 831144"/>
              <a:gd name="connsiteY6" fmla="*/ 93133 h 424744"/>
              <a:gd name="connsiteX7" fmla="*/ 824089 w 831144"/>
              <a:gd name="connsiteY7" fmla="*/ 91017 h 424744"/>
              <a:gd name="connsiteX8" fmla="*/ 743656 w 831144"/>
              <a:gd name="connsiteY8" fmla="*/ 31044 h 424744"/>
              <a:gd name="connsiteX9" fmla="*/ 582789 w 831144"/>
              <a:gd name="connsiteY9" fmla="*/ 0 h 424744"/>
              <a:gd name="connsiteX10" fmla="*/ 410633 w 831144"/>
              <a:gd name="connsiteY10" fmla="*/ 25400 h 424744"/>
              <a:gd name="connsiteX11" fmla="*/ 309033 w 831144"/>
              <a:gd name="connsiteY11" fmla="*/ 62089 h 424744"/>
              <a:gd name="connsiteX12" fmla="*/ 117122 w 831144"/>
              <a:gd name="connsiteY12" fmla="*/ 222955 h 424744"/>
              <a:gd name="connsiteX13" fmla="*/ 0 w 831144"/>
              <a:gd name="connsiteY13" fmla="*/ 323849 h 424744"/>
              <a:gd name="connsiteX0" fmla="*/ 0 w 831144"/>
              <a:gd name="connsiteY0" fmla="*/ 323849 h 424744"/>
              <a:gd name="connsiteX1" fmla="*/ 72673 w 831144"/>
              <a:gd name="connsiteY1" fmla="*/ 424744 h 424744"/>
              <a:gd name="connsiteX2" fmla="*/ 244121 w 831144"/>
              <a:gd name="connsiteY2" fmla="*/ 352778 h 424744"/>
              <a:gd name="connsiteX3" fmla="*/ 489656 w 831144"/>
              <a:gd name="connsiteY3" fmla="*/ 254000 h 424744"/>
              <a:gd name="connsiteX4" fmla="*/ 571008 w 831144"/>
              <a:gd name="connsiteY4" fmla="*/ 161735 h 424744"/>
              <a:gd name="connsiteX5" fmla="*/ 694973 w 831144"/>
              <a:gd name="connsiteY5" fmla="*/ 126294 h 424744"/>
              <a:gd name="connsiteX6" fmla="*/ 831144 w 831144"/>
              <a:gd name="connsiteY6" fmla="*/ 93133 h 424744"/>
              <a:gd name="connsiteX7" fmla="*/ 824089 w 831144"/>
              <a:gd name="connsiteY7" fmla="*/ 91017 h 424744"/>
              <a:gd name="connsiteX8" fmla="*/ 726723 w 831144"/>
              <a:gd name="connsiteY8" fmla="*/ 64911 h 424744"/>
              <a:gd name="connsiteX9" fmla="*/ 582789 w 831144"/>
              <a:gd name="connsiteY9" fmla="*/ 0 h 424744"/>
              <a:gd name="connsiteX10" fmla="*/ 410633 w 831144"/>
              <a:gd name="connsiteY10" fmla="*/ 25400 h 424744"/>
              <a:gd name="connsiteX11" fmla="*/ 309033 w 831144"/>
              <a:gd name="connsiteY11" fmla="*/ 62089 h 424744"/>
              <a:gd name="connsiteX12" fmla="*/ 117122 w 831144"/>
              <a:gd name="connsiteY12" fmla="*/ 222955 h 424744"/>
              <a:gd name="connsiteX13" fmla="*/ 0 w 831144"/>
              <a:gd name="connsiteY13" fmla="*/ 323849 h 424744"/>
              <a:gd name="connsiteX0" fmla="*/ 0 w 831144"/>
              <a:gd name="connsiteY0" fmla="*/ 309032 h 409927"/>
              <a:gd name="connsiteX1" fmla="*/ 72673 w 831144"/>
              <a:gd name="connsiteY1" fmla="*/ 409927 h 409927"/>
              <a:gd name="connsiteX2" fmla="*/ 244121 w 831144"/>
              <a:gd name="connsiteY2" fmla="*/ 337961 h 409927"/>
              <a:gd name="connsiteX3" fmla="*/ 489656 w 831144"/>
              <a:gd name="connsiteY3" fmla="*/ 239183 h 409927"/>
              <a:gd name="connsiteX4" fmla="*/ 571008 w 831144"/>
              <a:gd name="connsiteY4" fmla="*/ 146918 h 409927"/>
              <a:gd name="connsiteX5" fmla="*/ 694973 w 831144"/>
              <a:gd name="connsiteY5" fmla="*/ 111477 h 409927"/>
              <a:gd name="connsiteX6" fmla="*/ 831144 w 831144"/>
              <a:gd name="connsiteY6" fmla="*/ 78316 h 409927"/>
              <a:gd name="connsiteX7" fmla="*/ 824089 w 831144"/>
              <a:gd name="connsiteY7" fmla="*/ 76200 h 409927"/>
              <a:gd name="connsiteX8" fmla="*/ 726723 w 831144"/>
              <a:gd name="connsiteY8" fmla="*/ 50094 h 409927"/>
              <a:gd name="connsiteX9" fmla="*/ 578555 w 831144"/>
              <a:gd name="connsiteY9" fmla="*/ 0 h 409927"/>
              <a:gd name="connsiteX10" fmla="*/ 410633 w 831144"/>
              <a:gd name="connsiteY10" fmla="*/ 10583 h 409927"/>
              <a:gd name="connsiteX11" fmla="*/ 309033 w 831144"/>
              <a:gd name="connsiteY11" fmla="*/ 47272 h 409927"/>
              <a:gd name="connsiteX12" fmla="*/ 117122 w 831144"/>
              <a:gd name="connsiteY12" fmla="*/ 208138 h 409927"/>
              <a:gd name="connsiteX13" fmla="*/ 0 w 831144"/>
              <a:gd name="connsiteY13" fmla="*/ 309032 h 409927"/>
              <a:gd name="connsiteX0" fmla="*/ 0 w 803628"/>
              <a:gd name="connsiteY0" fmla="*/ 247649 h 409927"/>
              <a:gd name="connsiteX1" fmla="*/ 45157 w 803628"/>
              <a:gd name="connsiteY1" fmla="*/ 409927 h 409927"/>
              <a:gd name="connsiteX2" fmla="*/ 216605 w 803628"/>
              <a:gd name="connsiteY2" fmla="*/ 337961 h 409927"/>
              <a:gd name="connsiteX3" fmla="*/ 462140 w 803628"/>
              <a:gd name="connsiteY3" fmla="*/ 239183 h 409927"/>
              <a:gd name="connsiteX4" fmla="*/ 543492 w 803628"/>
              <a:gd name="connsiteY4" fmla="*/ 146918 h 409927"/>
              <a:gd name="connsiteX5" fmla="*/ 667457 w 803628"/>
              <a:gd name="connsiteY5" fmla="*/ 111477 h 409927"/>
              <a:gd name="connsiteX6" fmla="*/ 803628 w 803628"/>
              <a:gd name="connsiteY6" fmla="*/ 78316 h 409927"/>
              <a:gd name="connsiteX7" fmla="*/ 796573 w 803628"/>
              <a:gd name="connsiteY7" fmla="*/ 76200 h 409927"/>
              <a:gd name="connsiteX8" fmla="*/ 699207 w 803628"/>
              <a:gd name="connsiteY8" fmla="*/ 50094 h 409927"/>
              <a:gd name="connsiteX9" fmla="*/ 551039 w 803628"/>
              <a:gd name="connsiteY9" fmla="*/ 0 h 409927"/>
              <a:gd name="connsiteX10" fmla="*/ 383117 w 803628"/>
              <a:gd name="connsiteY10" fmla="*/ 10583 h 409927"/>
              <a:gd name="connsiteX11" fmla="*/ 281517 w 803628"/>
              <a:gd name="connsiteY11" fmla="*/ 47272 h 409927"/>
              <a:gd name="connsiteX12" fmla="*/ 89606 w 803628"/>
              <a:gd name="connsiteY12" fmla="*/ 208138 h 409927"/>
              <a:gd name="connsiteX13" fmla="*/ 0 w 803628"/>
              <a:gd name="connsiteY13" fmla="*/ 247649 h 409927"/>
              <a:gd name="connsiteX0" fmla="*/ 0 w 833262"/>
              <a:gd name="connsiteY0" fmla="*/ 292099 h 409927"/>
              <a:gd name="connsiteX1" fmla="*/ 74791 w 833262"/>
              <a:gd name="connsiteY1" fmla="*/ 409927 h 409927"/>
              <a:gd name="connsiteX2" fmla="*/ 246239 w 833262"/>
              <a:gd name="connsiteY2" fmla="*/ 337961 h 409927"/>
              <a:gd name="connsiteX3" fmla="*/ 491774 w 833262"/>
              <a:gd name="connsiteY3" fmla="*/ 239183 h 409927"/>
              <a:gd name="connsiteX4" fmla="*/ 573126 w 833262"/>
              <a:gd name="connsiteY4" fmla="*/ 146918 h 409927"/>
              <a:gd name="connsiteX5" fmla="*/ 697091 w 833262"/>
              <a:gd name="connsiteY5" fmla="*/ 111477 h 409927"/>
              <a:gd name="connsiteX6" fmla="*/ 833262 w 833262"/>
              <a:gd name="connsiteY6" fmla="*/ 78316 h 409927"/>
              <a:gd name="connsiteX7" fmla="*/ 826207 w 833262"/>
              <a:gd name="connsiteY7" fmla="*/ 76200 h 409927"/>
              <a:gd name="connsiteX8" fmla="*/ 728841 w 833262"/>
              <a:gd name="connsiteY8" fmla="*/ 50094 h 409927"/>
              <a:gd name="connsiteX9" fmla="*/ 580673 w 833262"/>
              <a:gd name="connsiteY9" fmla="*/ 0 h 409927"/>
              <a:gd name="connsiteX10" fmla="*/ 412751 w 833262"/>
              <a:gd name="connsiteY10" fmla="*/ 10583 h 409927"/>
              <a:gd name="connsiteX11" fmla="*/ 311151 w 833262"/>
              <a:gd name="connsiteY11" fmla="*/ 47272 h 409927"/>
              <a:gd name="connsiteX12" fmla="*/ 119240 w 833262"/>
              <a:gd name="connsiteY12" fmla="*/ 208138 h 409927"/>
              <a:gd name="connsiteX13" fmla="*/ 0 w 833262"/>
              <a:gd name="connsiteY13" fmla="*/ 292099 h 409927"/>
              <a:gd name="connsiteX0" fmla="*/ 0 w 833262"/>
              <a:gd name="connsiteY0" fmla="*/ 292099 h 409927"/>
              <a:gd name="connsiteX1" fmla="*/ 74791 w 833262"/>
              <a:gd name="connsiteY1" fmla="*/ 409927 h 409927"/>
              <a:gd name="connsiteX2" fmla="*/ 246239 w 833262"/>
              <a:gd name="connsiteY2" fmla="*/ 337961 h 409927"/>
              <a:gd name="connsiteX3" fmla="*/ 491774 w 833262"/>
              <a:gd name="connsiteY3" fmla="*/ 239183 h 409927"/>
              <a:gd name="connsiteX4" fmla="*/ 573126 w 833262"/>
              <a:gd name="connsiteY4" fmla="*/ 146918 h 409927"/>
              <a:gd name="connsiteX5" fmla="*/ 697091 w 833262"/>
              <a:gd name="connsiteY5" fmla="*/ 111477 h 409927"/>
              <a:gd name="connsiteX6" fmla="*/ 833262 w 833262"/>
              <a:gd name="connsiteY6" fmla="*/ 78316 h 409927"/>
              <a:gd name="connsiteX7" fmla="*/ 826207 w 833262"/>
              <a:gd name="connsiteY7" fmla="*/ 76200 h 409927"/>
              <a:gd name="connsiteX8" fmla="*/ 728841 w 833262"/>
              <a:gd name="connsiteY8" fmla="*/ 50094 h 409927"/>
              <a:gd name="connsiteX9" fmla="*/ 580673 w 833262"/>
              <a:gd name="connsiteY9" fmla="*/ 0 h 409927"/>
              <a:gd name="connsiteX10" fmla="*/ 412751 w 833262"/>
              <a:gd name="connsiteY10" fmla="*/ 10583 h 409927"/>
              <a:gd name="connsiteX11" fmla="*/ 311151 w 833262"/>
              <a:gd name="connsiteY11" fmla="*/ 47272 h 409927"/>
              <a:gd name="connsiteX12" fmla="*/ 119240 w 833262"/>
              <a:gd name="connsiteY12" fmla="*/ 195438 h 409927"/>
              <a:gd name="connsiteX13" fmla="*/ 0 w 833262"/>
              <a:gd name="connsiteY13" fmla="*/ 292099 h 409927"/>
              <a:gd name="connsiteX0" fmla="*/ 0 w 814212"/>
              <a:gd name="connsiteY0" fmla="*/ 281515 h 409927"/>
              <a:gd name="connsiteX1" fmla="*/ 55741 w 814212"/>
              <a:gd name="connsiteY1" fmla="*/ 409927 h 409927"/>
              <a:gd name="connsiteX2" fmla="*/ 227189 w 814212"/>
              <a:gd name="connsiteY2" fmla="*/ 337961 h 409927"/>
              <a:gd name="connsiteX3" fmla="*/ 472724 w 814212"/>
              <a:gd name="connsiteY3" fmla="*/ 239183 h 409927"/>
              <a:gd name="connsiteX4" fmla="*/ 554076 w 814212"/>
              <a:gd name="connsiteY4" fmla="*/ 146918 h 409927"/>
              <a:gd name="connsiteX5" fmla="*/ 678041 w 814212"/>
              <a:gd name="connsiteY5" fmla="*/ 111477 h 409927"/>
              <a:gd name="connsiteX6" fmla="*/ 814212 w 814212"/>
              <a:gd name="connsiteY6" fmla="*/ 78316 h 409927"/>
              <a:gd name="connsiteX7" fmla="*/ 807157 w 814212"/>
              <a:gd name="connsiteY7" fmla="*/ 76200 h 409927"/>
              <a:gd name="connsiteX8" fmla="*/ 709791 w 814212"/>
              <a:gd name="connsiteY8" fmla="*/ 50094 h 409927"/>
              <a:gd name="connsiteX9" fmla="*/ 561623 w 814212"/>
              <a:gd name="connsiteY9" fmla="*/ 0 h 409927"/>
              <a:gd name="connsiteX10" fmla="*/ 393701 w 814212"/>
              <a:gd name="connsiteY10" fmla="*/ 10583 h 409927"/>
              <a:gd name="connsiteX11" fmla="*/ 292101 w 814212"/>
              <a:gd name="connsiteY11" fmla="*/ 47272 h 409927"/>
              <a:gd name="connsiteX12" fmla="*/ 100190 w 814212"/>
              <a:gd name="connsiteY12" fmla="*/ 195438 h 409927"/>
              <a:gd name="connsiteX13" fmla="*/ 0 w 814212"/>
              <a:gd name="connsiteY13" fmla="*/ 281515 h 409927"/>
              <a:gd name="connsiteX0" fmla="*/ 0 w 829028"/>
              <a:gd name="connsiteY0" fmla="*/ 296332 h 409927"/>
              <a:gd name="connsiteX1" fmla="*/ 70557 w 829028"/>
              <a:gd name="connsiteY1" fmla="*/ 409927 h 409927"/>
              <a:gd name="connsiteX2" fmla="*/ 242005 w 829028"/>
              <a:gd name="connsiteY2" fmla="*/ 337961 h 409927"/>
              <a:gd name="connsiteX3" fmla="*/ 487540 w 829028"/>
              <a:gd name="connsiteY3" fmla="*/ 239183 h 409927"/>
              <a:gd name="connsiteX4" fmla="*/ 568892 w 829028"/>
              <a:gd name="connsiteY4" fmla="*/ 146918 h 409927"/>
              <a:gd name="connsiteX5" fmla="*/ 692857 w 829028"/>
              <a:gd name="connsiteY5" fmla="*/ 111477 h 409927"/>
              <a:gd name="connsiteX6" fmla="*/ 829028 w 829028"/>
              <a:gd name="connsiteY6" fmla="*/ 78316 h 409927"/>
              <a:gd name="connsiteX7" fmla="*/ 821973 w 829028"/>
              <a:gd name="connsiteY7" fmla="*/ 76200 h 409927"/>
              <a:gd name="connsiteX8" fmla="*/ 724607 w 829028"/>
              <a:gd name="connsiteY8" fmla="*/ 50094 h 409927"/>
              <a:gd name="connsiteX9" fmla="*/ 576439 w 829028"/>
              <a:gd name="connsiteY9" fmla="*/ 0 h 409927"/>
              <a:gd name="connsiteX10" fmla="*/ 408517 w 829028"/>
              <a:gd name="connsiteY10" fmla="*/ 10583 h 409927"/>
              <a:gd name="connsiteX11" fmla="*/ 306917 w 829028"/>
              <a:gd name="connsiteY11" fmla="*/ 47272 h 409927"/>
              <a:gd name="connsiteX12" fmla="*/ 115006 w 829028"/>
              <a:gd name="connsiteY12" fmla="*/ 195438 h 409927"/>
              <a:gd name="connsiteX13" fmla="*/ 0 w 829028"/>
              <a:gd name="connsiteY13" fmla="*/ 296332 h 409927"/>
              <a:gd name="connsiteX0" fmla="*/ 0 w 829028"/>
              <a:gd name="connsiteY0" fmla="*/ 296332 h 409927"/>
              <a:gd name="connsiteX1" fmla="*/ 70557 w 829028"/>
              <a:gd name="connsiteY1" fmla="*/ 409927 h 409927"/>
              <a:gd name="connsiteX2" fmla="*/ 233539 w 829028"/>
              <a:gd name="connsiteY2" fmla="*/ 295627 h 409927"/>
              <a:gd name="connsiteX3" fmla="*/ 487540 w 829028"/>
              <a:gd name="connsiteY3" fmla="*/ 239183 h 409927"/>
              <a:gd name="connsiteX4" fmla="*/ 568892 w 829028"/>
              <a:gd name="connsiteY4" fmla="*/ 146918 h 409927"/>
              <a:gd name="connsiteX5" fmla="*/ 692857 w 829028"/>
              <a:gd name="connsiteY5" fmla="*/ 111477 h 409927"/>
              <a:gd name="connsiteX6" fmla="*/ 829028 w 829028"/>
              <a:gd name="connsiteY6" fmla="*/ 78316 h 409927"/>
              <a:gd name="connsiteX7" fmla="*/ 821973 w 829028"/>
              <a:gd name="connsiteY7" fmla="*/ 76200 h 409927"/>
              <a:gd name="connsiteX8" fmla="*/ 724607 w 829028"/>
              <a:gd name="connsiteY8" fmla="*/ 50094 h 409927"/>
              <a:gd name="connsiteX9" fmla="*/ 576439 w 829028"/>
              <a:gd name="connsiteY9" fmla="*/ 0 h 409927"/>
              <a:gd name="connsiteX10" fmla="*/ 408517 w 829028"/>
              <a:gd name="connsiteY10" fmla="*/ 10583 h 409927"/>
              <a:gd name="connsiteX11" fmla="*/ 306917 w 829028"/>
              <a:gd name="connsiteY11" fmla="*/ 47272 h 409927"/>
              <a:gd name="connsiteX12" fmla="*/ 115006 w 829028"/>
              <a:gd name="connsiteY12" fmla="*/ 195438 h 409927"/>
              <a:gd name="connsiteX13" fmla="*/ 0 w 829028"/>
              <a:gd name="connsiteY13" fmla="*/ 296332 h 409927"/>
              <a:gd name="connsiteX0" fmla="*/ 0 w 829028"/>
              <a:gd name="connsiteY0" fmla="*/ 296332 h 409927"/>
              <a:gd name="connsiteX1" fmla="*/ 70557 w 829028"/>
              <a:gd name="connsiteY1" fmla="*/ 409927 h 409927"/>
              <a:gd name="connsiteX2" fmla="*/ 233539 w 829028"/>
              <a:gd name="connsiteY2" fmla="*/ 295627 h 409927"/>
              <a:gd name="connsiteX3" fmla="*/ 483307 w 829028"/>
              <a:gd name="connsiteY3" fmla="*/ 218017 h 409927"/>
              <a:gd name="connsiteX4" fmla="*/ 568892 w 829028"/>
              <a:gd name="connsiteY4" fmla="*/ 146918 h 409927"/>
              <a:gd name="connsiteX5" fmla="*/ 692857 w 829028"/>
              <a:gd name="connsiteY5" fmla="*/ 111477 h 409927"/>
              <a:gd name="connsiteX6" fmla="*/ 829028 w 829028"/>
              <a:gd name="connsiteY6" fmla="*/ 78316 h 409927"/>
              <a:gd name="connsiteX7" fmla="*/ 821973 w 829028"/>
              <a:gd name="connsiteY7" fmla="*/ 76200 h 409927"/>
              <a:gd name="connsiteX8" fmla="*/ 724607 w 829028"/>
              <a:gd name="connsiteY8" fmla="*/ 50094 h 409927"/>
              <a:gd name="connsiteX9" fmla="*/ 576439 w 829028"/>
              <a:gd name="connsiteY9" fmla="*/ 0 h 409927"/>
              <a:gd name="connsiteX10" fmla="*/ 408517 w 829028"/>
              <a:gd name="connsiteY10" fmla="*/ 10583 h 409927"/>
              <a:gd name="connsiteX11" fmla="*/ 306917 w 829028"/>
              <a:gd name="connsiteY11" fmla="*/ 47272 h 409927"/>
              <a:gd name="connsiteX12" fmla="*/ 115006 w 829028"/>
              <a:gd name="connsiteY12" fmla="*/ 195438 h 409927"/>
              <a:gd name="connsiteX13" fmla="*/ 0 w 829028"/>
              <a:gd name="connsiteY13" fmla="*/ 296332 h 409927"/>
              <a:gd name="connsiteX0" fmla="*/ 0 w 829028"/>
              <a:gd name="connsiteY0" fmla="*/ 296332 h 409927"/>
              <a:gd name="connsiteX1" fmla="*/ 70557 w 829028"/>
              <a:gd name="connsiteY1" fmla="*/ 409927 h 409927"/>
              <a:gd name="connsiteX2" fmla="*/ 235656 w 829028"/>
              <a:gd name="connsiteY2" fmla="*/ 331611 h 409927"/>
              <a:gd name="connsiteX3" fmla="*/ 483307 w 829028"/>
              <a:gd name="connsiteY3" fmla="*/ 218017 h 409927"/>
              <a:gd name="connsiteX4" fmla="*/ 568892 w 829028"/>
              <a:gd name="connsiteY4" fmla="*/ 146918 h 409927"/>
              <a:gd name="connsiteX5" fmla="*/ 692857 w 829028"/>
              <a:gd name="connsiteY5" fmla="*/ 111477 h 409927"/>
              <a:gd name="connsiteX6" fmla="*/ 829028 w 829028"/>
              <a:gd name="connsiteY6" fmla="*/ 78316 h 409927"/>
              <a:gd name="connsiteX7" fmla="*/ 821973 w 829028"/>
              <a:gd name="connsiteY7" fmla="*/ 76200 h 409927"/>
              <a:gd name="connsiteX8" fmla="*/ 724607 w 829028"/>
              <a:gd name="connsiteY8" fmla="*/ 50094 h 409927"/>
              <a:gd name="connsiteX9" fmla="*/ 576439 w 829028"/>
              <a:gd name="connsiteY9" fmla="*/ 0 h 409927"/>
              <a:gd name="connsiteX10" fmla="*/ 408517 w 829028"/>
              <a:gd name="connsiteY10" fmla="*/ 10583 h 409927"/>
              <a:gd name="connsiteX11" fmla="*/ 306917 w 829028"/>
              <a:gd name="connsiteY11" fmla="*/ 47272 h 409927"/>
              <a:gd name="connsiteX12" fmla="*/ 115006 w 829028"/>
              <a:gd name="connsiteY12" fmla="*/ 195438 h 409927"/>
              <a:gd name="connsiteX13" fmla="*/ 0 w 829028"/>
              <a:gd name="connsiteY13" fmla="*/ 296332 h 409927"/>
              <a:gd name="connsiteX0" fmla="*/ 0 w 829028"/>
              <a:gd name="connsiteY0" fmla="*/ 296332 h 409927"/>
              <a:gd name="connsiteX1" fmla="*/ 70557 w 829028"/>
              <a:gd name="connsiteY1" fmla="*/ 409927 h 409927"/>
              <a:gd name="connsiteX2" fmla="*/ 235656 w 829028"/>
              <a:gd name="connsiteY2" fmla="*/ 331611 h 409927"/>
              <a:gd name="connsiteX3" fmla="*/ 369925 w 829028"/>
              <a:gd name="connsiteY3" fmla="*/ 282384 h 409927"/>
              <a:gd name="connsiteX4" fmla="*/ 483307 w 829028"/>
              <a:gd name="connsiteY4" fmla="*/ 218017 h 409927"/>
              <a:gd name="connsiteX5" fmla="*/ 568892 w 829028"/>
              <a:gd name="connsiteY5" fmla="*/ 146918 h 409927"/>
              <a:gd name="connsiteX6" fmla="*/ 692857 w 829028"/>
              <a:gd name="connsiteY6" fmla="*/ 111477 h 409927"/>
              <a:gd name="connsiteX7" fmla="*/ 829028 w 829028"/>
              <a:gd name="connsiteY7" fmla="*/ 78316 h 409927"/>
              <a:gd name="connsiteX8" fmla="*/ 821973 w 829028"/>
              <a:gd name="connsiteY8" fmla="*/ 76200 h 409927"/>
              <a:gd name="connsiteX9" fmla="*/ 724607 w 829028"/>
              <a:gd name="connsiteY9" fmla="*/ 50094 h 409927"/>
              <a:gd name="connsiteX10" fmla="*/ 576439 w 829028"/>
              <a:gd name="connsiteY10" fmla="*/ 0 h 409927"/>
              <a:gd name="connsiteX11" fmla="*/ 408517 w 829028"/>
              <a:gd name="connsiteY11" fmla="*/ 10583 h 409927"/>
              <a:gd name="connsiteX12" fmla="*/ 306917 w 829028"/>
              <a:gd name="connsiteY12" fmla="*/ 47272 h 409927"/>
              <a:gd name="connsiteX13" fmla="*/ 115006 w 829028"/>
              <a:gd name="connsiteY13" fmla="*/ 195438 h 409927"/>
              <a:gd name="connsiteX14" fmla="*/ 0 w 829028"/>
              <a:gd name="connsiteY14" fmla="*/ 296332 h 409927"/>
              <a:gd name="connsiteX0" fmla="*/ 0 w 829028"/>
              <a:gd name="connsiteY0" fmla="*/ 296332 h 409927"/>
              <a:gd name="connsiteX1" fmla="*/ 70557 w 829028"/>
              <a:gd name="connsiteY1" fmla="*/ 409927 h 409927"/>
              <a:gd name="connsiteX2" fmla="*/ 235656 w 829028"/>
              <a:gd name="connsiteY2" fmla="*/ 331611 h 409927"/>
              <a:gd name="connsiteX3" fmla="*/ 369925 w 829028"/>
              <a:gd name="connsiteY3" fmla="*/ 282384 h 409927"/>
              <a:gd name="connsiteX4" fmla="*/ 489657 w 829028"/>
              <a:gd name="connsiteY4" fmla="*/ 228601 h 409927"/>
              <a:gd name="connsiteX5" fmla="*/ 568892 w 829028"/>
              <a:gd name="connsiteY5" fmla="*/ 146918 h 409927"/>
              <a:gd name="connsiteX6" fmla="*/ 692857 w 829028"/>
              <a:gd name="connsiteY6" fmla="*/ 111477 h 409927"/>
              <a:gd name="connsiteX7" fmla="*/ 829028 w 829028"/>
              <a:gd name="connsiteY7" fmla="*/ 78316 h 409927"/>
              <a:gd name="connsiteX8" fmla="*/ 821973 w 829028"/>
              <a:gd name="connsiteY8" fmla="*/ 76200 h 409927"/>
              <a:gd name="connsiteX9" fmla="*/ 724607 w 829028"/>
              <a:gd name="connsiteY9" fmla="*/ 50094 h 409927"/>
              <a:gd name="connsiteX10" fmla="*/ 576439 w 829028"/>
              <a:gd name="connsiteY10" fmla="*/ 0 h 409927"/>
              <a:gd name="connsiteX11" fmla="*/ 408517 w 829028"/>
              <a:gd name="connsiteY11" fmla="*/ 10583 h 409927"/>
              <a:gd name="connsiteX12" fmla="*/ 306917 w 829028"/>
              <a:gd name="connsiteY12" fmla="*/ 47272 h 409927"/>
              <a:gd name="connsiteX13" fmla="*/ 115006 w 829028"/>
              <a:gd name="connsiteY13" fmla="*/ 195438 h 409927"/>
              <a:gd name="connsiteX14" fmla="*/ 0 w 829028"/>
              <a:gd name="connsiteY14" fmla="*/ 296332 h 40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9028" h="409927">
                <a:moveTo>
                  <a:pt x="0" y="296332"/>
                </a:moveTo>
                <a:lnTo>
                  <a:pt x="70557" y="409927"/>
                </a:lnTo>
                <a:cubicBezTo>
                  <a:pt x="127706" y="385938"/>
                  <a:pt x="178507" y="340783"/>
                  <a:pt x="235656" y="331611"/>
                </a:cubicBezTo>
                <a:cubicBezTo>
                  <a:pt x="279707" y="311674"/>
                  <a:pt x="325874" y="302321"/>
                  <a:pt x="369925" y="282384"/>
                </a:cubicBezTo>
                <a:lnTo>
                  <a:pt x="489657" y="228601"/>
                </a:lnTo>
                <a:cubicBezTo>
                  <a:pt x="521713" y="214074"/>
                  <a:pt x="536836" y="161445"/>
                  <a:pt x="568892" y="146918"/>
                </a:cubicBezTo>
                <a:lnTo>
                  <a:pt x="692857" y="111477"/>
                </a:lnTo>
                <a:lnTo>
                  <a:pt x="829028" y="78316"/>
                </a:lnTo>
                <a:lnTo>
                  <a:pt x="821973" y="76200"/>
                </a:lnTo>
                <a:lnTo>
                  <a:pt x="724607" y="50094"/>
                </a:lnTo>
                <a:lnTo>
                  <a:pt x="576439" y="0"/>
                </a:lnTo>
                <a:lnTo>
                  <a:pt x="408517" y="10583"/>
                </a:lnTo>
                <a:lnTo>
                  <a:pt x="306917" y="47272"/>
                </a:lnTo>
                <a:lnTo>
                  <a:pt x="115006" y="195438"/>
                </a:lnTo>
                <a:lnTo>
                  <a:pt x="0" y="296332"/>
                </a:lnTo>
                <a:close/>
              </a:path>
            </a:pathLst>
          </a:custGeom>
          <a:solidFill>
            <a:srgbClr val="00B050">
              <a:alpha val="5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smtClean="0">
                <a:solidFill>
                  <a:schemeClr val="tx1"/>
                </a:solidFill>
              </a:rPr>
              <a:t>O,6 ha</a:t>
            </a:r>
          </a:p>
          <a:p>
            <a:pPr algn="ctr"/>
            <a:endParaRPr lang="fi-FI" sz="1000" dirty="0">
              <a:solidFill>
                <a:schemeClr val="tx1"/>
              </a:solidFill>
            </a:endParaRPr>
          </a:p>
        </p:txBody>
      </p:sp>
      <p:sp>
        <p:nvSpPr>
          <p:cNvPr id="16" name="Puolivapaa piirto 15"/>
          <p:cNvSpPr/>
          <p:nvPr/>
        </p:nvSpPr>
        <p:spPr>
          <a:xfrm>
            <a:off x="6285237" y="2010007"/>
            <a:ext cx="724786" cy="494664"/>
          </a:xfrm>
          <a:custGeom>
            <a:avLst/>
            <a:gdLst>
              <a:gd name="connsiteX0" fmla="*/ 0 w 584200"/>
              <a:gd name="connsiteY0" fmla="*/ 53622 h 324555"/>
              <a:gd name="connsiteX1" fmla="*/ 84667 w 584200"/>
              <a:gd name="connsiteY1" fmla="*/ 172155 h 324555"/>
              <a:gd name="connsiteX2" fmla="*/ 95956 w 584200"/>
              <a:gd name="connsiteY2" fmla="*/ 270933 h 324555"/>
              <a:gd name="connsiteX3" fmla="*/ 259645 w 584200"/>
              <a:gd name="connsiteY3" fmla="*/ 248355 h 324555"/>
              <a:gd name="connsiteX4" fmla="*/ 389467 w 584200"/>
              <a:gd name="connsiteY4" fmla="*/ 254000 h 324555"/>
              <a:gd name="connsiteX5" fmla="*/ 584200 w 584200"/>
              <a:gd name="connsiteY5" fmla="*/ 324555 h 324555"/>
              <a:gd name="connsiteX6" fmla="*/ 564445 w 584200"/>
              <a:gd name="connsiteY6" fmla="*/ 208844 h 324555"/>
              <a:gd name="connsiteX7" fmla="*/ 358423 w 584200"/>
              <a:gd name="connsiteY7" fmla="*/ 101600 h 324555"/>
              <a:gd name="connsiteX8" fmla="*/ 251178 w 584200"/>
              <a:gd name="connsiteY8" fmla="*/ 0 h 324555"/>
              <a:gd name="connsiteX9" fmla="*/ 0 w 584200"/>
              <a:gd name="connsiteY9" fmla="*/ 53622 h 324555"/>
              <a:gd name="connsiteX0" fmla="*/ 0 w 584200"/>
              <a:gd name="connsiteY0" fmla="*/ 53622 h 324555"/>
              <a:gd name="connsiteX1" fmla="*/ 84667 w 584200"/>
              <a:gd name="connsiteY1" fmla="*/ 172155 h 324555"/>
              <a:gd name="connsiteX2" fmla="*/ 67734 w 584200"/>
              <a:gd name="connsiteY2" fmla="*/ 301978 h 324555"/>
              <a:gd name="connsiteX3" fmla="*/ 259645 w 584200"/>
              <a:gd name="connsiteY3" fmla="*/ 248355 h 324555"/>
              <a:gd name="connsiteX4" fmla="*/ 389467 w 584200"/>
              <a:gd name="connsiteY4" fmla="*/ 254000 h 324555"/>
              <a:gd name="connsiteX5" fmla="*/ 584200 w 584200"/>
              <a:gd name="connsiteY5" fmla="*/ 324555 h 324555"/>
              <a:gd name="connsiteX6" fmla="*/ 564445 w 584200"/>
              <a:gd name="connsiteY6" fmla="*/ 208844 h 324555"/>
              <a:gd name="connsiteX7" fmla="*/ 358423 w 584200"/>
              <a:gd name="connsiteY7" fmla="*/ 101600 h 324555"/>
              <a:gd name="connsiteX8" fmla="*/ 251178 w 584200"/>
              <a:gd name="connsiteY8" fmla="*/ 0 h 324555"/>
              <a:gd name="connsiteX9" fmla="*/ 0 w 584200"/>
              <a:gd name="connsiteY9" fmla="*/ 53622 h 324555"/>
              <a:gd name="connsiteX0" fmla="*/ 0 w 584200"/>
              <a:gd name="connsiteY0" fmla="*/ 53622 h 324555"/>
              <a:gd name="connsiteX1" fmla="*/ 84667 w 584200"/>
              <a:gd name="connsiteY1" fmla="*/ 172155 h 324555"/>
              <a:gd name="connsiteX2" fmla="*/ 67734 w 584200"/>
              <a:gd name="connsiteY2" fmla="*/ 301978 h 324555"/>
              <a:gd name="connsiteX3" fmla="*/ 259645 w 584200"/>
              <a:gd name="connsiteY3" fmla="*/ 248355 h 324555"/>
              <a:gd name="connsiteX4" fmla="*/ 389467 w 584200"/>
              <a:gd name="connsiteY4" fmla="*/ 262467 h 324555"/>
              <a:gd name="connsiteX5" fmla="*/ 584200 w 584200"/>
              <a:gd name="connsiteY5" fmla="*/ 324555 h 324555"/>
              <a:gd name="connsiteX6" fmla="*/ 564445 w 584200"/>
              <a:gd name="connsiteY6" fmla="*/ 208844 h 324555"/>
              <a:gd name="connsiteX7" fmla="*/ 358423 w 584200"/>
              <a:gd name="connsiteY7" fmla="*/ 101600 h 324555"/>
              <a:gd name="connsiteX8" fmla="*/ 251178 w 584200"/>
              <a:gd name="connsiteY8" fmla="*/ 0 h 324555"/>
              <a:gd name="connsiteX9" fmla="*/ 0 w 584200"/>
              <a:gd name="connsiteY9" fmla="*/ 53622 h 324555"/>
              <a:gd name="connsiteX0" fmla="*/ 0 w 584200"/>
              <a:gd name="connsiteY0" fmla="*/ 53622 h 324555"/>
              <a:gd name="connsiteX1" fmla="*/ 84667 w 584200"/>
              <a:gd name="connsiteY1" fmla="*/ 172155 h 324555"/>
              <a:gd name="connsiteX2" fmla="*/ 67734 w 584200"/>
              <a:gd name="connsiteY2" fmla="*/ 301978 h 324555"/>
              <a:gd name="connsiteX3" fmla="*/ 259645 w 584200"/>
              <a:gd name="connsiteY3" fmla="*/ 248355 h 324555"/>
              <a:gd name="connsiteX4" fmla="*/ 389467 w 584200"/>
              <a:gd name="connsiteY4" fmla="*/ 262467 h 324555"/>
              <a:gd name="connsiteX5" fmla="*/ 584200 w 584200"/>
              <a:gd name="connsiteY5" fmla="*/ 324555 h 324555"/>
              <a:gd name="connsiteX6" fmla="*/ 564445 w 584200"/>
              <a:gd name="connsiteY6" fmla="*/ 208844 h 324555"/>
              <a:gd name="connsiteX7" fmla="*/ 474134 w 584200"/>
              <a:gd name="connsiteY7" fmla="*/ 152400 h 324555"/>
              <a:gd name="connsiteX8" fmla="*/ 358423 w 584200"/>
              <a:gd name="connsiteY8" fmla="*/ 101600 h 324555"/>
              <a:gd name="connsiteX9" fmla="*/ 251178 w 584200"/>
              <a:gd name="connsiteY9" fmla="*/ 0 h 324555"/>
              <a:gd name="connsiteX10" fmla="*/ 0 w 584200"/>
              <a:gd name="connsiteY10" fmla="*/ 53622 h 324555"/>
              <a:gd name="connsiteX0" fmla="*/ 0 w 584200"/>
              <a:gd name="connsiteY0" fmla="*/ 53622 h 324555"/>
              <a:gd name="connsiteX1" fmla="*/ 84667 w 584200"/>
              <a:gd name="connsiteY1" fmla="*/ 172155 h 324555"/>
              <a:gd name="connsiteX2" fmla="*/ 67734 w 584200"/>
              <a:gd name="connsiteY2" fmla="*/ 301978 h 324555"/>
              <a:gd name="connsiteX3" fmla="*/ 259645 w 584200"/>
              <a:gd name="connsiteY3" fmla="*/ 248355 h 324555"/>
              <a:gd name="connsiteX4" fmla="*/ 389467 w 584200"/>
              <a:gd name="connsiteY4" fmla="*/ 262467 h 324555"/>
              <a:gd name="connsiteX5" fmla="*/ 584200 w 584200"/>
              <a:gd name="connsiteY5" fmla="*/ 324555 h 324555"/>
              <a:gd name="connsiteX6" fmla="*/ 564445 w 584200"/>
              <a:gd name="connsiteY6" fmla="*/ 208844 h 324555"/>
              <a:gd name="connsiteX7" fmla="*/ 474134 w 584200"/>
              <a:gd name="connsiteY7" fmla="*/ 152400 h 324555"/>
              <a:gd name="connsiteX8" fmla="*/ 358423 w 584200"/>
              <a:gd name="connsiteY8" fmla="*/ 101600 h 324555"/>
              <a:gd name="connsiteX9" fmla="*/ 251178 w 584200"/>
              <a:gd name="connsiteY9" fmla="*/ 0 h 324555"/>
              <a:gd name="connsiteX10" fmla="*/ 121356 w 584200"/>
              <a:gd name="connsiteY10" fmla="*/ 5644 h 324555"/>
              <a:gd name="connsiteX11" fmla="*/ 0 w 584200"/>
              <a:gd name="connsiteY11" fmla="*/ 53622 h 324555"/>
              <a:gd name="connsiteX0" fmla="*/ 0 w 584200"/>
              <a:gd name="connsiteY0" fmla="*/ 53622 h 324555"/>
              <a:gd name="connsiteX1" fmla="*/ 73378 w 584200"/>
              <a:gd name="connsiteY1" fmla="*/ 172155 h 324555"/>
              <a:gd name="connsiteX2" fmla="*/ 67734 w 584200"/>
              <a:gd name="connsiteY2" fmla="*/ 301978 h 324555"/>
              <a:gd name="connsiteX3" fmla="*/ 259645 w 584200"/>
              <a:gd name="connsiteY3" fmla="*/ 248355 h 324555"/>
              <a:gd name="connsiteX4" fmla="*/ 389467 w 584200"/>
              <a:gd name="connsiteY4" fmla="*/ 262467 h 324555"/>
              <a:gd name="connsiteX5" fmla="*/ 584200 w 584200"/>
              <a:gd name="connsiteY5" fmla="*/ 324555 h 324555"/>
              <a:gd name="connsiteX6" fmla="*/ 564445 w 584200"/>
              <a:gd name="connsiteY6" fmla="*/ 208844 h 324555"/>
              <a:gd name="connsiteX7" fmla="*/ 474134 w 584200"/>
              <a:gd name="connsiteY7" fmla="*/ 152400 h 324555"/>
              <a:gd name="connsiteX8" fmla="*/ 358423 w 584200"/>
              <a:gd name="connsiteY8" fmla="*/ 101600 h 324555"/>
              <a:gd name="connsiteX9" fmla="*/ 251178 w 584200"/>
              <a:gd name="connsiteY9" fmla="*/ 0 h 324555"/>
              <a:gd name="connsiteX10" fmla="*/ 121356 w 584200"/>
              <a:gd name="connsiteY10" fmla="*/ 5644 h 324555"/>
              <a:gd name="connsiteX11" fmla="*/ 0 w 584200"/>
              <a:gd name="connsiteY11" fmla="*/ 53622 h 324555"/>
              <a:gd name="connsiteX0" fmla="*/ 0 w 609600"/>
              <a:gd name="connsiteY0" fmla="*/ 62088 h 324555"/>
              <a:gd name="connsiteX1" fmla="*/ 98778 w 609600"/>
              <a:gd name="connsiteY1" fmla="*/ 172155 h 324555"/>
              <a:gd name="connsiteX2" fmla="*/ 93134 w 609600"/>
              <a:gd name="connsiteY2" fmla="*/ 301978 h 324555"/>
              <a:gd name="connsiteX3" fmla="*/ 285045 w 609600"/>
              <a:gd name="connsiteY3" fmla="*/ 248355 h 324555"/>
              <a:gd name="connsiteX4" fmla="*/ 414867 w 609600"/>
              <a:gd name="connsiteY4" fmla="*/ 262467 h 324555"/>
              <a:gd name="connsiteX5" fmla="*/ 609600 w 609600"/>
              <a:gd name="connsiteY5" fmla="*/ 324555 h 324555"/>
              <a:gd name="connsiteX6" fmla="*/ 589845 w 609600"/>
              <a:gd name="connsiteY6" fmla="*/ 208844 h 324555"/>
              <a:gd name="connsiteX7" fmla="*/ 499534 w 609600"/>
              <a:gd name="connsiteY7" fmla="*/ 152400 h 324555"/>
              <a:gd name="connsiteX8" fmla="*/ 383823 w 609600"/>
              <a:gd name="connsiteY8" fmla="*/ 101600 h 324555"/>
              <a:gd name="connsiteX9" fmla="*/ 276578 w 609600"/>
              <a:gd name="connsiteY9" fmla="*/ 0 h 324555"/>
              <a:gd name="connsiteX10" fmla="*/ 146756 w 609600"/>
              <a:gd name="connsiteY10" fmla="*/ 5644 h 324555"/>
              <a:gd name="connsiteX11" fmla="*/ 0 w 609600"/>
              <a:gd name="connsiteY11" fmla="*/ 62088 h 324555"/>
              <a:gd name="connsiteX0" fmla="*/ 0 w 609600"/>
              <a:gd name="connsiteY0" fmla="*/ 72308 h 334775"/>
              <a:gd name="connsiteX1" fmla="*/ 98778 w 609600"/>
              <a:gd name="connsiteY1" fmla="*/ 182375 h 334775"/>
              <a:gd name="connsiteX2" fmla="*/ 93134 w 609600"/>
              <a:gd name="connsiteY2" fmla="*/ 312198 h 334775"/>
              <a:gd name="connsiteX3" fmla="*/ 285045 w 609600"/>
              <a:gd name="connsiteY3" fmla="*/ 258575 h 334775"/>
              <a:gd name="connsiteX4" fmla="*/ 414867 w 609600"/>
              <a:gd name="connsiteY4" fmla="*/ 272687 h 334775"/>
              <a:gd name="connsiteX5" fmla="*/ 609600 w 609600"/>
              <a:gd name="connsiteY5" fmla="*/ 334775 h 334775"/>
              <a:gd name="connsiteX6" fmla="*/ 589845 w 609600"/>
              <a:gd name="connsiteY6" fmla="*/ 219064 h 334775"/>
              <a:gd name="connsiteX7" fmla="*/ 499534 w 609600"/>
              <a:gd name="connsiteY7" fmla="*/ 162620 h 334775"/>
              <a:gd name="connsiteX8" fmla="*/ 383823 w 609600"/>
              <a:gd name="connsiteY8" fmla="*/ 111820 h 334775"/>
              <a:gd name="connsiteX9" fmla="*/ 276578 w 609600"/>
              <a:gd name="connsiteY9" fmla="*/ 10220 h 334775"/>
              <a:gd name="connsiteX10" fmla="*/ 149579 w 609600"/>
              <a:gd name="connsiteY10" fmla="*/ 1753 h 334775"/>
              <a:gd name="connsiteX11" fmla="*/ 0 w 609600"/>
              <a:gd name="connsiteY11" fmla="*/ 72308 h 334775"/>
              <a:gd name="connsiteX0" fmla="*/ 0 w 609600"/>
              <a:gd name="connsiteY0" fmla="*/ 79022 h 341489"/>
              <a:gd name="connsiteX1" fmla="*/ 98778 w 609600"/>
              <a:gd name="connsiteY1" fmla="*/ 189089 h 341489"/>
              <a:gd name="connsiteX2" fmla="*/ 93134 w 609600"/>
              <a:gd name="connsiteY2" fmla="*/ 318912 h 341489"/>
              <a:gd name="connsiteX3" fmla="*/ 285045 w 609600"/>
              <a:gd name="connsiteY3" fmla="*/ 265289 h 341489"/>
              <a:gd name="connsiteX4" fmla="*/ 414867 w 609600"/>
              <a:gd name="connsiteY4" fmla="*/ 279401 h 341489"/>
              <a:gd name="connsiteX5" fmla="*/ 609600 w 609600"/>
              <a:gd name="connsiteY5" fmla="*/ 341489 h 341489"/>
              <a:gd name="connsiteX6" fmla="*/ 589845 w 609600"/>
              <a:gd name="connsiteY6" fmla="*/ 225778 h 341489"/>
              <a:gd name="connsiteX7" fmla="*/ 499534 w 609600"/>
              <a:gd name="connsiteY7" fmla="*/ 169334 h 341489"/>
              <a:gd name="connsiteX8" fmla="*/ 383823 w 609600"/>
              <a:gd name="connsiteY8" fmla="*/ 118534 h 341489"/>
              <a:gd name="connsiteX9" fmla="*/ 242712 w 609600"/>
              <a:gd name="connsiteY9" fmla="*/ 0 h 341489"/>
              <a:gd name="connsiteX10" fmla="*/ 276578 w 609600"/>
              <a:gd name="connsiteY10" fmla="*/ 16934 h 341489"/>
              <a:gd name="connsiteX11" fmla="*/ 149579 w 609600"/>
              <a:gd name="connsiteY11" fmla="*/ 8467 h 341489"/>
              <a:gd name="connsiteX12" fmla="*/ 0 w 609600"/>
              <a:gd name="connsiteY12" fmla="*/ 79022 h 341489"/>
              <a:gd name="connsiteX0" fmla="*/ 0 w 609600"/>
              <a:gd name="connsiteY0" fmla="*/ 72309 h 334776"/>
              <a:gd name="connsiteX1" fmla="*/ 98778 w 609600"/>
              <a:gd name="connsiteY1" fmla="*/ 182376 h 334776"/>
              <a:gd name="connsiteX2" fmla="*/ 93134 w 609600"/>
              <a:gd name="connsiteY2" fmla="*/ 312199 h 334776"/>
              <a:gd name="connsiteX3" fmla="*/ 285045 w 609600"/>
              <a:gd name="connsiteY3" fmla="*/ 258576 h 334776"/>
              <a:gd name="connsiteX4" fmla="*/ 414867 w 609600"/>
              <a:gd name="connsiteY4" fmla="*/ 272688 h 334776"/>
              <a:gd name="connsiteX5" fmla="*/ 609600 w 609600"/>
              <a:gd name="connsiteY5" fmla="*/ 334776 h 334776"/>
              <a:gd name="connsiteX6" fmla="*/ 589845 w 609600"/>
              <a:gd name="connsiteY6" fmla="*/ 219065 h 334776"/>
              <a:gd name="connsiteX7" fmla="*/ 499534 w 609600"/>
              <a:gd name="connsiteY7" fmla="*/ 162621 h 334776"/>
              <a:gd name="connsiteX8" fmla="*/ 383823 w 609600"/>
              <a:gd name="connsiteY8" fmla="*/ 111821 h 334776"/>
              <a:gd name="connsiteX9" fmla="*/ 276578 w 609600"/>
              <a:gd name="connsiteY9" fmla="*/ 10221 h 334776"/>
              <a:gd name="connsiteX10" fmla="*/ 149579 w 609600"/>
              <a:gd name="connsiteY10" fmla="*/ 1754 h 334776"/>
              <a:gd name="connsiteX11" fmla="*/ 0 w 609600"/>
              <a:gd name="connsiteY11" fmla="*/ 72309 h 334776"/>
              <a:gd name="connsiteX0" fmla="*/ 0 w 609600"/>
              <a:gd name="connsiteY0" fmla="*/ 81843 h 344310"/>
              <a:gd name="connsiteX1" fmla="*/ 98778 w 609600"/>
              <a:gd name="connsiteY1" fmla="*/ 191910 h 344310"/>
              <a:gd name="connsiteX2" fmla="*/ 93134 w 609600"/>
              <a:gd name="connsiteY2" fmla="*/ 321733 h 344310"/>
              <a:gd name="connsiteX3" fmla="*/ 285045 w 609600"/>
              <a:gd name="connsiteY3" fmla="*/ 268110 h 344310"/>
              <a:gd name="connsiteX4" fmla="*/ 414867 w 609600"/>
              <a:gd name="connsiteY4" fmla="*/ 282222 h 344310"/>
              <a:gd name="connsiteX5" fmla="*/ 609600 w 609600"/>
              <a:gd name="connsiteY5" fmla="*/ 344310 h 344310"/>
              <a:gd name="connsiteX6" fmla="*/ 589845 w 609600"/>
              <a:gd name="connsiteY6" fmla="*/ 228599 h 344310"/>
              <a:gd name="connsiteX7" fmla="*/ 499534 w 609600"/>
              <a:gd name="connsiteY7" fmla="*/ 172155 h 344310"/>
              <a:gd name="connsiteX8" fmla="*/ 383823 w 609600"/>
              <a:gd name="connsiteY8" fmla="*/ 121355 h 344310"/>
              <a:gd name="connsiteX9" fmla="*/ 245534 w 609600"/>
              <a:gd name="connsiteY9" fmla="*/ 0 h 344310"/>
              <a:gd name="connsiteX10" fmla="*/ 149579 w 609600"/>
              <a:gd name="connsiteY10" fmla="*/ 11288 h 344310"/>
              <a:gd name="connsiteX11" fmla="*/ 0 w 609600"/>
              <a:gd name="connsiteY11" fmla="*/ 81843 h 344310"/>
              <a:gd name="connsiteX0" fmla="*/ 0 w 609600"/>
              <a:gd name="connsiteY0" fmla="*/ 81843 h 344310"/>
              <a:gd name="connsiteX1" fmla="*/ 98778 w 609600"/>
              <a:gd name="connsiteY1" fmla="*/ 191910 h 344310"/>
              <a:gd name="connsiteX2" fmla="*/ 93134 w 609600"/>
              <a:gd name="connsiteY2" fmla="*/ 321733 h 344310"/>
              <a:gd name="connsiteX3" fmla="*/ 285045 w 609600"/>
              <a:gd name="connsiteY3" fmla="*/ 268110 h 344310"/>
              <a:gd name="connsiteX4" fmla="*/ 414867 w 609600"/>
              <a:gd name="connsiteY4" fmla="*/ 282222 h 344310"/>
              <a:gd name="connsiteX5" fmla="*/ 609600 w 609600"/>
              <a:gd name="connsiteY5" fmla="*/ 344310 h 344310"/>
              <a:gd name="connsiteX6" fmla="*/ 589845 w 609600"/>
              <a:gd name="connsiteY6" fmla="*/ 228599 h 344310"/>
              <a:gd name="connsiteX7" fmla="*/ 499534 w 609600"/>
              <a:gd name="connsiteY7" fmla="*/ 172155 h 344310"/>
              <a:gd name="connsiteX8" fmla="*/ 383823 w 609600"/>
              <a:gd name="connsiteY8" fmla="*/ 121355 h 344310"/>
              <a:gd name="connsiteX9" fmla="*/ 245534 w 609600"/>
              <a:gd name="connsiteY9" fmla="*/ 0 h 344310"/>
              <a:gd name="connsiteX10" fmla="*/ 149579 w 609600"/>
              <a:gd name="connsiteY10" fmla="*/ 11288 h 344310"/>
              <a:gd name="connsiteX11" fmla="*/ 53623 w 609600"/>
              <a:gd name="connsiteY11" fmla="*/ 47976 h 344310"/>
              <a:gd name="connsiteX12" fmla="*/ 0 w 609600"/>
              <a:gd name="connsiteY12" fmla="*/ 81843 h 344310"/>
              <a:gd name="connsiteX0" fmla="*/ 0 w 609600"/>
              <a:gd name="connsiteY0" fmla="*/ 81843 h 344310"/>
              <a:gd name="connsiteX1" fmla="*/ 98778 w 609600"/>
              <a:gd name="connsiteY1" fmla="*/ 191910 h 344310"/>
              <a:gd name="connsiteX2" fmla="*/ 93134 w 609600"/>
              <a:gd name="connsiteY2" fmla="*/ 321733 h 344310"/>
              <a:gd name="connsiteX3" fmla="*/ 285045 w 609600"/>
              <a:gd name="connsiteY3" fmla="*/ 268110 h 344310"/>
              <a:gd name="connsiteX4" fmla="*/ 414867 w 609600"/>
              <a:gd name="connsiteY4" fmla="*/ 293511 h 344310"/>
              <a:gd name="connsiteX5" fmla="*/ 609600 w 609600"/>
              <a:gd name="connsiteY5" fmla="*/ 344310 h 344310"/>
              <a:gd name="connsiteX6" fmla="*/ 589845 w 609600"/>
              <a:gd name="connsiteY6" fmla="*/ 228599 h 344310"/>
              <a:gd name="connsiteX7" fmla="*/ 499534 w 609600"/>
              <a:gd name="connsiteY7" fmla="*/ 172155 h 344310"/>
              <a:gd name="connsiteX8" fmla="*/ 383823 w 609600"/>
              <a:gd name="connsiteY8" fmla="*/ 121355 h 344310"/>
              <a:gd name="connsiteX9" fmla="*/ 245534 w 609600"/>
              <a:gd name="connsiteY9" fmla="*/ 0 h 344310"/>
              <a:gd name="connsiteX10" fmla="*/ 149579 w 609600"/>
              <a:gd name="connsiteY10" fmla="*/ 11288 h 344310"/>
              <a:gd name="connsiteX11" fmla="*/ 53623 w 609600"/>
              <a:gd name="connsiteY11" fmla="*/ 47976 h 344310"/>
              <a:gd name="connsiteX12" fmla="*/ 0 w 609600"/>
              <a:gd name="connsiteY12" fmla="*/ 81843 h 344310"/>
              <a:gd name="connsiteX0" fmla="*/ 0 w 609600"/>
              <a:gd name="connsiteY0" fmla="*/ 81843 h 344310"/>
              <a:gd name="connsiteX1" fmla="*/ 98778 w 609600"/>
              <a:gd name="connsiteY1" fmla="*/ 191910 h 344310"/>
              <a:gd name="connsiteX2" fmla="*/ 93134 w 609600"/>
              <a:gd name="connsiteY2" fmla="*/ 321733 h 344310"/>
              <a:gd name="connsiteX3" fmla="*/ 290689 w 609600"/>
              <a:gd name="connsiteY3" fmla="*/ 276577 h 344310"/>
              <a:gd name="connsiteX4" fmla="*/ 414867 w 609600"/>
              <a:gd name="connsiteY4" fmla="*/ 293511 h 344310"/>
              <a:gd name="connsiteX5" fmla="*/ 609600 w 609600"/>
              <a:gd name="connsiteY5" fmla="*/ 344310 h 344310"/>
              <a:gd name="connsiteX6" fmla="*/ 589845 w 609600"/>
              <a:gd name="connsiteY6" fmla="*/ 228599 h 344310"/>
              <a:gd name="connsiteX7" fmla="*/ 499534 w 609600"/>
              <a:gd name="connsiteY7" fmla="*/ 172155 h 344310"/>
              <a:gd name="connsiteX8" fmla="*/ 383823 w 609600"/>
              <a:gd name="connsiteY8" fmla="*/ 121355 h 344310"/>
              <a:gd name="connsiteX9" fmla="*/ 245534 w 609600"/>
              <a:gd name="connsiteY9" fmla="*/ 0 h 344310"/>
              <a:gd name="connsiteX10" fmla="*/ 149579 w 609600"/>
              <a:gd name="connsiteY10" fmla="*/ 11288 h 344310"/>
              <a:gd name="connsiteX11" fmla="*/ 53623 w 609600"/>
              <a:gd name="connsiteY11" fmla="*/ 47976 h 344310"/>
              <a:gd name="connsiteX12" fmla="*/ 0 w 609600"/>
              <a:gd name="connsiteY12" fmla="*/ 81843 h 344310"/>
              <a:gd name="connsiteX0" fmla="*/ 0 w 637823"/>
              <a:gd name="connsiteY0" fmla="*/ 81843 h 344310"/>
              <a:gd name="connsiteX1" fmla="*/ 98778 w 637823"/>
              <a:gd name="connsiteY1" fmla="*/ 191910 h 344310"/>
              <a:gd name="connsiteX2" fmla="*/ 93134 w 637823"/>
              <a:gd name="connsiteY2" fmla="*/ 321733 h 344310"/>
              <a:gd name="connsiteX3" fmla="*/ 290689 w 637823"/>
              <a:gd name="connsiteY3" fmla="*/ 276577 h 344310"/>
              <a:gd name="connsiteX4" fmla="*/ 414867 w 637823"/>
              <a:gd name="connsiteY4" fmla="*/ 293511 h 344310"/>
              <a:gd name="connsiteX5" fmla="*/ 609600 w 637823"/>
              <a:gd name="connsiteY5" fmla="*/ 344310 h 344310"/>
              <a:gd name="connsiteX6" fmla="*/ 637823 w 637823"/>
              <a:gd name="connsiteY6" fmla="*/ 256821 h 344310"/>
              <a:gd name="connsiteX7" fmla="*/ 499534 w 637823"/>
              <a:gd name="connsiteY7" fmla="*/ 172155 h 344310"/>
              <a:gd name="connsiteX8" fmla="*/ 383823 w 637823"/>
              <a:gd name="connsiteY8" fmla="*/ 121355 h 344310"/>
              <a:gd name="connsiteX9" fmla="*/ 245534 w 637823"/>
              <a:gd name="connsiteY9" fmla="*/ 0 h 344310"/>
              <a:gd name="connsiteX10" fmla="*/ 149579 w 637823"/>
              <a:gd name="connsiteY10" fmla="*/ 11288 h 344310"/>
              <a:gd name="connsiteX11" fmla="*/ 53623 w 637823"/>
              <a:gd name="connsiteY11" fmla="*/ 47976 h 344310"/>
              <a:gd name="connsiteX12" fmla="*/ 0 w 637823"/>
              <a:gd name="connsiteY12" fmla="*/ 81843 h 344310"/>
              <a:gd name="connsiteX0" fmla="*/ 62089 w 699912"/>
              <a:gd name="connsiteY0" fmla="*/ 81843 h 344310"/>
              <a:gd name="connsiteX1" fmla="*/ 0 w 699912"/>
              <a:gd name="connsiteY1" fmla="*/ 299860 h 344310"/>
              <a:gd name="connsiteX2" fmla="*/ 155223 w 699912"/>
              <a:gd name="connsiteY2" fmla="*/ 321733 h 344310"/>
              <a:gd name="connsiteX3" fmla="*/ 352778 w 699912"/>
              <a:gd name="connsiteY3" fmla="*/ 276577 h 344310"/>
              <a:gd name="connsiteX4" fmla="*/ 476956 w 699912"/>
              <a:gd name="connsiteY4" fmla="*/ 293511 h 344310"/>
              <a:gd name="connsiteX5" fmla="*/ 671689 w 699912"/>
              <a:gd name="connsiteY5" fmla="*/ 344310 h 344310"/>
              <a:gd name="connsiteX6" fmla="*/ 699912 w 699912"/>
              <a:gd name="connsiteY6" fmla="*/ 256821 h 344310"/>
              <a:gd name="connsiteX7" fmla="*/ 561623 w 699912"/>
              <a:gd name="connsiteY7" fmla="*/ 172155 h 344310"/>
              <a:gd name="connsiteX8" fmla="*/ 445912 w 699912"/>
              <a:gd name="connsiteY8" fmla="*/ 121355 h 344310"/>
              <a:gd name="connsiteX9" fmla="*/ 307623 w 699912"/>
              <a:gd name="connsiteY9" fmla="*/ 0 h 344310"/>
              <a:gd name="connsiteX10" fmla="*/ 211668 w 699912"/>
              <a:gd name="connsiteY10" fmla="*/ 11288 h 344310"/>
              <a:gd name="connsiteX11" fmla="*/ 115712 w 699912"/>
              <a:gd name="connsiteY11" fmla="*/ 47976 h 344310"/>
              <a:gd name="connsiteX12" fmla="*/ 62089 w 699912"/>
              <a:gd name="connsiteY12" fmla="*/ 81843 h 344310"/>
              <a:gd name="connsiteX0" fmla="*/ 0 w 724606"/>
              <a:gd name="connsiteY0" fmla="*/ 158043 h 344310"/>
              <a:gd name="connsiteX1" fmla="*/ 24694 w 724606"/>
              <a:gd name="connsiteY1" fmla="*/ 299860 h 344310"/>
              <a:gd name="connsiteX2" fmla="*/ 179917 w 724606"/>
              <a:gd name="connsiteY2" fmla="*/ 321733 h 344310"/>
              <a:gd name="connsiteX3" fmla="*/ 377472 w 724606"/>
              <a:gd name="connsiteY3" fmla="*/ 276577 h 344310"/>
              <a:gd name="connsiteX4" fmla="*/ 501650 w 724606"/>
              <a:gd name="connsiteY4" fmla="*/ 293511 h 344310"/>
              <a:gd name="connsiteX5" fmla="*/ 696383 w 724606"/>
              <a:gd name="connsiteY5" fmla="*/ 344310 h 344310"/>
              <a:gd name="connsiteX6" fmla="*/ 724606 w 724606"/>
              <a:gd name="connsiteY6" fmla="*/ 256821 h 344310"/>
              <a:gd name="connsiteX7" fmla="*/ 586317 w 724606"/>
              <a:gd name="connsiteY7" fmla="*/ 172155 h 344310"/>
              <a:gd name="connsiteX8" fmla="*/ 470606 w 724606"/>
              <a:gd name="connsiteY8" fmla="*/ 121355 h 344310"/>
              <a:gd name="connsiteX9" fmla="*/ 332317 w 724606"/>
              <a:gd name="connsiteY9" fmla="*/ 0 h 344310"/>
              <a:gd name="connsiteX10" fmla="*/ 236362 w 724606"/>
              <a:gd name="connsiteY10" fmla="*/ 11288 h 344310"/>
              <a:gd name="connsiteX11" fmla="*/ 140406 w 724606"/>
              <a:gd name="connsiteY11" fmla="*/ 47976 h 344310"/>
              <a:gd name="connsiteX12" fmla="*/ 0 w 724606"/>
              <a:gd name="connsiteY12" fmla="*/ 158043 h 344310"/>
              <a:gd name="connsiteX0" fmla="*/ 180 w 724786"/>
              <a:gd name="connsiteY0" fmla="*/ 158043 h 344310"/>
              <a:gd name="connsiteX1" fmla="*/ 1263 w 724786"/>
              <a:gd name="connsiteY1" fmla="*/ 242127 h 344310"/>
              <a:gd name="connsiteX2" fmla="*/ 24874 w 724786"/>
              <a:gd name="connsiteY2" fmla="*/ 299860 h 344310"/>
              <a:gd name="connsiteX3" fmla="*/ 180097 w 724786"/>
              <a:gd name="connsiteY3" fmla="*/ 321733 h 344310"/>
              <a:gd name="connsiteX4" fmla="*/ 377652 w 724786"/>
              <a:gd name="connsiteY4" fmla="*/ 276577 h 344310"/>
              <a:gd name="connsiteX5" fmla="*/ 501830 w 724786"/>
              <a:gd name="connsiteY5" fmla="*/ 293511 h 344310"/>
              <a:gd name="connsiteX6" fmla="*/ 696563 w 724786"/>
              <a:gd name="connsiteY6" fmla="*/ 344310 h 344310"/>
              <a:gd name="connsiteX7" fmla="*/ 724786 w 724786"/>
              <a:gd name="connsiteY7" fmla="*/ 256821 h 344310"/>
              <a:gd name="connsiteX8" fmla="*/ 586497 w 724786"/>
              <a:gd name="connsiteY8" fmla="*/ 172155 h 344310"/>
              <a:gd name="connsiteX9" fmla="*/ 470786 w 724786"/>
              <a:gd name="connsiteY9" fmla="*/ 121355 h 344310"/>
              <a:gd name="connsiteX10" fmla="*/ 332497 w 724786"/>
              <a:gd name="connsiteY10" fmla="*/ 0 h 344310"/>
              <a:gd name="connsiteX11" fmla="*/ 236542 w 724786"/>
              <a:gd name="connsiteY11" fmla="*/ 11288 h 344310"/>
              <a:gd name="connsiteX12" fmla="*/ 140586 w 724786"/>
              <a:gd name="connsiteY12" fmla="*/ 47976 h 344310"/>
              <a:gd name="connsiteX13" fmla="*/ 180 w 724786"/>
              <a:gd name="connsiteY13" fmla="*/ 158043 h 344310"/>
              <a:gd name="connsiteX0" fmla="*/ 180 w 724786"/>
              <a:gd name="connsiteY0" fmla="*/ 158043 h 387350"/>
              <a:gd name="connsiteX1" fmla="*/ 1263 w 724786"/>
              <a:gd name="connsiteY1" fmla="*/ 242127 h 387350"/>
              <a:gd name="connsiteX2" fmla="*/ 24874 w 724786"/>
              <a:gd name="connsiteY2" fmla="*/ 299860 h 387350"/>
              <a:gd name="connsiteX3" fmla="*/ 116597 w 724786"/>
              <a:gd name="connsiteY3" fmla="*/ 387350 h 387350"/>
              <a:gd name="connsiteX4" fmla="*/ 377652 w 724786"/>
              <a:gd name="connsiteY4" fmla="*/ 276577 h 387350"/>
              <a:gd name="connsiteX5" fmla="*/ 501830 w 724786"/>
              <a:gd name="connsiteY5" fmla="*/ 293511 h 387350"/>
              <a:gd name="connsiteX6" fmla="*/ 696563 w 724786"/>
              <a:gd name="connsiteY6" fmla="*/ 344310 h 387350"/>
              <a:gd name="connsiteX7" fmla="*/ 724786 w 724786"/>
              <a:gd name="connsiteY7" fmla="*/ 256821 h 387350"/>
              <a:gd name="connsiteX8" fmla="*/ 586497 w 724786"/>
              <a:gd name="connsiteY8" fmla="*/ 172155 h 387350"/>
              <a:gd name="connsiteX9" fmla="*/ 470786 w 724786"/>
              <a:gd name="connsiteY9" fmla="*/ 121355 h 387350"/>
              <a:gd name="connsiteX10" fmla="*/ 332497 w 724786"/>
              <a:gd name="connsiteY10" fmla="*/ 0 h 387350"/>
              <a:gd name="connsiteX11" fmla="*/ 236542 w 724786"/>
              <a:gd name="connsiteY11" fmla="*/ 11288 h 387350"/>
              <a:gd name="connsiteX12" fmla="*/ 140586 w 724786"/>
              <a:gd name="connsiteY12" fmla="*/ 47976 h 387350"/>
              <a:gd name="connsiteX13" fmla="*/ 180 w 724786"/>
              <a:gd name="connsiteY13" fmla="*/ 158043 h 387350"/>
              <a:gd name="connsiteX0" fmla="*/ 180 w 724786"/>
              <a:gd name="connsiteY0" fmla="*/ 158043 h 388760"/>
              <a:gd name="connsiteX1" fmla="*/ 1263 w 724786"/>
              <a:gd name="connsiteY1" fmla="*/ 242127 h 388760"/>
              <a:gd name="connsiteX2" fmla="*/ 24874 w 724786"/>
              <a:gd name="connsiteY2" fmla="*/ 299860 h 388760"/>
              <a:gd name="connsiteX3" fmla="*/ 116597 w 724786"/>
              <a:gd name="connsiteY3" fmla="*/ 387350 h 388760"/>
              <a:gd name="connsiteX4" fmla="*/ 352252 w 724786"/>
              <a:gd name="connsiteY4" fmla="*/ 388760 h 388760"/>
              <a:gd name="connsiteX5" fmla="*/ 501830 w 724786"/>
              <a:gd name="connsiteY5" fmla="*/ 293511 h 388760"/>
              <a:gd name="connsiteX6" fmla="*/ 696563 w 724786"/>
              <a:gd name="connsiteY6" fmla="*/ 344310 h 388760"/>
              <a:gd name="connsiteX7" fmla="*/ 724786 w 724786"/>
              <a:gd name="connsiteY7" fmla="*/ 256821 h 388760"/>
              <a:gd name="connsiteX8" fmla="*/ 586497 w 724786"/>
              <a:gd name="connsiteY8" fmla="*/ 172155 h 388760"/>
              <a:gd name="connsiteX9" fmla="*/ 470786 w 724786"/>
              <a:gd name="connsiteY9" fmla="*/ 121355 h 388760"/>
              <a:gd name="connsiteX10" fmla="*/ 332497 w 724786"/>
              <a:gd name="connsiteY10" fmla="*/ 0 h 388760"/>
              <a:gd name="connsiteX11" fmla="*/ 236542 w 724786"/>
              <a:gd name="connsiteY11" fmla="*/ 11288 h 388760"/>
              <a:gd name="connsiteX12" fmla="*/ 140586 w 724786"/>
              <a:gd name="connsiteY12" fmla="*/ 47976 h 388760"/>
              <a:gd name="connsiteX13" fmla="*/ 180 w 724786"/>
              <a:gd name="connsiteY13" fmla="*/ 158043 h 388760"/>
              <a:gd name="connsiteX0" fmla="*/ 180 w 724786"/>
              <a:gd name="connsiteY0" fmla="*/ 158043 h 439561"/>
              <a:gd name="connsiteX1" fmla="*/ 1263 w 724786"/>
              <a:gd name="connsiteY1" fmla="*/ 242127 h 439561"/>
              <a:gd name="connsiteX2" fmla="*/ 24874 w 724786"/>
              <a:gd name="connsiteY2" fmla="*/ 299860 h 439561"/>
              <a:gd name="connsiteX3" fmla="*/ 116597 w 724786"/>
              <a:gd name="connsiteY3" fmla="*/ 387350 h 439561"/>
              <a:gd name="connsiteX4" fmla="*/ 352252 w 724786"/>
              <a:gd name="connsiteY4" fmla="*/ 388760 h 439561"/>
              <a:gd name="connsiteX5" fmla="*/ 487014 w 724786"/>
              <a:gd name="connsiteY5" fmla="*/ 439561 h 439561"/>
              <a:gd name="connsiteX6" fmla="*/ 696563 w 724786"/>
              <a:gd name="connsiteY6" fmla="*/ 344310 h 439561"/>
              <a:gd name="connsiteX7" fmla="*/ 724786 w 724786"/>
              <a:gd name="connsiteY7" fmla="*/ 256821 h 439561"/>
              <a:gd name="connsiteX8" fmla="*/ 586497 w 724786"/>
              <a:gd name="connsiteY8" fmla="*/ 172155 h 439561"/>
              <a:gd name="connsiteX9" fmla="*/ 470786 w 724786"/>
              <a:gd name="connsiteY9" fmla="*/ 121355 h 439561"/>
              <a:gd name="connsiteX10" fmla="*/ 332497 w 724786"/>
              <a:gd name="connsiteY10" fmla="*/ 0 h 439561"/>
              <a:gd name="connsiteX11" fmla="*/ 236542 w 724786"/>
              <a:gd name="connsiteY11" fmla="*/ 11288 h 439561"/>
              <a:gd name="connsiteX12" fmla="*/ 140586 w 724786"/>
              <a:gd name="connsiteY12" fmla="*/ 47976 h 439561"/>
              <a:gd name="connsiteX13" fmla="*/ 180 w 724786"/>
              <a:gd name="connsiteY13" fmla="*/ 158043 h 439561"/>
              <a:gd name="connsiteX0" fmla="*/ 180 w 724786"/>
              <a:gd name="connsiteY0" fmla="*/ 158043 h 449187"/>
              <a:gd name="connsiteX1" fmla="*/ 1263 w 724786"/>
              <a:gd name="connsiteY1" fmla="*/ 242127 h 449187"/>
              <a:gd name="connsiteX2" fmla="*/ 24874 w 724786"/>
              <a:gd name="connsiteY2" fmla="*/ 299860 h 449187"/>
              <a:gd name="connsiteX3" fmla="*/ 116597 w 724786"/>
              <a:gd name="connsiteY3" fmla="*/ 387350 h 449187"/>
              <a:gd name="connsiteX4" fmla="*/ 352252 w 724786"/>
              <a:gd name="connsiteY4" fmla="*/ 388760 h 449187"/>
              <a:gd name="connsiteX5" fmla="*/ 487014 w 724786"/>
              <a:gd name="connsiteY5" fmla="*/ 439561 h 449187"/>
              <a:gd name="connsiteX6" fmla="*/ 604513 w 724786"/>
              <a:gd name="connsiteY6" fmla="*/ 443210 h 449187"/>
              <a:gd name="connsiteX7" fmla="*/ 696563 w 724786"/>
              <a:gd name="connsiteY7" fmla="*/ 344310 h 449187"/>
              <a:gd name="connsiteX8" fmla="*/ 724786 w 724786"/>
              <a:gd name="connsiteY8" fmla="*/ 256821 h 449187"/>
              <a:gd name="connsiteX9" fmla="*/ 586497 w 724786"/>
              <a:gd name="connsiteY9" fmla="*/ 172155 h 449187"/>
              <a:gd name="connsiteX10" fmla="*/ 470786 w 724786"/>
              <a:gd name="connsiteY10" fmla="*/ 121355 h 449187"/>
              <a:gd name="connsiteX11" fmla="*/ 332497 w 724786"/>
              <a:gd name="connsiteY11" fmla="*/ 0 h 449187"/>
              <a:gd name="connsiteX12" fmla="*/ 236542 w 724786"/>
              <a:gd name="connsiteY12" fmla="*/ 11288 h 449187"/>
              <a:gd name="connsiteX13" fmla="*/ 140586 w 724786"/>
              <a:gd name="connsiteY13" fmla="*/ 47976 h 449187"/>
              <a:gd name="connsiteX14" fmla="*/ 180 w 724786"/>
              <a:gd name="connsiteY14" fmla="*/ 158043 h 449187"/>
              <a:gd name="connsiteX0" fmla="*/ 180 w 724786"/>
              <a:gd name="connsiteY0" fmla="*/ 158043 h 514811"/>
              <a:gd name="connsiteX1" fmla="*/ 1263 w 724786"/>
              <a:gd name="connsiteY1" fmla="*/ 242127 h 514811"/>
              <a:gd name="connsiteX2" fmla="*/ 24874 w 724786"/>
              <a:gd name="connsiteY2" fmla="*/ 299860 h 514811"/>
              <a:gd name="connsiteX3" fmla="*/ 116597 w 724786"/>
              <a:gd name="connsiteY3" fmla="*/ 387350 h 514811"/>
              <a:gd name="connsiteX4" fmla="*/ 352252 w 724786"/>
              <a:gd name="connsiteY4" fmla="*/ 388760 h 514811"/>
              <a:gd name="connsiteX5" fmla="*/ 487014 w 724786"/>
              <a:gd name="connsiteY5" fmla="*/ 439561 h 514811"/>
              <a:gd name="connsiteX6" fmla="*/ 604513 w 724786"/>
              <a:gd name="connsiteY6" fmla="*/ 443210 h 514811"/>
              <a:gd name="connsiteX7" fmla="*/ 697646 w 724786"/>
              <a:gd name="connsiteY7" fmla="*/ 513060 h 514811"/>
              <a:gd name="connsiteX8" fmla="*/ 696563 w 724786"/>
              <a:gd name="connsiteY8" fmla="*/ 344310 h 514811"/>
              <a:gd name="connsiteX9" fmla="*/ 724786 w 724786"/>
              <a:gd name="connsiteY9" fmla="*/ 256821 h 514811"/>
              <a:gd name="connsiteX10" fmla="*/ 586497 w 724786"/>
              <a:gd name="connsiteY10" fmla="*/ 172155 h 514811"/>
              <a:gd name="connsiteX11" fmla="*/ 470786 w 724786"/>
              <a:gd name="connsiteY11" fmla="*/ 121355 h 514811"/>
              <a:gd name="connsiteX12" fmla="*/ 332497 w 724786"/>
              <a:gd name="connsiteY12" fmla="*/ 0 h 514811"/>
              <a:gd name="connsiteX13" fmla="*/ 236542 w 724786"/>
              <a:gd name="connsiteY13" fmla="*/ 11288 h 514811"/>
              <a:gd name="connsiteX14" fmla="*/ 140586 w 724786"/>
              <a:gd name="connsiteY14" fmla="*/ 47976 h 514811"/>
              <a:gd name="connsiteX15" fmla="*/ 180 w 724786"/>
              <a:gd name="connsiteY15" fmla="*/ 158043 h 514811"/>
              <a:gd name="connsiteX0" fmla="*/ 180 w 724786"/>
              <a:gd name="connsiteY0" fmla="*/ 158043 h 515122"/>
              <a:gd name="connsiteX1" fmla="*/ 1263 w 724786"/>
              <a:gd name="connsiteY1" fmla="*/ 242127 h 515122"/>
              <a:gd name="connsiteX2" fmla="*/ 24874 w 724786"/>
              <a:gd name="connsiteY2" fmla="*/ 299860 h 515122"/>
              <a:gd name="connsiteX3" fmla="*/ 116597 w 724786"/>
              <a:gd name="connsiteY3" fmla="*/ 387350 h 515122"/>
              <a:gd name="connsiteX4" fmla="*/ 352252 w 724786"/>
              <a:gd name="connsiteY4" fmla="*/ 388760 h 515122"/>
              <a:gd name="connsiteX5" fmla="*/ 487014 w 724786"/>
              <a:gd name="connsiteY5" fmla="*/ 439561 h 515122"/>
              <a:gd name="connsiteX6" fmla="*/ 596046 w 724786"/>
              <a:gd name="connsiteY6" fmla="*/ 460143 h 515122"/>
              <a:gd name="connsiteX7" fmla="*/ 697646 w 724786"/>
              <a:gd name="connsiteY7" fmla="*/ 513060 h 515122"/>
              <a:gd name="connsiteX8" fmla="*/ 696563 w 724786"/>
              <a:gd name="connsiteY8" fmla="*/ 344310 h 515122"/>
              <a:gd name="connsiteX9" fmla="*/ 724786 w 724786"/>
              <a:gd name="connsiteY9" fmla="*/ 256821 h 515122"/>
              <a:gd name="connsiteX10" fmla="*/ 586497 w 724786"/>
              <a:gd name="connsiteY10" fmla="*/ 172155 h 515122"/>
              <a:gd name="connsiteX11" fmla="*/ 470786 w 724786"/>
              <a:gd name="connsiteY11" fmla="*/ 121355 h 515122"/>
              <a:gd name="connsiteX12" fmla="*/ 332497 w 724786"/>
              <a:gd name="connsiteY12" fmla="*/ 0 h 515122"/>
              <a:gd name="connsiteX13" fmla="*/ 236542 w 724786"/>
              <a:gd name="connsiteY13" fmla="*/ 11288 h 515122"/>
              <a:gd name="connsiteX14" fmla="*/ 140586 w 724786"/>
              <a:gd name="connsiteY14" fmla="*/ 47976 h 515122"/>
              <a:gd name="connsiteX15" fmla="*/ 180 w 724786"/>
              <a:gd name="connsiteY15" fmla="*/ 158043 h 515122"/>
              <a:gd name="connsiteX0" fmla="*/ 180 w 724786"/>
              <a:gd name="connsiteY0" fmla="*/ 158043 h 515122"/>
              <a:gd name="connsiteX1" fmla="*/ 1263 w 724786"/>
              <a:gd name="connsiteY1" fmla="*/ 242127 h 515122"/>
              <a:gd name="connsiteX2" fmla="*/ 24874 w 724786"/>
              <a:gd name="connsiteY2" fmla="*/ 299860 h 515122"/>
              <a:gd name="connsiteX3" fmla="*/ 116597 w 724786"/>
              <a:gd name="connsiteY3" fmla="*/ 387350 h 515122"/>
              <a:gd name="connsiteX4" fmla="*/ 352252 w 724786"/>
              <a:gd name="connsiteY4" fmla="*/ 388760 h 515122"/>
              <a:gd name="connsiteX5" fmla="*/ 487014 w 724786"/>
              <a:gd name="connsiteY5" fmla="*/ 439561 h 515122"/>
              <a:gd name="connsiteX6" fmla="*/ 596046 w 724786"/>
              <a:gd name="connsiteY6" fmla="*/ 460143 h 515122"/>
              <a:gd name="connsiteX7" fmla="*/ 697646 w 724786"/>
              <a:gd name="connsiteY7" fmla="*/ 513060 h 515122"/>
              <a:gd name="connsiteX8" fmla="*/ 696563 w 724786"/>
              <a:gd name="connsiteY8" fmla="*/ 344310 h 515122"/>
              <a:gd name="connsiteX9" fmla="*/ 724786 w 724786"/>
              <a:gd name="connsiteY9" fmla="*/ 256821 h 515122"/>
              <a:gd name="connsiteX10" fmla="*/ 586497 w 724786"/>
              <a:gd name="connsiteY10" fmla="*/ 172155 h 515122"/>
              <a:gd name="connsiteX11" fmla="*/ 470786 w 724786"/>
              <a:gd name="connsiteY11" fmla="*/ 121355 h 515122"/>
              <a:gd name="connsiteX12" fmla="*/ 332497 w 724786"/>
              <a:gd name="connsiteY12" fmla="*/ 0 h 515122"/>
              <a:gd name="connsiteX13" fmla="*/ 236542 w 724786"/>
              <a:gd name="connsiteY13" fmla="*/ 11288 h 515122"/>
              <a:gd name="connsiteX14" fmla="*/ 140586 w 724786"/>
              <a:gd name="connsiteY14" fmla="*/ 47976 h 515122"/>
              <a:gd name="connsiteX15" fmla="*/ 180 w 724786"/>
              <a:gd name="connsiteY15" fmla="*/ 158043 h 515122"/>
              <a:gd name="connsiteX0" fmla="*/ 180 w 724786"/>
              <a:gd name="connsiteY0" fmla="*/ 158043 h 515830"/>
              <a:gd name="connsiteX1" fmla="*/ 1263 w 724786"/>
              <a:gd name="connsiteY1" fmla="*/ 242127 h 515830"/>
              <a:gd name="connsiteX2" fmla="*/ 24874 w 724786"/>
              <a:gd name="connsiteY2" fmla="*/ 299860 h 515830"/>
              <a:gd name="connsiteX3" fmla="*/ 116597 w 724786"/>
              <a:gd name="connsiteY3" fmla="*/ 387350 h 515830"/>
              <a:gd name="connsiteX4" fmla="*/ 352252 w 724786"/>
              <a:gd name="connsiteY4" fmla="*/ 388760 h 515830"/>
              <a:gd name="connsiteX5" fmla="*/ 487014 w 724786"/>
              <a:gd name="connsiteY5" fmla="*/ 439561 h 515830"/>
              <a:gd name="connsiteX6" fmla="*/ 596046 w 724786"/>
              <a:gd name="connsiteY6" fmla="*/ 460143 h 515830"/>
              <a:gd name="connsiteX7" fmla="*/ 697646 w 724786"/>
              <a:gd name="connsiteY7" fmla="*/ 513060 h 515830"/>
              <a:gd name="connsiteX8" fmla="*/ 696563 w 724786"/>
              <a:gd name="connsiteY8" fmla="*/ 344310 h 515830"/>
              <a:gd name="connsiteX9" fmla="*/ 724786 w 724786"/>
              <a:gd name="connsiteY9" fmla="*/ 256821 h 515830"/>
              <a:gd name="connsiteX10" fmla="*/ 586497 w 724786"/>
              <a:gd name="connsiteY10" fmla="*/ 172155 h 515830"/>
              <a:gd name="connsiteX11" fmla="*/ 470786 w 724786"/>
              <a:gd name="connsiteY11" fmla="*/ 121355 h 515830"/>
              <a:gd name="connsiteX12" fmla="*/ 332497 w 724786"/>
              <a:gd name="connsiteY12" fmla="*/ 0 h 515830"/>
              <a:gd name="connsiteX13" fmla="*/ 236542 w 724786"/>
              <a:gd name="connsiteY13" fmla="*/ 11288 h 515830"/>
              <a:gd name="connsiteX14" fmla="*/ 140586 w 724786"/>
              <a:gd name="connsiteY14" fmla="*/ 47976 h 515830"/>
              <a:gd name="connsiteX15" fmla="*/ 180 w 724786"/>
              <a:gd name="connsiteY15" fmla="*/ 158043 h 515830"/>
              <a:gd name="connsiteX0" fmla="*/ 180 w 724786"/>
              <a:gd name="connsiteY0" fmla="*/ 158043 h 515830"/>
              <a:gd name="connsiteX1" fmla="*/ 1263 w 724786"/>
              <a:gd name="connsiteY1" fmla="*/ 242127 h 515830"/>
              <a:gd name="connsiteX2" fmla="*/ 24874 w 724786"/>
              <a:gd name="connsiteY2" fmla="*/ 299860 h 515830"/>
              <a:gd name="connsiteX3" fmla="*/ 116597 w 724786"/>
              <a:gd name="connsiteY3" fmla="*/ 387350 h 515830"/>
              <a:gd name="connsiteX4" fmla="*/ 352252 w 724786"/>
              <a:gd name="connsiteY4" fmla="*/ 388760 h 515830"/>
              <a:gd name="connsiteX5" fmla="*/ 487014 w 724786"/>
              <a:gd name="connsiteY5" fmla="*/ 439561 h 515830"/>
              <a:gd name="connsiteX6" fmla="*/ 596046 w 724786"/>
              <a:gd name="connsiteY6" fmla="*/ 460143 h 515830"/>
              <a:gd name="connsiteX7" fmla="*/ 697646 w 724786"/>
              <a:gd name="connsiteY7" fmla="*/ 513060 h 515830"/>
              <a:gd name="connsiteX8" fmla="*/ 680713 w 724786"/>
              <a:gd name="connsiteY8" fmla="*/ 500359 h 515830"/>
              <a:gd name="connsiteX9" fmla="*/ 696563 w 724786"/>
              <a:gd name="connsiteY9" fmla="*/ 344310 h 515830"/>
              <a:gd name="connsiteX10" fmla="*/ 724786 w 724786"/>
              <a:gd name="connsiteY10" fmla="*/ 256821 h 515830"/>
              <a:gd name="connsiteX11" fmla="*/ 586497 w 724786"/>
              <a:gd name="connsiteY11" fmla="*/ 172155 h 515830"/>
              <a:gd name="connsiteX12" fmla="*/ 470786 w 724786"/>
              <a:gd name="connsiteY12" fmla="*/ 121355 h 515830"/>
              <a:gd name="connsiteX13" fmla="*/ 332497 w 724786"/>
              <a:gd name="connsiteY13" fmla="*/ 0 h 515830"/>
              <a:gd name="connsiteX14" fmla="*/ 236542 w 724786"/>
              <a:gd name="connsiteY14" fmla="*/ 11288 h 515830"/>
              <a:gd name="connsiteX15" fmla="*/ 140586 w 724786"/>
              <a:gd name="connsiteY15" fmla="*/ 47976 h 515830"/>
              <a:gd name="connsiteX16" fmla="*/ 180 w 724786"/>
              <a:gd name="connsiteY16" fmla="*/ 158043 h 515830"/>
              <a:gd name="connsiteX0" fmla="*/ 180 w 724786"/>
              <a:gd name="connsiteY0" fmla="*/ 158043 h 515830"/>
              <a:gd name="connsiteX1" fmla="*/ 1263 w 724786"/>
              <a:gd name="connsiteY1" fmla="*/ 242127 h 515830"/>
              <a:gd name="connsiteX2" fmla="*/ 24874 w 724786"/>
              <a:gd name="connsiteY2" fmla="*/ 299860 h 515830"/>
              <a:gd name="connsiteX3" fmla="*/ 116597 w 724786"/>
              <a:gd name="connsiteY3" fmla="*/ 387350 h 515830"/>
              <a:gd name="connsiteX4" fmla="*/ 352252 w 724786"/>
              <a:gd name="connsiteY4" fmla="*/ 388760 h 515830"/>
              <a:gd name="connsiteX5" fmla="*/ 487014 w 724786"/>
              <a:gd name="connsiteY5" fmla="*/ 439561 h 515830"/>
              <a:gd name="connsiteX6" fmla="*/ 596046 w 724786"/>
              <a:gd name="connsiteY6" fmla="*/ 460143 h 515830"/>
              <a:gd name="connsiteX7" fmla="*/ 697646 w 724786"/>
              <a:gd name="connsiteY7" fmla="*/ 513060 h 515830"/>
              <a:gd name="connsiteX8" fmla="*/ 680713 w 724786"/>
              <a:gd name="connsiteY8" fmla="*/ 500359 h 515830"/>
              <a:gd name="connsiteX9" fmla="*/ 696563 w 724786"/>
              <a:gd name="connsiteY9" fmla="*/ 344310 h 515830"/>
              <a:gd name="connsiteX10" fmla="*/ 724786 w 724786"/>
              <a:gd name="connsiteY10" fmla="*/ 256821 h 515830"/>
              <a:gd name="connsiteX11" fmla="*/ 592847 w 724786"/>
              <a:gd name="connsiteY11" fmla="*/ 150989 h 515830"/>
              <a:gd name="connsiteX12" fmla="*/ 470786 w 724786"/>
              <a:gd name="connsiteY12" fmla="*/ 121355 h 515830"/>
              <a:gd name="connsiteX13" fmla="*/ 332497 w 724786"/>
              <a:gd name="connsiteY13" fmla="*/ 0 h 515830"/>
              <a:gd name="connsiteX14" fmla="*/ 236542 w 724786"/>
              <a:gd name="connsiteY14" fmla="*/ 11288 h 515830"/>
              <a:gd name="connsiteX15" fmla="*/ 140586 w 724786"/>
              <a:gd name="connsiteY15" fmla="*/ 47976 h 515830"/>
              <a:gd name="connsiteX16" fmla="*/ 180 w 724786"/>
              <a:gd name="connsiteY16" fmla="*/ 158043 h 515830"/>
              <a:gd name="connsiteX0" fmla="*/ 180 w 724786"/>
              <a:gd name="connsiteY0" fmla="*/ 158043 h 515830"/>
              <a:gd name="connsiteX1" fmla="*/ 1263 w 724786"/>
              <a:gd name="connsiteY1" fmla="*/ 242127 h 515830"/>
              <a:gd name="connsiteX2" fmla="*/ 24874 w 724786"/>
              <a:gd name="connsiteY2" fmla="*/ 299860 h 515830"/>
              <a:gd name="connsiteX3" fmla="*/ 116597 w 724786"/>
              <a:gd name="connsiteY3" fmla="*/ 387350 h 515830"/>
              <a:gd name="connsiteX4" fmla="*/ 352252 w 724786"/>
              <a:gd name="connsiteY4" fmla="*/ 388760 h 515830"/>
              <a:gd name="connsiteX5" fmla="*/ 487014 w 724786"/>
              <a:gd name="connsiteY5" fmla="*/ 439561 h 515830"/>
              <a:gd name="connsiteX6" fmla="*/ 596046 w 724786"/>
              <a:gd name="connsiteY6" fmla="*/ 460143 h 515830"/>
              <a:gd name="connsiteX7" fmla="*/ 697646 w 724786"/>
              <a:gd name="connsiteY7" fmla="*/ 513060 h 515830"/>
              <a:gd name="connsiteX8" fmla="*/ 680713 w 724786"/>
              <a:gd name="connsiteY8" fmla="*/ 500359 h 515830"/>
              <a:gd name="connsiteX9" fmla="*/ 696563 w 724786"/>
              <a:gd name="connsiteY9" fmla="*/ 344310 h 515830"/>
              <a:gd name="connsiteX10" fmla="*/ 724786 w 724786"/>
              <a:gd name="connsiteY10" fmla="*/ 256821 h 515830"/>
              <a:gd name="connsiteX11" fmla="*/ 674363 w 724786"/>
              <a:gd name="connsiteY11" fmla="*/ 201909 h 515830"/>
              <a:gd name="connsiteX12" fmla="*/ 592847 w 724786"/>
              <a:gd name="connsiteY12" fmla="*/ 150989 h 515830"/>
              <a:gd name="connsiteX13" fmla="*/ 470786 w 724786"/>
              <a:gd name="connsiteY13" fmla="*/ 121355 h 515830"/>
              <a:gd name="connsiteX14" fmla="*/ 332497 w 724786"/>
              <a:gd name="connsiteY14" fmla="*/ 0 h 515830"/>
              <a:gd name="connsiteX15" fmla="*/ 236542 w 724786"/>
              <a:gd name="connsiteY15" fmla="*/ 11288 h 515830"/>
              <a:gd name="connsiteX16" fmla="*/ 140586 w 724786"/>
              <a:gd name="connsiteY16" fmla="*/ 47976 h 515830"/>
              <a:gd name="connsiteX17" fmla="*/ 180 w 724786"/>
              <a:gd name="connsiteY17" fmla="*/ 158043 h 515830"/>
              <a:gd name="connsiteX0" fmla="*/ 180 w 724786"/>
              <a:gd name="connsiteY0" fmla="*/ 148431 h 506218"/>
              <a:gd name="connsiteX1" fmla="*/ 1263 w 724786"/>
              <a:gd name="connsiteY1" fmla="*/ 232515 h 506218"/>
              <a:gd name="connsiteX2" fmla="*/ 24874 w 724786"/>
              <a:gd name="connsiteY2" fmla="*/ 290248 h 506218"/>
              <a:gd name="connsiteX3" fmla="*/ 116597 w 724786"/>
              <a:gd name="connsiteY3" fmla="*/ 377738 h 506218"/>
              <a:gd name="connsiteX4" fmla="*/ 352252 w 724786"/>
              <a:gd name="connsiteY4" fmla="*/ 379148 h 506218"/>
              <a:gd name="connsiteX5" fmla="*/ 487014 w 724786"/>
              <a:gd name="connsiteY5" fmla="*/ 429949 h 506218"/>
              <a:gd name="connsiteX6" fmla="*/ 596046 w 724786"/>
              <a:gd name="connsiteY6" fmla="*/ 450531 h 506218"/>
              <a:gd name="connsiteX7" fmla="*/ 697646 w 724786"/>
              <a:gd name="connsiteY7" fmla="*/ 503448 h 506218"/>
              <a:gd name="connsiteX8" fmla="*/ 680713 w 724786"/>
              <a:gd name="connsiteY8" fmla="*/ 490747 h 506218"/>
              <a:gd name="connsiteX9" fmla="*/ 696563 w 724786"/>
              <a:gd name="connsiteY9" fmla="*/ 334698 h 506218"/>
              <a:gd name="connsiteX10" fmla="*/ 724786 w 724786"/>
              <a:gd name="connsiteY10" fmla="*/ 247209 h 506218"/>
              <a:gd name="connsiteX11" fmla="*/ 674363 w 724786"/>
              <a:gd name="connsiteY11" fmla="*/ 192297 h 506218"/>
              <a:gd name="connsiteX12" fmla="*/ 592847 w 724786"/>
              <a:gd name="connsiteY12" fmla="*/ 141377 h 506218"/>
              <a:gd name="connsiteX13" fmla="*/ 470786 w 724786"/>
              <a:gd name="connsiteY13" fmla="*/ 111743 h 506218"/>
              <a:gd name="connsiteX14" fmla="*/ 343081 w 724786"/>
              <a:gd name="connsiteY14" fmla="*/ 11554 h 506218"/>
              <a:gd name="connsiteX15" fmla="*/ 236542 w 724786"/>
              <a:gd name="connsiteY15" fmla="*/ 1676 h 506218"/>
              <a:gd name="connsiteX16" fmla="*/ 140586 w 724786"/>
              <a:gd name="connsiteY16" fmla="*/ 38364 h 506218"/>
              <a:gd name="connsiteX17" fmla="*/ 180 w 724786"/>
              <a:gd name="connsiteY17" fmla="*/ 148431 h 506218"/>
              <a:gd name="connsiteX0" fmla="*/ 180 w 724786"/>
              <a:gd name="connsiteY0" fmla="*/ 136877 h 494664"/>
              <a:gd name="connsiteX1" fmla="*/ 1263 w 724786"/>
              <a:gd name="connsiteY1" fmla="*/ 220961 h 494664"/>
              <a:gd name="connsiteX2" fmla="*/ 24874 w 724786"/>
              <a:gd name="connsiteY2" fmla="*/ 278694 h 494664"/>
              <a:gd name="connsiteX3" fmla="*/ 116597 w 724786"/>
              <a:gd name="connsiteY3" fmla="*/ 366184 h 494664"/>
              <a:gd name="connsiteX4" fmla="*/ 352252 w 724786"/>
              <a:gd name="connsiteY4" fmla="*/ 367594 h 494664"/>
              <a:gd name="connsiteX5" fmla="*/ 487014 w 724786"/>
              <a:gd name="connsiteY5" fmla="*/ 418395 h 494664"/>
              <a:gd name="connsiteX6" fmla="*/ 596046 w 724786"/>
              <a:gd name="connsiteY6" fmla="*/ 438977 h 494664"/>
              <a:gd name="connsiteX7" fmla="*/ 697646 w 724786"/>
              <a:gd name="connsiteY7" fmla="*/ 491894 h 494664"/>
              <a:gd name="connsiteX8" fmla="*/ 680713 w 724786"/>
              <a:gd name="connsiteY8" fmla="*/ 479193 h 494664"/>
              <a:gd name="connsiteX9" fmla="*/ 696563 w 724786"/>
              <a:gd name="connsiteY9" fmla="*/ 323144 h 494664"/>
              <a:gd name="connsiteX10" fmla="*/ 724786 w 724786"/>
              <a:gd name="connsiteY10" fmla="*/ 235655 h 494664"/>
              <a:gd name="connsiteX11" fmla="*/ 674363 w 724786"/>
              <a:gd name="connsiteY11" fmla="*/ 180743 h 494664"/>
              <a:gd name="connsiteX12" fmla="*/ 592847 w 724786"/>
              <a:gd name="connsiteY12" fmla="*/ 129823 h 494664"/>
              <a:gd name="connsiteX13" fmla="*/ 470786 w 724786"/>
              <a:gd name="connsiteY13" fmla="*/ 100189 h 494664"/>
              <a:gd name="connsiteX14" fmla="*/ 343081 w 724786"/>
              <a:gd name="connsiteY14" fmla="*/ 0 h 494664"/>
              <a:gd name="connsiteX15" fmla="*/ 236542 w 724786"/>
              <a:gd name="connsiteY15" fmla="*/ 15522 h 494664"/>
              <a:gd name="connsiteX16" fmla="*/ 140586 w 724786"/>
              <a:gd name="connsiteY16" fmla="*/ 26810 h 494664"/>
              <a:gd name="connsiteX17" fmla="*/ 180 w 724786"/>
              <a:gd name="connsiteY17" fmla="*/ 136877 h 494664"/>
              <a:gd name="connsiteX0" fmla="*/ 180 w 724786"/>
              <a:gd name="connsiteY0" fmla="*/ 136877 h 494664"/>
              <a:gd name="connsiteX1" fmla="*/ 1263 w 724786"/>
              <a:gd name="connsiteY1" fmla="*/ 220961 h 494664"/>
              <a:gd name="connsiteX2" fmla="*/ 24874 w 724786"/>
              <a:gd name="connsiteY2" fmla="*/ 278694 h 494664"/>
              <a:gd name="connsiteX3" fmla="*/ 116597 w 724786"/>
              <a:gd name="connsiteY3" fmla="*/ 366184 h 494664"/>
              <a:gd name="connsiteX4" fmla="*/ 352252 w 724786"/>
              <a:gd name="connsiteY4" fmla="*/ 367594 h 494664"/>
              <a:gd name="connsiteX5" fmla="*/ 487014 w 724786"/>
              <a:gd name="connsiteY5" fmla="*/ 418395 h 494664"/>
              <a:gd name="connsiteX6" fmla="*/ 596046 w 724786"/>
              <a:gd name="connsiteY6" fmla="*/ 438977 h 494664"/>
              <a:gd name="connsiteX7" fmla="*/ 697646 w 724786"/>
              <a:gd name="connsiteY7" fmla="*/ 491894 h 494664"/>
              <a:gd name="connsiteX8" fmla="*/ 680713 w 724786"/>
              <a:gd name="connsiteY8" fmla="*/ 479193 h 494664"/>
              <a:gd name="connsiteX9" fmla="*/ 696563 w 724786"/>
              <a:gd name="connsiteY9" fmla="*/ 323144 h 494664"/>
              <a:gd name="connsiteX10" fmla="*/ 724786 w 724786"/>
              <a:gd name="connsiteY10" fmla="*/ 235655 h 494664"/>
              <a:gd name="connsiteX11" fmla="*/ 674363 w 724786"/>
              <a:gd name="connsiteY11" fmla="*/ 180743 h 494664"/>
              <a:gd name="connsiteX12" fmla="*/ 592847 w 724786"/>
              <a:gd name="connsiteY12" fmla="*/ 129823 h 494664"/>
              <a:gd name="connsiteX13" fmla="*/ 470786 w 724786"/>
              <a:gd name="connsiteY13" fmla="*/ 100189 h 494664"/>
              <a:gd name="connsiteX14" fmla="*/ 343081 w 724786"/>
              <a:gd name="connsiteY14" fmla="*/ 0 h 494664"/>
              <a:gd name="connsiteX15" fmla="*/ 236542 w 724786"/>
              <a:gd name="connsiteY15" fmla="*/ 15522 h 494664"/>
              <a:gd name="connsiteX16" fmla="*/ 140586 w 724786"/>
              <a:gd name="connsiteY16" fmla="*/ 41627 h 494664"/>
              <a:gd name="connsiteX17" fmla="*/ 180 w 724786"/>
              <a:gd name="connsiteY17" fmla="*/ 136877 h 494664"/>
              <a:gd name="connsiteX0" fmla="*/ 180 w 724786"/>
              <a:gd name="connsiteY0" fmla="*/ 136877 h 494664"/>
              <a:gd name="connsiteX1" fmla="*/ 1263 w 724786"/>
              <a:gd name="connsiteY1" fmla="*/ 220961 h 494664"/>
              <a:gd name="connsiteX2" fmla="*/ 24874 w 724786"/>
              <a:gd name="connsiteY2" fmla="*/ 278694 h 494664"/>
              <a:gd name="connsiteX3" fmla="*/ 116597 w 724786"/>
              <a:gd name="connsiteY3" fmla="*/ 366184 h 494664"/>
              <a:gd name="connsiteX4" fmla="*/ 352252 w 724786"/>
              <a:gd name="connsiteY4" fmla="*/ 367594 h 494664"/>
              <a:gd name="connsiteX5" fmla="*/ 487014 w 724786"/>
              <a:gd name="connsiteY5" fmla="*/ 418395 h 494664"/>
              <a:gd name="connsiteX6" fmla="*/ 596046 w 724786"/>
              <a:gd name="connsiteY6" fmla="*/ 438977 h 494664"/>
              <a:gd name="connsiteX7" fmla="*/ 697646 w 724786"/>
              <a:gd name="connsiteY7" fmla="*/ 491894 h 494664"/>
              <a:gd name="connsiteX8" fmla="*/ 680713 w 724786"/>
              <a:gd name="connsiteY8" fmla="*/ 479193 h 494664"/>
              <a:gd name="connsiteX9" fmla="*/ 696563 w 724786"/>
              <a:gd name="connsiteY9" fmla="*/ 323144 h 494664"/>
              <a:gd name="connsiteX10" fmla="*/ 724786 w 724786"/>
              <a:gd name="connsiteY10" fmla="*/ 235655 h 494664"/>
              <a:gd name="connsiteX11" fmla="*/ 674363 w 724786"/>
              <a:gd name="connsiteY11" fmla="*/ 180743 h 494664"/>
              <a:gd name="connsiteX12" fmla="*/ 592847 w 724786"/>
              <a:gd name="connsiteY12" fmla="*/ 129823 h 494664"/>
              <a:gd name="connsiteX13" fmla="*/ 470786 w 724786"/>
              <a:gd name="connsiteY13" fmla="*/ 100189 h 494664"/>
              <a:gd name="connsiteX14" fmla="*/ 343081 w 724786"/>
              <a:gd name="connsiteY14" fmla="*/ 0 h 494664"/>
              <a:gd name="connsiteX15" fmla="*/ 236542 w 724786"/>
              <a:gd name="connsiteY15" fmla="*/ 15522 h 494664"/>
              <a:gd name="connsiteX16" fmla="*/ 140586 w 724786"/>
              <a:gd name="connsiteY16" fmla="*/ 41627 h 494664"/>
              <a:gd name="connsiteX17" fmla="*/ 52063 w 724786"/>
              <a:gd name="connsiteY17" fmla="*/ 68560 h 494664"/>
              <a:gd name="connsiteX18" fmla="*/ 180 w 724786"/>
              <a:gd name="connsiteY18" fmla="*/ 136877 h 49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4786" h="494664">
                <a:moveTo>
                  <a:pt x="180" y="136877"/>
                </a:moveTo>
                <a:cubicBezTo>
                  <a:pt x="4069" y="160672"/>
                  <a:pt x="-2626" y="197166"/>
                  <a:pt x="1263" y="220961"/>
                </a:cubicBezTo>
                <a:lnTo>
                  <a:pt x="24874" y="278694"/>
                </a:lnTo>
                <a:lnTo>
                  <a:pt x="116597" y="366184"/>
                </a:lnTo>
                <a:lnTo>
                  <a:pt x="352252" y="367594"/>
                </a:lnTo>
                <a:lnTo>
                  <a:pt x="487014" y="418395"/>
                </a:lnTo>
                <a:cubicBezTo>
                  <a:pt x="533941" y="396328"/>
                  <a:pt x="540653" y="422944"/>
                  <a:pt x="596046" y="438977"/>
                </a:cubicBezTo>
                <a:cubicBezTo>
                  <a:pt x="623563" y="448149"/>
                  <a:pt x="682829" y="508122"/>
                  <a:pt x="697646" y="491894"/>
                </a:cubicBezTo>
                <a:cubicBezTo>
                  <a:pt x="697646" y="488366"/>
                  <a:pt x="680713" y="482721"/>
                  <a:pt x="680713" y="479193"/>
                </a:cubicBezTo>
                <a:lnTo>
                  <a:pt x="696563" y="323144"/>
                </a:lnTo>
                <a:lnTo>
                  <a:pt x="724786" y="235655"/>
                </a:lnTo>
                <a:cubicBezTo>
                  <a:pt x="719675" y="214391"/>
                  <a:pt x="696353" y="198382"/>
                  <a:pt x="674363" y="180743"/>
                </a:cubicBezTo>
                <a:cubicBezTo>
                  <a:pt x="652373" y="163104"/>
                  <a:pt x="625365" y="145718"/>
                  <a:pt x="592847" y="129823"/>
                </a:cubicBezTo>
                <a:lnTo>
                  <a:pt x="470786" y="100189"/>
                </a:lnTo>
                <a:cubicBezTo>
                  <a:pt x="433627" y="74789"/>
                  <a:pt x="382122" y="18344"/>
                  <a:pt x="343081" y="0"/>
                </a:cubicBezTo>
                <a:cubicBezTo>
                  <a:pt x="301688" y="8467"/>
                  <a:pt x="277935" y="7055"/>
                  <a:pt x="236542" y="15522"/>
                </a:cubicBezTo>
                <a:cubicBezTo>
                  <a:pt x="208320" y="29633"/>
                  <a:pt x="168808" y="27516"/>
                  <a:pt x="140586" y="41627"/>
                </a:cubicBezTo>
                <a:cubicBezTo>
                  <a:pt x="118134" y="58366"/>
                  <a:pt x="74515" y="51821"/>
                  <a:pt x="52063" y="68560"/>
                </a:cubicBezTo>
                <a:lnTo>
                  <a:pt x="180" y="136877"/>
                </a:lnTo>
                <a:close/>
              </a:path>
            </a:pathLst>
          </a:custGeom>
          <a:solidFill>
            <a:srgbClr val="00B050">
              <a:alpha val="52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smtClean="0">
                <a:solidFill>
                  <a:schemeClr val="tx1"/>
                </a:solidFill>
              </a:rPr>
              <a:t>0,5 ha</a:t>
            </a:r>
            <a:endParaRPr lang="fi-FI" sz="1000" dirty="0">
              <a:solidFill>
                <a:schemeClr val="tx1"/>
              </a:solidFill>
            </a:endParaRPr>
          </a:p>
        </p:txBody>
      </p:sp>
      <p:sp>
        <p:nvSpPr>
          <p:cNvPr id="17" name="Puolivapaa piirto 16"/>
          <p:cNvSpPr/>
          <p:nvPr/>
        </p:nvSpPr>
        <p:spPr>
          <a:xfrm>
            <a:off x="6657739" y="1968394"/>
            <a:ext cx="397229" cy="264775"/>
          </a:xfrm>
          <a:custGeom>
            <a:avLst/>
            <a:gdLst>
              <a:gd name="connsiteX0" fmla="*/ 149578 w 510822"/>
              <a:gd name="connsiteY0" fmla="*/ 0 h 420511"/>
              <a:gd name="connsiteX1" fmla="*/ 53622 w 510822"/>
              <a:gd name="connsiteY1" fmla="*/ 31044 h 420511"/>
              <a:gd name="connsiteX2" fmla="*/ 0 w 510822"/>
              <a:gd name="connsiteY2" fmla="*/ 93133 h 420511"/>
              <a:gd name="connsiteX3" fmla="*/ 121356 w 510822"/>
              <a:gd name="connsiteY3" fmla="*/ 208844 h 420511"/>
              <a:gd name="connsiteX4" fmla="*/ 282222 w 510822"/>
              <a:gd name="connsiteY4" fmla="*/ 265289 h 420511"/>
              <a:gd name="connsiteX5" fmla="*/ 400756 w 510822"/>
              <a:gd name="connsiteY5" fmla="*/ 349955 h 420511"/>
              <a:gd name="connsiteX6" fmla="*/ 465667 w 510822"/>
              <a:gd name="connsiteY6" fmla="*/ 420511 h 420511"/>
              <a:gd name="connsiteX7" fmla="*/ 426156 w 510822"/>
              <a:gd name="connsiteY7" fmla="*/ 231422 h 420511"/>
              <a:gd name="connsiteX8" fmla="*/ 476956 w 510822"/>
              <a:gd name="connsiteY8" fmla="*/ 268111 h 420511"/>
              <a:gd name="connsiteX9" fmla="*/ 510822 w 510822"/>
              <a:gd name="connsiteY9" fmla="*/ 93133 h 420511"/>
              <a:gd name="connsiteX10" fmla="*/ 386645 w 510822"/>
              <a:gd name="connsiteY10" fmla="*/ 33866 h 420511"/>
              <a:gd name="connsiteX11" fmla="*/ 287867 w 510822"/>
              <a:gd name="connsiteY11" fmla="*/ 14111 h 420511"/>
              <a:gd name="connsiteX12" fmla="*/ 149578 w 510822"/>
              <a:gd name="connsiteY12" fmla="*/ 0 h 420511"/>
              <a:gd name="connsiteX0" fmla="*/ 149578 w 510822"/>
              <a:gd name="connsiteY0" fmla="*/ 0 h 420511"/>
              <a:gd name="connsiteX1" fmla="*/ 53622 w 510822"/>
              <a:gd name="connsiteY1" fmla="*/ 31044 h 420511"/>
              <a:gd name="connsiteX2" fmla="*/ 0 w 510822"/>
              <a:gd name="connsiteY2" fmla="*/ 93133 h 420511"/>
              <a:gd name="connsiteX3" fmla="*/ 121356 w 510822"/>
              <a:gd name="connsiteY3" fmla="*/ 208844 h 420511"/>
              <a:gd name="connsiteX4" fmla="*/ 276578 w 510822"/>
              <a:gd name="connsiteY4" fmla="*/ 279400 h 420511"/>
              <a:gd name="connsiteX5" fmla="*/ 400756 w 510822"/>
              <a:gd name="connsiteY5" fmla="*/ 349955 h 420511"/>
              <a:gd name="connsiteX6" fmla="*/ 465667 w 510822"/>
              <a:gd name="connsiteY6" fmla="*/ 420511 h 420511"/>
              <a:gd name="connsiteX7" fmla="*/ 426156 w 510822"/>
              <a:gd name="connsiteY7" fmla="*/ 231422 h 420511"/>
              <a:gd name="connsiteX8" fmla="*/ 476956 w 510822"/>
              <a:gd name="connsiteY8" fmla="*/ 268111 h 420511"/>
              <a:gd name="connsiteX9" fmla="*/ 510822 w 510822"/>
              <a:gd name="connsiteY9" fmla="*/ 93133 h 420511"/>
              <a:gd name="connsiteX10" fmla="*/ 386645 w 510822"/>
              <a:gd name="connsiteY10" fmla="*/ 33866 h 420511"/>
              <a:gd name="connsiteX11" fmla="*/ 287867 w 510822"/>
              <a:gd name="connsiteY11" fmla="*/ 14111 h 420511"/>
              <a:gd name="connsiteX12" fmla="*/ 149578 w 510822"/>
              <a:gd name="connsiteY12" fmla="*/ 0 h 420511"/>
              <a:gd name="connsiteX0" fmla="*/ 217311 w 578555"/>
              <a:gd name="connsiteY0" fmla="*/ 0 h 420511"/>
              <a:gd name="connsiteX1" fmla="*/ 121355 w 578555"/>
              <a:gd name="connsiteY1" fmla="*/ 31044 h 420511"/>
              <a:gd name="connsiteX2" fmla="*/ 0 w 578555"/>
              <a:gd name="connsiteY2" fmla="*/ 93133 h 420511"/>
              <a:gd name="connsiteX3" fmla="*/ 189089 w 578555"/>
              <a:gd name="connsiteY3" fmla="*/ 208844 h 420511"/>
              <a:gd name="connsiteX4" fmla="*/ 344311 w 578555"/>
              <a:gd name="connsiteY4" fmla="*/ 279400 h 420511"/>
              <a:gd name="connsiteX5" fmla="*/ 468489 w 578555"/>
              <a:gd name="connsiteY5" fmla="*/ 349955 h 420511"/>
              <a:gd name="connsiteX6" fmla="*/ 533400 w 578555"/>
              <a:gd name="connsiteY6" fmla="*/ 420511 h 420511"/>
              <a:gd name="connsiteX7" fmla="*/ 493889 w 578555"/>
              <a:gd name="connsiteY7" fmla="*/ 231422 h 420511"/>
              <a:gd name="connsiteX8" fmla="*/ 544689 w 578555"/>
              <a:gd name="connsiteY8" fmla="*/ 268111 h 420511"/>
              <a:gd name="connsiteX9" fmla="*/ 578555 w 578555"/>
              <a:gd name="connsiteY9" fmla="*/ 93133 h 420511"/>
              <a:gd name="connsiteX10" fmla="*/ 454378 w 578555"/>
              <a:gd name="connsiteY10" fmla="*/ 33866 h 420511"/>
              <a:gd name="connsiteX11" fmla="*/ 355600 w 578555"/>
              <a:gd name="connsiteY11" fmla="*/ 14111 h 420511"/>
              <a:gd name="connsiteX12" fmla="*/ 217311 w 578555"/>
              <a:gd name="connsiteY12" fmla="*/ 0 h 420511"/>
              <a:gd name="connsiteX0" fmla="*/ 217311 w 578555"/>
              <a:gd name="connsiteY0" fmla="*/ 0 h 420511"/>
              <a:gd name="connsiteX1" fmla="*/ 22460 w 578555"/>
              <a:gd name="connsiteY1" fmla="*/ 42248 h 420511"/>
              <a:gd name="connsiteX2" fmla="*/ 121355 w 578555"/>
              <a:gd name="connsiteY2" fmla="*/ 31044 h 420511"/>
              <a:gd name="connsiteX3" fmla="*/ 0 w 578555"/>
              <a:gd name="connsiteY3" fmla="*/ 93133 h 420511"/>
              <a:gd name="connsiteX4" fmla="*/ 189089 w 578555"/>
              <a:gd name="connsiteY4" fmla="*/ 208844 h 420511"/>
              <a:gd name="connsiteX5" fmla="*/ 344311 w 578555"/>
              <a:gd name="connsiteY5" fmla="*/ 279400 h 420511"/>
              <a:gd name="connsiteX6" fmla="*/ 468489 w 578555"/>
              <a:gd name="connsiteY6" fmla="*/ 349955 h 420511"/>
              <a:gd name="connsiteX7" fmla="*/ 533400 w 578555"/>
              <a:gd name="connsiteY7" fmla="*/ 420511 h 420511"/>
              <a:gd name="connsiteX8" fmla="*/ 493889 w 578555"/>
              <a:gd name="connsiteY8" fmla="*/ 231422 h 420511"/>
              <a:gd name="connsiteX9" fmla="*/ 544689 w 578555"/>
              <a:gd name="connsiteY9" fmla="*/ 268111 h 420511"/>
              <a:gd name="connsiteX10" fmla="*/ 578555 w 578555"/>
              <a:gd name="connsiteY10" fmla="*/ 93133 h 420511"/>
              <a:gd name="connsiteX11" fmla="*/ 454378 w 578555"/>
              <a:gd name="connsiteY11" fmla="*/ 33866 h 420511"/>
              <a:gd name="connsiteX12" fmla="*/ 355600 w 578555"/>
              <a:gd name="connsiteY12" fmla="*/ 14111 h 420511"/>
              <a:gd name="connsiteX13" fmla="*/ 217311 w 578555"/>
              <a:gd name="connsiteY13" fmla="*/ 0 h 420511"/>
              <a:gd name="connsiteX0" fmla="*/ 217311 w 578555"/>
              <a:gd name="connsiteY0" fmla="*/ 0 h 420511"/>
              <a:gd name="connsiteX1" fmla="*/ 22460 w 578555"/>
              <a:gd name="connsiteY1" fmla="*/ 42248 h 420511"/>
              <a:gd name="connsiteX2" fmla="*/ 121355 w 578555"/>
              <a:gd name="connsiteY2" fmla="*/ 31044 h 420511"/>
              <a:gd name="connsiteX3" fmla="*/ 16110 w 578555"/>
              <a:gd name="connsiteY3" fmla="*/ 48598 h 420511"/>
              <a:gd name="connsiteX4" fmla="*/ 0 w 578555"/>
              <a:gd name="connsiteY4" fmla="*/ 93133 h 420511"/>
              <a:gd name="connsiteX5" fmla="*/ 189089 w 578555"/>
              <a:gd name="connsiteY5" fmla="*/ 208844 h 420511"/>
              <a:gd name="connsiteX6" fmla="*/ 344311 w 578555"/>
              <a:gd name="connsiteY6" fmla="*/ 279400 h 420511"/>
              <a:gd name="connsiteX7" fmla="*/ 468489 w 578555"/>
              <a:gd name="connsiteY7" fmla="*/ 349955 h 420511"/>
              <a:gd name="connsiteX8" fmla="*/ 533400 w 578555"/>
              <a:gd name="connsiteY8" fmla="*/ 420511 h 420511"/>
              <a:gd name="connsiteX9" fmla="*/ 493889 w 578555"/>
              <a:gd name="connsiteY9" fmla="*/ 231422 h 420511"/>
              <a:gd name="connsiteX10" fmla="*/ 544689 w 578555"/>
              <a:gd name="connsiteY10" fmla="*/ 268111 h 420511"/>
              <a:gd name="connsiteX11" fmla="*/ 578555 w 578555"/>
              <a:gd name="connsiteY11" fmla="*/ 93133 h 420511"/>
              <a:gd name="connsiteX12" fmla="*/ 454378 w 578555"/>
              <a:gd name="connsiteY12" fmla="*/ 33866 h 420511"/>
              <a:gd name="connsiteX13" fmla="*/ 355600 w 578555"/>
              <a:gd name="connsiteY13" fmla="*/ 14111 h 420511"/>
              <a:gd name="connsiteX14" fmla="*/ 217311 w 578555"/>
              <a:gd name="connsiteY14" fmla="*/ 0 h 420511"/>
              <a:gd name="connsiteX0" fmla="*/ 217311 w 578555"/>
              <a:gd name="connsiteY0" fmla="*/ 0 h 420511"/>
              <a:gd name="connsiteX1" fmla="*/ 22460 w 578555"/>
              <a:gd name="connsiteY1" fmla="*/ 42248 h 420511"/>
              <a:gd name="connsiteX2" fmla="*/ 16110 w 578555"/>
              <a:gd name="connsiteY2" fmla="*/ 48598 h 420511"/>
              <a:gd name="connsiteX3" fmla="*/ 0 w 578555"/>
              <a:gd name="connsiteY3" fmla="*/ 93133 h 420511"/>
              <a:gd name="connsiteX4" fmla="*/ 189089 w 578555"/>
              <a:gd name="connsiteY4" fmla="*/ 208844 h 420511"/>
              <a:gd name="connsiteX5" fmla="*/ 344311 w 578555"/>
              <a:gd name="connsiteY5" fmla="*/ 279400 h 420511"/>
              <a:gd name="connsiteX6" fmla="*/ 468489 w 578555"/>
              <a:gd name="connsiteY6" fmla="*/ 349955 h 420511"/>
              <a:gd name="connsiteX7" fmla="*/ 533400 w 578555"/>
              <a:gd name="connsiteY7" fmla="*/ 420511 h 420511"/>
              <a:gd name="connsiteX8" fmla="*/ 493889 w 578555"/>
              <a:gd name="connsiteY8" fmla="*/ 231422 h 420511"/>
              <a:gd name="connsiteX9" fmla="*/ 544689 w 578555"/>
              <a:gd name="connsiteY9" fmla="*/ 268111 h 420511"/>
              <a:gd name="connsiteX10" fmla="*/ 578555 w 578555"/>
              <a:gd name="connsiteY10" fmla="*/ 93133 h 420511"/>
              <a:gd name="connsiteX11" fmla="*/ 454378 w 578555"/>
              <a:gd name="connsiteY11" fmla="*/ 33866 h 420511"/>
              <a:gd name="connsiteX12" fmla="*/ 355600 w 578555"/>
              <a:gd name="connsiteY12" fmla="*/ 14111 h 420511"/>
              <a:gd name="connsiteX13" fmla="*/ 217311 w 578555"/>
              <a:gd name="connsiteY13" fmla="*/ 0 h 420511"/>
              <a:gd name="connsiteX0" fmla="*/ 206728 w 578555"/>
              <a:gd name="connsiteY0" fmla="*/ 32455 h 406400"/>
              <a:gd name="connsiteX1" fmla="*/ 22460 w 578555"/>
              <a:gd name="connsiteY1" fmla="*/ 28137 h 406400"/>
              <a:gd name="connsiteX2" fmla="*/ 16110 w 578555"/>
              <a:gd name="connsiteY2" fmla="*/ 34487 h 406400"/>
              <a:gd name="connsiteX3" fmla="*/ 0 w 578555"/>
              <a:gd name="connsiteY3" fmla="*/ 79022 h 406400"/>
              <a:gd name="connsiteX4" fmla="*/ 189089 w 578555"/>
              <a:gd name="connsiteY4" fmla="*/ 194733 h 406400"/>
              <a:gd name="connsiteX5" fmla="*/ 344311 w 578555"/>
              <a:gd name="connsiteY5" fmla="*/ 265289 h 406400"/>
              <a:gd name="connsiteX6" fmla="*/ 468489 w 578555"/>
              <a:gd name="connsiteY6" fmla="*/ 335844 h 406400"/>
              <a:gd name="connsiteX7" fmla="*/ 533400 w 578555"/>
              <a:gd name="connsiteY7" fmla="*/ 406400 h 406400"/>
              <a:gd name="connsiteX8" fmla="*/ 493889 w 578555"/>
              <a:gd name="connsiteY8" fmla="*/ 217311 h 406400"/>
              <a:gd name="connsiteX9" fmla="*/ 544689 w 578555"/>
              <a:gd name="connsiteY9" fmla="*/ 254000 h 406400"/>
              <a:gd name="connsiteX10" fmla="*/ 578555 w 578555"/>
              <a:gd name="connsiteY10" fmla="*/ 79022 h 406400"/>
              <a:gd name="connsiteX11" fmla="*/ 454378 w 578555"/>
              <a:gd name="connsiteY11" fmla="*/ 19755 h 406400"/>
              <a:gd name="connsiteX12" fmla="*/ 355600 w 578555"/>
              <a:gd name="connsiteY12" fmla="*/ 0 h 406400"/>
              <a:gd name="connsiteX13" fmla="*/ 206728 w 578555"/>
              <a:gd name="connsiteY13" fmla="*/ 32455 h 406400"/>
              <a:gd name="connsiteX0" fmla="*/ 206728 w 578555"/>
              <a:gd name="connsiteY0" fmla="*/ 12700 h 386645"/>
              <a:gd name="connsiteX1" fmla="*/ 22460 w 578555"/>
              <a:gd name="connsiteY1" fmla="*/ 8382 h 386645"/>
              <a:gd name="connsiteX2" fmla="*/ 16110 w 578555"/>
              <a:gd name="connsiteY2" fmla="*/ 14732 h 386645"/>
              <a:gd name="connsiteX3" fmla="*/ 0 w 578555"/>
              <a:gd name="connsiteY3" fmla="*/ 59267 h 386645"/>
              <a:gd name="connsiteX4" fmla="*/ 189089 w 578555"/>
              <a:gd name="connsiteY4" fmla="*/ 174978 h 386645"/>
              <a:gd name="connsiteX5" fmla="*/ 344311 w 578555"/>
              <a:gd name="connsiteY5" fmla="*/ 245534 h 386645"/>
              <a:gd name="connsiteX6" fmla="*/ 468489 w 578555"/>
              <a:gd name="connsiteY6" fmla="*/ 316089 h 386645"/>
              <a:gd name="connsiteX7" fmla="*/ 533400 w 578555"/>
              <a:gd name="connsiteY7" fmla="*/ 386645 h 386645"/>
              <a:gd name="connsiteX8" fmla="*/ 493889 w 578555"/>
              <a:gd name="connsiteY8" fmla="*/ 197556 h 386645"/>
              <a:gd name="connsiteX9" fmla="*/ 544689 w 578555"/>
              <a:gd name="connsiteY9" fmla="*/ 234245 h 386645"/>
              <a:gd name="connsiteX10" fmla="*/ 578555 w 578555"/>
              <a:gd name="connsiteY10" fmla="*/ 59267 h 386645"/>
              <a:gd name="connsiteX11" fmla="*/ 454378 w 578555"/>
              <a:gd name="connsiteY11" fmla="*/ 0 h 386645"/>
              <a:gd name="connsiteX12" fmla="*/ 328084 w 578555"/>
              <a:gd name="connsiteY12" fmla="*/ 62795 h 386645"/>
              <a:gd name="connsiteX13" fmla="*/ 206728 w 578555"/>
              <a:gd name="connsiteY13" fmla="*/ 12700 h 386645"/>
              <a:gd name="connsiteX0" fmla="*/ 206728 w 578555"/>
              <a:gd name="connsiteY0" fmla="*/ 6542 h 380487"/>
              <a:gd name="connsiteX1" fmla="*/ 22460 w 578555"/>
              <a:gd name="connsiteY1" fmla="*/ 2224 h 380487"/>
              <a:gd name="connsiteX2" fmla="*/ 16110 w 578555"/>
              <a:gd name="connsiteY2" fmla="*/ 8574 h 380487"/>
              <a:gd name="connsiteX3" fmla="*/ 0 w 578555"/>
              <a:gd name="connsiteY3" fmla="*/ 53109 h 380487"/>
              <a:gd name="connsiteX4" fmla="*/ 189089 w 578555"/>
              <a:gd name="connsiteY4" fmla="*/ 168820 h 380487"/>
              <a:gd name="connsiteX5" fmla="*/ 344311 w 578555"/>
              <a:gd name="connsiteY5" fmla="*/ 239376 h 380487"/>
              <a:gd name="connsiteX6" fmla="*/ 468489 w 578555"/>
              <a:gd name="connsiteY6" fmla="*/ 309931 h 380487"/>
              <a:gd name="connsiteX7" fmla="*/ 533400 w 578555"/>
              <a:gd name="connsiteY7" fmla="*/ 380487 h 380487"/>
              <a:gd name="connsiteX8" fmla="*/ 493889 w 578555"/>
              <a:gd name="connsiteY8" fmla="*/ 191398 h 380487"/>
              <a:gd name="connsiteX9" fmla="*/ 544689 w 578555"/>
              <a:gd name="connsiteY9" fmla="*/ 228087 h 380487"/>
              <a:gd name="connsiteX10" fmla="*/ 578555 w 578555"/>
              <a:gd name="connsiteY10" fmla="*/ 53109 h 380487"/>
              <a:gd name="connsiteX11" fmla="*/ 420512 w 578555"/>
              <a:gd name="connsiteY11" fmla="*/ 99675 h 380487"/>
              <a:gd name="connsiteX12" fmla="*/ 328084 w 578555"/>
              <a:gd name="connsiteY12" fmla="*/ 56637 h 380487"/>
              <a:gd name="connsiteX13" fmla="*/ 206728 w 578555"/>
              <a:gd name="connsiteY13" fmla="*/ 6542 h 380487"/>
              <a:gd name="connsiteX0" fmla="*/ 206728 w 544689"/>
              <a:gd name="connsiteY0" fmla="*/ 6542 h 380487"/>
              <a:gd name="connsiteX1" fmla="*/ 22460 w 544689"/>
              <a:gd name="connsiteY1" fmla="*/ 2224 h 380487"/>
              <a:gd name="connsiteX2" fmla="*/ 16110 w 544689"/>
              <a:gd name="connsiteY2" fmla="*/ 8574 h 380487"/>
              <a:gd name="connsiteX3" fmla="*/ 0 w 544689"/>
              <a:gd name="connsiteY3" fmla="*/ 53109 h 380487"/>
              <a:gd name="connsiteX4" fmla="*/ 189089 w 544689"/>
              <a:gd name="connsiteY4" fmla="*/ 168820 h 380487"/>
              <a:gd name="connsiteX5" fmla="*/ 344311 w 544689"/>
              <a:gd name="connsiteY5" fmla="*/ 239376 h 380487"/>
              <a:gd name="connsiteX6" fmla="*/ 468489 w 544689"/>
              <a:gd name="connsiteY6" fmla="*/ 309931 h 380487"/>
              <a:gd name="connsiteX7" fmla="*/ 533400 w 544689"/>
              <a:gd name="connsiteY7" fmla="*/ 380487 h 380487"/>
              <a:gd name="connsiteX8" fmla="*/ 493889 w 544689"/>
              <a:gd name="connsiteY8" fmla="*/ 191398 h 380487"/>
              <a:gd name="connsiteX9" fmla="*/ 544689 w 544689"/>
              <a:gd name="connsiteY9" fmla="*/ 228087 h 380487"/>
              <a:gd name="connsiteX10" fmla="*/ 343605 w 544689"/>
              <a:gd name="connsiteY10" fmla="*/ 243609 h 380487"/>
              <a:gd name="connsiteX11" fmla="*/ 420512 w 544689"/>
              <a:gd name="connsiteY11" fmla="*/ 99675 h 380487"/>
              <a:gd name="connsiteX12" fmla="*/ 328084 w 544689"/>
              <a:gd name="connsiteY12" fmla="*/ 56637 h 380487"/>
              <a:gd name="connsiteX13" fmla="*/ 206728 w 544689"/>
              <a:gd name="connsiteY13" fmla="*/ 6542 h 380487"/>
              <a:gd name="connsiteX0" fmla="*/ 206728 w 533400"/>
              <a:gd name="connsiteY0" fmla="*/ 6542 h 380487"/>
              <a:gd name="connsiteX1" fmla="*/ 22460 w 533400"/>
              <a:gd name="connsiteY1" fmla="*/ 2224 h 380487"/>
              <a:gd name="connsiteX2" fmla="*/ 16110 w 533400"/>
              <a:gd name="connsiteY2" fmla="*/ 8574 h 380487"/>
              <a:gd name="connsiteX3" fmla="*/ 0 w 533400"/>
              <a:gd name="connsiteY3" fmla="*/ 53109 h 380487"/>
              <a:gd name="connsiteX4" fmla="*/ 189089 w 533400"/>
              <a:gd name="connsiteY4" fmla="*/ 168820 h 380487"/>
              <a:gd name="connsiteX5" fmla="*/ 344311 w 533400"/>
              <a:gd name="connsiteY5" fmla="*/ 239376 h 380487"/>
              <a:gd name="connsiteX6" fmla="*/ 468489 w 533400"/>
              <a:gd name="connsiteY6" fmla="*/ 309931 h 380487"/>
              <a:gd name="connsiteX7" fmla="*/ 533400 w 533400"/>
              <a:gd name="connsiteY7" fmla="*/ 380487 h 380487"/>
              <a:gd name="connsiteX8" fmla="*/ 493889 w 533400"/>
              <a:gd name="connsiteY8" fmla="*/ 191398 h 380487"/>
              <a:gd name="connsiteX9" fmla="*/ 343605 w 533400"/>
              <a:gd name="connsiteY9" fmla="*/ 243609 h 380487"/>
              <a:gd name="connsiteX10" fmla="*/ 420512 w 533400"/>
              <a:gd name="connsiteY10" fmla="*/ 99675 h 380487"/>
              <a:gd name="connsiteX11" fmla="*/ 328084 w 533400"/>
              <a:gd name="connsiteY11" fmla="*/ 56637 h 380487"/>
              <a:gd name="connsiteX12" fmla="*/ 206728 w 533400"/>
              <a:gd name="connsiteY12" fmla="*/ 6542 h 380487"/>
              <a:gd name="connsiteX0" fmla="*/ 206728 w 533400"/>
              <a:gd name="connsiteY0" fmla="*/ 6542 h 380487"/>
              <a:gd name="connsiteX1" fmla="*/ 22460 w 533400"/>
              <a:gd name="connsiteY1" fmla="*/ 2224 h 380487"/>
              <a:gd name="connsiteX2" fmla="*/ 16110 w 533400"/>
              <a:gd name="connsiteY2" fmla="*/ 8574 h 380487"/>
              <a:gd name="connsiteX3" fmla="*/ 0 w 533400"/>
              <a:gd name="connsiteY3" fmla="*/ 53109 h 380487"/>
              <a:gd name="connsiteX4" fmla="*/ 189089 w 533400"/>
              <a:gd name="connsiteY4" fmla="*/ 168820 h 380487"/>
              <a:gd name="connsiteX5" fmla="*/ 344311 w 533400"/>
              <a:gd name="connsiteY5" fmla="*/ 239376 h 380487"/>
              <a:gd name="connsiteX6" fmla="*/ 468489 w 533400"/>
              <a:gd name="connsiteY6" fmla="*/ 309931 h 380487"/>
              <a:gd name="connsiteX7" fmla="*/ 533400 w 533400"/>
              <a:gd name="connsiteY7" fmla="*/ 380487 h 380487"/>
              <a:gd name="connsiteX8" fmla="*/ 343605 w 533400"/>
              <a:gd name="connsiteY8" fmla="*/ 243609 h 380487"/>
              <a:gd name="connsiteX9" fmla="*/ 420512 w 533400"/>
              <a:gd name="connsiteY9" fmla="*/ 99675 h 380487"/>
              <a:gd name="connsiteX10" fmla="*/ 328084 w 533400"/>
              <a:gd name="connsiteY10" fmla="*/ 56637 h 380487"/>
              <a:gd name="connsiteX11" fmla="*/ 206728 w 533400"/>
              <a:gd name="connsiteY11" fmla="*/ 6542 h 380487"/>
              <a:gd name="connsiteX0" fmla="*/ 206728 w 533400"/>
              <a:gd name="connsiteY0" fmla="*/ 6542 h 380487"/>
              <a:gd name="connsiteX1" fmla="*/ 22460 w 533400"/>
              <a:gd name="connsiteY1" fmla="*/ 2224 h 380487"/>
              <a:gd name="connsiteX2" fmla="*/ 16110 w 533400"/>
              <a:gd name="connsiteY2" fmla="*/ 8574 h 380487"/>
              <a:gd name="connsiteX3" fmla="*/ 0 w 533400"/>
              <a:gd name="connsiteY3" fmla="*/ 53109 h 380487"/>
              <a:gd name="connsiteX4" fmla="*/ 189089 w 533400"/>
              <a:gd name="connsiteY4" fmla="*/ 168820 h 380487"/>
              <a:gd name="connsiteX5" fmla="*/ 344311 w 533400"/>
              <a:gd name="connsiteY5" fmla="*/ 239376 h 380487"/>
              <a:gd name="connsiteX6" fmla="*/ 533400 w 533400"/>
              <a:gd name="connsiteY6" fmla="*/ 380487 h 380487"/>
              <a:gd name="connsiteX7" fmla="*/ 343605 w 533400"/>
              <a:gd name="connsiteY7" fmla="*/ 243609 h 380487"/>
              <a:gd name="connsiteX8" fmla="*/ 420512 w 533400"/>
              <a:gd name="connsiteY8" fmla="*/ 99675 h 380487"/>
              <a:gd name="connsiteX9" fmla="*/ 328084 w 533400"/>
              <a:gd name="connsiteY9" fmla="*/ 56637 h 380487"/>
              <a:gd name="connsiteX10" fmla="*/ 206728 w 533400"/>
              <a:gd name="connsiteY10" fmla="*/ 6542 h 380487"/>
              <a:gd name="connsiteX0" fmla="*/ 206728 w 420512"/>
              <a:gd name="connsiteY0" fmla="*/ 6542 h 243609"/>
              <a:gd name="connsiteX1" fmla="*/ 22460 w 420512"/>
              <a:gd name="connsiteY1" fmla="*/ 2224 h 243609"/>
              <a:gd name="connsiteX2" fmla="*/ 16110 w 420512"/>
              <a:gd name="connsiteY2" fmla="*/ 8574 h 243609"/>
              <a:gd name="connsiteX3" fmla="*/ 0 w 420512"/>
              <a:gd name="connsiteY3" fmla="*/ 53109 h 243609"/>
              <a:gd name="connsiteX4" fmla="*/ 189089 w 420512"/>
              <a:gd name="connsiteY4" fmla="*/ 168820 h 243609"/>
              <a:gd name="connsiteX5" fmla="*/ 344311 w 420512"/>
              <a:gd name="connsiteY5" fmla="*/ 239376 h 243609"/>
              <a:gd name="connsiteX6" fmla="*/ 343605 w 420512"/>
              <a:gd name="connsiteY6" fmla="*/ 243609 h 243609"/>
              <a:gd name="connsiteX7" fmla="*/ 420512 w 420512"/>
              <a:gd name="connsiteY7" fmla="*/ 99675 h 243609"/>
              <a:gd name="connsiteX8" fmla="*/ 328084 w 420512"/>
              <a:gd name="connsiteY8" fmla="*/ 56637 h 243609"/>
              <a:gd name="connsiteX9" fmla="*/ 206728 w 420512"/>
              <a:gd name="connsiteY9" fmla="*/ 6542 h 243609"/>
              <a:gd name="connsiteX0" fmla="*/ 206728 w 420512"/>
              <a:gd name="connsiteY0" fmla="*/ 6542 h 264775"/>
              <a:gd name="connsiteX1" fmla="*/ 22460 w 420512"/>
              <a:gd name="connsiteY1" fmla="*/ 2224 h 264775"/>
              <a:gd name="connsiteX2" fmla="*/ 16110 w 420512"/>
              <a:gd name="connsiteY2" fmla="*/ 8574 h 264775"/>
              <a:gd name="connsiteX3" fmla="*/ 0 w 420512"/>
              <a:gd name="connsiteY3" fmla="*/ 53109 h 264775"/>
              <a:gd name="connsiteX4" fmla="*/ 189089 w 420512"/>
              <a:gd name="connsiteY4" fmla="*/ 168820 h 264775"/>
              <a:gd name="connsiteX5" fmla="*/ 344311 w 420512"/>
              <a:gd name="connsiteY5" fmla="*/ 239376 h 264775"/>
              <a:gd name="connsiteX6" fmla="*/ 356305 w 420512"/>
              <a:gd name="connsiteY6" fmla="*/ 264775 h 264775"/>
              <a:gd name="connsiteX7" fmla="*/ 420512 w 420512"/>
              <a:gd name="connsiteY7" fmla="*/ 99675 h 264775"/>
              <a:gd name="connsiteX8" fmla="*/ 328084 w 420512"/>
              <a:gd name="connsiteY8" fmla="*/ 56637 h 264775"/>
              <a:gd name="connsiteX9" fmla="*/ 206728 w 420512"/>
              <a:gd name="connsiteY9" fmla="*/ 6542 h 264775"/>
              <a:gd name="connsiteX0" fmla="*/ 206728 w 420512"/>
              <a:gd name="connsiteY0" fmla="*/ 6542 h 264775"/>
              <a:gd name="connsiteX1" fmla="*/ 22460 w 420512"/>
              <a:gd name="connsiteY1" fmla="*/ 2224 h 264775"/>
              <a:gd name="connsiteX2" fmla="*/ 16110 w 420512"/>
              <a:gd name="connsiteY2" fmla="*/ 8574 h 264775"/>
              <a:gd name="connsiteX3" fmla="*/ 0 w 420512"/>
              <a:gd name="connsiteY3" fmla="*/ 53109 h 264775"/>
              <a:gd name="connsiteX4" fmla="*/ 85960 w 420512"/>
              <a:gd name="connsiteY4" fmla="*/ 122873 h 264775"/>
              <a:gd name="connsiteX5" fmla="*/ 189089 w 420512"/>
              <a:gd name="connsiteY5" fmla="*/ 168820 h 264775"/>
              <a:gd name="connsiteX6" fmla="*/ 344311 w 420512"/>
              <a:gd name="connsiteY6" fmla="*/ 239376 h 264775"/>
              <a:gd name="connsiteX7" fmla="*/ 356305 w 420512"/>
              <a:gd name="connsiteY7" fmla="*/ 264775 h 264775"/>
              <a:gd name="connsiteX8" fmla="*/ 420512 w 420512"/>
              <a:gd name="connsiteY8" fmla="*/ 99675 h 264775"/>
              <a:gd name="connsiteX9" fmla="*/ 328084 w 420512"/>
              <a:gd name="connsiteY9" fmla="*/ 56637 h 264775"/>
              <a:gd name="connsiteX10" fmla="*/ 206728 w 420512"/>
              <a:gd name="connsiteY10" fmla="*/ 6542 h 264775"/>
              <a:gd name="connsiteX0" fmla="*/ 206728 w 397229"/>
              <a:gd name="connsiteY0" fmla="*/ 6542 h 264775"/>
              <a:gd name="connsiteX1" fmla="*/ 22460 w 397229"/>
              <a:gd name="connsiteY1" fmla="*/ 2224 h 264775"/>
              <a:gd name="connsiteX2" fmla="*/ 16110 w 397229"/>
              <a:gd name="connsiteY2" fmla="*/ 8574 h 264775"/>
              <a:gd name="connsiteX3" fmla="*/ 0 w 397229"/>
              <a:gd name="connsiteY3" fmla="*/ 53109 h 264775"/>
              <a:gd name="connsiteX4" fmla="*/ 85960 w 397229"/>
              <a:gd name="connsiteY4" fmla="*/ 122873 h 264775"/>
              <a:gd name="connsiteX5" fmla="*/ 189089 w 397229"/>
              <a:gd name="connsiteY5" fmla="*/ 168820 h 264775"/>
              <a:gd name="connsiteX6" fmla="*/ 344311 w 397229"/>
              <a:gd name="connsiteY6" fmla="*/ 239376 h 264775"/>
              <a:gd name="connsiteX7" fmla="*/ 356305 w 397229"/>
              <a:gd name="connsiteY7" fmla="*/ 264775 h 264775"/>
              <a:gd name="connsiteX8" fmla="*/ 397229 w 397229"/>
              <a:gd name="connsiteY8" fmla="*/ 84858 h 264775"/>
              <a:gd name="connsiteX9" fmla="*/ 328084 w 397229"/>
              <a:gd name="connsiteY9" fmla="*/ 56637 h 264775"/>
              <a:gd name="connsiteX10" fmla="*/ 206728 w 397229"/>
              <a:gd name="connsiteY10" fmla="*/ 6542 h 2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229" h="264775">
                <a:moveTo>
                  <a:pt x="206728" y="6542"/>
                </a:moveTo>
                <a:cubicBezTo>
                  <a:pt x="177055" y="15686"/>
                  <a:pt x="52133" y="-6920"/>
                  <a:pt x="22460" y="2224"/>
                </a:cubicBezTo>
                <a:lnTo>
                  <a:pt x="16110" y="8574"/>
                </a:lnTo>
                <a:lnTo>
                  <a:pt x="0" y="53109"/>
                </a:lnTo>
                <a:cubicBezTo>
                  <a:pt x="31476" y="70719"/>
                  <a:pt x="54484" y="105263"/>
                  <a:pt x="85960" y="122873"/>
                </a:cubicBezTo>
                <a:lnTo>
                  <a:pt x="189089" y="168820"/>
                </a:lnTo>
                <a:lnTo>
                  <a:pt x="344311" y="239376"/>
                </a:lnTo>
                <a:lnTo>
                  <a:pt x="356305" y="264775"/>
                </a:lnTo>
                <a:lnTo>
                  <a:pt x="397229" y="84858"/>
                </a:lnTo>
                <a:lnTo>
                  <a:pt x="328084" y="56637"/>
                </a:lnTo>
                <a:lnTo>
                  <a:pt x="206728" y="6542"/>
                </a:lnTo>
                <a:close/>
              </a:path>
            </a:pathLst>
          </a:custGeom>
          <a:solidFill>
            <a:srgbClr val="00B050">
              <a:alpha val="5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smtClean="0">
                <a:solidFill>
                  <a:schemeClr val="tx1"/>
                </a:solidFill>
              </a:rPr>
              <a:t>0,2 ha</a:t>
            </a:r>
          </a:p>
          <a:p>
            <a:pPr algn="ctr"/>
            <a:endParaRPr lang="fi-FI" sz="1000" dirty="0">
              <a:solidFill>
                <a:schemeClr val="tx1"/>
              </a:solidFill>
            </a:endParaRPr>
          </a:p>
        </p:txBody>
      </p:sp>
      <p:sp>
        <p:nvSpPr>
          <p:cNvPr id="18" name="Puolivapaa piirto 17"/>
          <p:cNvSpPr/>
          <p:nvPr/>
        </p:nvSpPr>
        <p:spPr>
          <a:xfrm>
            <a:off x="6100369" y="2826294"/>
            <a:ext cx="761755" cy="906523"/>
          </a:xfrm>
          <a:custGeom>
            <a:avLst/>
            <a:gdLst>
              <a:gd name="connsiteX0" fmla="*/ 0 w 801511"/>
              <a:gd name="connsiteY0" fmla="*/ 191911 h 920044"/>
              <a:gd name="connsiteX1" fmla="*/ 14111 w 801511"/>
              <a:gd name="connsiteY1" fmla="*/ 313267 h 920044"/>
              <a:gd name="connsiteX2" fmla="*/ 5644 w 801511"/>
              <a:gd name="connsiteY2" fmla="*/ 626533 h 920044"/>
              <a:gd name="connsiteX3" fmla="*/ 67733 w 801511"/>
              <a:gd name="connsiteY3" fmla="*/ 770467 h 920044"/>
              <a:gd name="connsiteX4" fmla="*/ 79022 w 801511"/>
              <a:gd name="connsiteY4" fmla="*/ 920044 h 920044"/>
              <a:gd name="connsiteX5" fmla="*/ 632177 w 801511"/>
              <a:gd name="connsiteY5" fmla="*/ 778933 h 920044"/>
              <a:gd name="connsiteX6" fmla="*/ 716844 w 801511"/>
              <a:gd name="connsiteY6" fmla="*/ 778933 h 920044"/>
              <a:gd name="connsiteX7" fmla="*/ 801511 w 801511"/>
              <a:gd name="connsiteY7" fmla="*/ 812800 h 920044"/>
              <a:gd name="connsiteX8" fmla="*/ 674511 w 801511"/>
              <a:gd name="connsiteY8" fmla="*/ 434622 h 920044"/>
              <a:gd name="connsiteX9" fmla="*/ 606777 w 801511"/>
              <a:gd name="connsiteY9" fmla="*/ 47978 h 920044"/>
              <a:gd name="connsiteX10" fmla="*/ 558800 w 801511"/>
              <a:gd name="connsiteY10" fmla="*/ 0 h 920044"/>
              <a:gd name="connsiteX11" fmla="*/ 0 w 801511"/>
              <a:gd name="connsiteY11" fmla="*/ 191911 h 920044"/>
              <a:gd name="connsiteX0" fmla="*/ 0 w 801511"/>
              <a:gd name="connsiteY0" fmla="*/ 191911 h 956733"/>
              <a:gd name="connsiteX1" fmla="*/ 14111 w 801511"/>
              <a:gd name="connsiteY1" fmla="*/ 313267 h 956733"/>
              <a:gd name="connsiteX2" fmla="*/ 5644 w 801511"/>
              <a:gd name="connsiteY2" fmla="*/ 626533 h 956733"/>
              <a:gd name="connsiteX3" fmla="*/ 67733 w 801511"/>
              <a:gd name="connsiteY3" fmla="*/ 770467 h 956733"/>
              <a:gd name="connsiteX4" fmla="*/ 90311 w 801511"/>
              <a:gd name="connsiteY4" fmla="*/ 956733 h 956733"/>
              <a:gd name="connsiteX5" fmla="*/ 632177 w 801511"/>
              <a:gd name="connsiteY5" fmla="*/ 778933 h 956733"/>
              <a:gd name="connsiteX6" fmla="*/ 716844 w 801511"/>
              <a:gd name="connsiteY6" fmla="*/ 778933 h 956733"/>
              <a:gd name="connsiteX7" fmla="*/ 801511 w 801511"/>
              <a:gd name="connsiteY7" fmla="*/ 812800 h 956733"/>
              <a:gd name="connsiteX8" fmla="*/ 674511 w 801511"/>
              <a:gd name="connsiteY8" fmla="*/ 434622 h 956733"/>
              <a:gd name="connsiteX9" fmla="*/ 606777 w 801511"/>
              <a:gd name="connsiteY9" fmla="*/ 47978 h 956733"/>
              <a:gd name="connsiteX10" fmla="*/ 558800 w 801511"/>
              <a:gd name="connsiteY10" fmla="*/ 0 h 956733"/>
              <a:gd name="connsiteX11" fmla="*/ 0 w 801511"/>
              <a:gd name="connsiteY11" fmla="*/ 191911 h 956733"/>
              <a:gd name="connsiteX0" fmla="*/ 0 w 801511"/>
              <a:gd name="connsiteY0" fmla="*/ 191911 h 956733"/>
              <a:gd name="connsiteX1" fmla="*/ 14111 w 801511"/>
              <a:gd name="connsiteY1" fmla="*/ 313267 h 956733"/>
              <a:gd name="connsiteX2" fmla="*/ 5644 w 801511"/>
              <a:gd name="connsiteY2" fmla="*/ 626533 h 956733"/>
              <a:gd name="connsiteX3" fmla="*/ 67733 w 801511"/>
              <a:gd name="connsiteY3" fmla="*/ 770467 h 956733"/>
              <a:gd name="connsiteX4" fmla="*/ 90311 w 801511"/>
              <a:gd name="connsiteY4" fmla="*/ 956733 h 956733"/>
              <a:gd name="connsiteX5" fmla="*/ 581377 w 801511"/>
              <a:gd name="connsiteY5" fmla="*/ 793044 h 956733"/>
              <a:gd name="connsiteX6" fmla="*/ 716844 w 801511"/>
              <a:gd name="connsiteY6" fmla="*/ 778933 h 956733"/>
              <a:gd name="connsiteX7" fmla="*/ 801511 w 801511"/>
              <a:gd name="connsiteY7" fmla="*/ 812800 h 956733"/>
              <a:gd name="connsiteX8" fmla="*/ 674511 w 801511"/>
              <a:gd name="connsiteY8" fmla="*/ 434622 h 956733"/>
              <a:gd name="connsiteX9" fmla="*/ 606777 w 801511"/>
              <a:gd name="connsiteY9" fmla="*/ 47978 h 956733"/>
              <a:gd name="connsiteX10" fmla="*/ 558800 w 801511"/>
              <a:gd name="connsiteY10" fmla="*/ 0 h 956733"/>
              <a:gd name="connsiteX11" fmla="*/ 0 w 801511"/>
              <a:gd name="connsiteY11" fmla="*/ 191911 h 956733"/>
              <a:gd name="connsiteX0" fmla="*/ 0 w 801511"/>
              <a:gd name="connsiteY0" fmla="*/ 191911 h 956733"/>
              <a:gd name="connsiteX1" fmla="*/ 14111 w 801511"/>
              <a:gd name="connsiteY1" fmla="*/ 313267 h 956733"/>
              <a:gd name="connsiteX2" fmla="*/ 5644 w 801511"/>
              <a:gd name="connsiteY2" fmla="*/ 626533 h 956733"/>
              <a:gd name="connsiteX3" fmla="*/ 67733 w 801511"/>
              <a:gd name="connsiteY3" fmla="*/ 770467 h 956733"/>
              <a:gd name="connsiteX4" fmla="*/ 90311 w 801511"/>
              <a:gd name="connsiteY4" fmla="*/ 956733 h 956733"/>
              <a:gd name="connsiteX5" fmla="*/ 539044 w 801511"/>
              <a:gd name="connsiteY5" fmla="*/ 809978 h 956733"/>
              <a:gd name="connsiteX6" fmla="*/ 581377 w 801511"/>
              <a:gd name="connsiteY6" fmla="*/ 793044 h 956733"/>
              <a:gd name="connsiteX7" fmla="*/ 716844 w 801511"/>
              <a:gd name="connsiteY7" fmla="*/ 778933 h 956733"/>
              <a:gd name="connsiteX8" fmla="*/ 801511 w 801511"/>
              <a:gd name="connsiteY8" fmla="*/ 812800 h 956733"/>
              <a:gd name="connsiteX9" fmla="*/ 674511 w 801511"/>
              <a:gd name="connsiteY9" fmla="*/ 434622 h 956733"/>
              <a:gd name="connsiteX10" fmla="*/ 606777 w 801511"/>
              <a:gd name="connsiteY10" fmla="*/ 47978 h 956733"/>
              <a:gd name="connsiteX11" fmla="*/ 558800 w 801511"/>
              <a:gd name="connsiteY11" fmla="*/ 0 h 956733"/>
              <a:gd name="connsiteX12" fmla="*/ 0 w 801511"/>
              <a:gd name="connsiteY12" fmla="*/ 191911 h 956733"/>
              <a:gd name="connsiteX0" fmla="*/ 0 w 801511"/>
              <a:gd name="connsiteY0" fmla="*/ 191911 h 956733"/>
              <a:gd name="connsiteX1" fmla="*/ 14111 w 801511"/>
              <a:gd name="connsiteY1" fmla="*/ 313267 h 956733"/>
              <a:gd name="connsiteX2" fmla="*/ 5644 w 801511"/>
              <a:gd name="connsiteY2" fmla="*/ 626533 h 956733"/>
              <a:gd name="connsiteX3" fmla="*/ 67733 w 801511"/>
              <a:gd name="connsiteY3" fmla="*/ 770467 h 956733"/>
              <a:gd name="connsiteX4" fmla="*/ 90311 w 801511"/>
              <a:gd name="connsiteY4" fmla="*/ 956733 h 956733"/>
              <a:gd name="connsiteX5" fmla="*/ 567266 w 801511"/>
              <a:gd name="connsiteY5" fmla="*/ 852311 h 956733"/>
              <a:gd name="connsiteX6" fmla="*/ 581377 w 801511"/>
              <a:gd name="connsiteY6" fmla="*/ 793044 h 956733"/>
              <a:gd name="connsiteX7" fmla="*/ 716844 w 801511"/>
              <a:gd name="connsiteY7" fmla="*/ 778933 h 956733"/>
              <a:gd name="connsiteX8" fmla="*/ 801511 w 801511"/>
              <a:gd name="connsiteY8" fmla="*/ 812800 h 956733"/>
              <a:gd name="connsiteX9" fmla="*/ 674511 w 801511"/>
              <a:gd name="connsiteY9" fmla="*/ 434622 h 956733"/>
              <a:gd name="connsiteX10" fmla="*/ 606777 w 801511"/>
              <a:gd name="connsiteY10" fmla="*/ 47978 h 956733"/>
              <a:gd name="connsiteX11" fmla="*/ 558800 w 801511"/>
              <a:gd name="connsiteY11" fmla="*/ 0 h 956733"/>
              <a:gd name="connsiteX12" fmla="*/ 0 w 801511"/>
              <a:gd name="connsiteY12" fmla="*/ 191911 h 956733"/>
              <a:gd name="connsiteX0" fmla="*/ 0 w 801511"/>
              <a:gd name="connsiteY0" fmla="*/ 191911 h 979311"/>
              <a:gd name="connsiteX1" fmla="*/ 14111 w 801511"/>
              <a:gd name="connsiteY1" fmla="*/ 313267 h 979311"/>
              <a:gd name="connsiteX2" fmla="*/ 5644 w 801511"/>
              <a:gd name="connsiteY2" fmla="*/ 626533 h 979311"/>
              <a:gd name="connsiteX3" fmla="*/ 67733 w 801511"/>
              <a:gd name="connsiteY3" fmla="*/ 770467 h 979311"/>
              <a:gd name="connsiteX4" fmla="*/ 101600 w 801511"/>
              <a:gd name="connsiteY4" fmla="*/ 979311 h 979311"/>
              <a:gd name="connsiteX5" fmla="*/ 567266 w 801511"/>
              <a:gd name="connsiteY5" fmla="*/ 852311 h 979311"/>
              <a:gd name="connsiteX6" fmla="*/ 581377 w 801511"/>
              <a:gd name="connsiteY6" fmla="*/ 793044 h 979311"/>
              <a:gd name="connsiteX7" fmla="*/ 716844 w 801511"/>
              <a:gd name="connsiteY7" fmla="*/ 778933 h 979311"/>
              <a:gd name="connsiteX8" fmla="*/ 801511 w 801511"/>
              <a:gd name="connsiteY8" fmla="*/ 812800 h 979311"/>
              <a:gd name="connsiteX9" fmla="*/ 674511 w 801511"/>
              <a:gd name="connsiteY9" fmla="*/ 434622 h 979311"/>
              <a:gd name="connsiteX10" fmla="*/ 606777 w 801511"/>
              <a:gd name="connsiteY10" fmla="*/ 47978 h 979311"/>
              <a:gd name="connsiteX11" fmla="*/ 558800 w 801511"/>
              <a:gd name="connsiteY11" fmla="*/ 0 h 979311"/>
              <a:gd name="connsiteX12" fmla="*/ 0 w 801511"/>
              <a:gd name="connsiteY12" fmla="*/ 191911 h 979311"/>
              <a:gd name="connsiteX0" fmla="*/ 25646 w 827157"/>
              <a:gd name="connsiteY0" fmla="*/ 191911 h 979311"/>
              <a:gd name="connsiteX1" fmla="*/ 0 w 827157"/>
              <a:gd name="connsiteY1" fmla="*/ 313267 h 979311"/>
              <a:gd name="connsiteX2" fmla="*/ 31290 w 827157"/>
              <a:gd name="connsiteY2" fmla="*/ 626533 h 979311"/>
              <a:gd name="connsiteX3" fmla="*/ 93379 w 827157"/>
              <a:gd name="connsiteY3" fmla="*/ 770467 h 979311"/>
              <a:gd name="connsiteX4" fmla="*/ 127246 w 827157"/>
              <a:gd name="connsiteY4" fmla="*/ 979311 h 979311"/>
              <a:gd name="connsiteX5" fmla="*/ 592912 w 827157"/>
              <a:gd name="connsiteY5" fmla="*/ 852311 h 979311"/>
              <a:gd name="connsiteX6" fmla="*/ 607023 w 827157"/>
              <a:gd name="connsiteY6" fmla="*/ 793044 h 979311"/>
              <a:gd name="connsiteX7" fmla="*/ 742490 w 827157"/>
              <a:gd name="connsiteY7" fmla="*/ 778933 h 979311"/>
              <a:gd name="connsiteX8" fmla="*/ 827157 w 827157"/>
              <a:gd name="connsiteY8" fmla="*/ 812800 h 979311"/>
              <a:gd name="connsiteX9" fmla="*/ 700157 w 827157"/>
              <a:gd name="connsiteY9" fmla="*/ 434622 h 979311"/>
              <a:gd name="connsiteX10" fmla="*/ 632423 w 827157"/>
              <a:gd name="connsiteY10" fmla="*/ 47978 h 979311"/>
              <a:gd name="connsiteX11" fmla="*/ 584446 w 827157"/>
              <a:gd name="connsiteY11" fmla="*/ 0 h 979311"/>
              <a:gd name="connsiteX12" fmla="*/ 25646 w 827157"/>
              <a:gd name="connsiteY12" fmla="*/ 191911 h 979311"/>
              <a:gd name="connsiteX0" fmla="*/ 0 w 847894"/>
              <a:gd name="connsiteY0" fmla="*/ 198537 h 979311"/>
              <a:gd name="connsiteX1" fmla="*/ 20737 w 847894"/>
              <a:gd name="connsiteY1" fmla="*/ 313267 h 979311"/>
              <a:gd name="connsiteX2" fmla="*/ 52027 w 847894"/>
              <a:gd name="connsiteY2" fmla="*/ 626533 h 979311"/>
              <a:gd name="connsiteX3" fmla="*/ 114116 w 847894"/>
              <a:gd name="connsiteY3" fmla="*/ 770467 h 979311"/>
              <a:gd name="connsiteX4" fmla="*/ 147983 w 847894"/>
              <a:gd name="connsiteY4" fmla="*/ 979311 h 979311"/>
              <a:gd name="connsiteX5" fmla="*/ 613649 w 847894"/>
              <a:gd name="connsiteY5" fmla="*/ 852311 h 979311"/>
              <a:gd name="connsiteX6" fmla="*/ 627760 w 847894"/>
              <a:gd name="connsiteY6" fmla="*/ 793044 h 979311"/>
              <a:gd name="connsiteX7" fmla="*/ 763227 w 847894"/>
              <a:gd name="connsiteY7" fmla="*/ 778933 h 979311"/>
              <a:gd name="connsiteX8" fmla="*/ 847894 w 847894"/>
              <a:gd name="connsiteY8" fmla="*/ 812800 h 979311"/>
              <a:gd name="connsiteX9" fmla="*/ 720894 w 847894"/>
              <a:gd name="connsiteY9" fmla="*/ 434622 h 979311"/>
              <a:gd name="connsiteX10" fmla="*/ 653160 w 847894"/>
              <a:gd name="connsiteY10" fmla="*/ 47978 h 979311"/>
              <a:gd name="connsiteX11" fmla="*/ 605183 w 847894"/>
              <a:gd name="connsiteY11" fmla="*/ 0 h 979311"/>
              <a:gd name="connsiteX12" fmla="*/ 0 w 847894"/>
              <a:gd name="connsiteY12" fmla="*/ 198537 h 979311"/>
              <a:gd name="connsiteX0" fmla="*/ 0 w 847894"/>
              <a:gd name="connsiteY0" fmla="*/ 181972 h 962746"/>
              <a:gd name="connsiteX1" fmla="*/ 20737 w 847894"/>
              <a:gd name="connsiteY1" fmla="*/ 296702 h 962746"/>
              <a:gd name="connsiteX2" fmla="*/ 52027 w 847894"/>
              <a:gd name="connsiteY2" fmla="*/ 609968 h 962746"/>
              <a:gd name="connsiteX3" fmla="*/ 114116 w 847894"/>
              <a:gd name="connsiteY3" fmla="*/ 753902 h 962746"/>
              <a:gd name="connsiteX4" fmla="*/ 147983 w 847894"/>
              <a:gd name="connsiteY4" fmla="*/ 962746 h 962746"/>
              <a:gd name="connsiteX5" fmla="*/ 613649 w 847894"/>
              <a:gd name="connsiteY5" fmla="*/ 835746 h 962746"/>
              <a:gd name="connsiteX6" fmla="*/ 627760 w 847894"/>
              <a:gd name="connsiteY6" fmla="*/ 776479 h 962746"/>
              <a:gd name="connsiteX7" fmla="*/ 763227 w 847894"/>
              <a:gd name="connsiteY7" fmla="*/ 762368 h 962746"/>
              <a:gd name="connsiteX8" fmla="*/ 847894 w 847894"/>
              <a:gd name="connsiteY8" fmla="*/ 796235 h 962746"/>
              <a:gd name="connsiteX9" fmla="*/ 720894 w 847894"/>
              <a:gd name="connsiteY9" fmla="*/ 418057 h 962746"/>
              <a:gd name="connsiteX10" fmla="*/ 653160 w 847894"/>
              <a:gd name="connsiteY10" fmla="*/ 31413 h 962746"/>
              <a:gd name="connsiteX11" fmla="*/ 545548 w 847894"/>
              <a:gd name="connsiteY11" fmla="*/ 0 h 962746"/>
              <a:gd name="connsiteX12" fmla="*/ 0 w 847894"/>
              <a:gd name="connsiteY12" fmla="*/ 181972 h 962746"/>
              <a:gd name="connsiteX0" fmla="*/ 0 w 847894"/>
              <a:gd name="connsiteY0" fmla="*/ 181972 h 962746"/>
              <a:gd name="connsiteX1" fmla="*/ 20737 w 847894"/>
              <a:gd name="connsiteY1" fmla="*/ 296702 h 962746"/>
              <a:gd name="connsiteX2" fmla="*/ 52027 w 847894"/>
              <a:gd name="connsiteY2" fmla="*/ 609968 h 962746"/>
              <a:gd name="connsiteX3" fmla="*/ 114116 w 847894"/>
              <a:gd name="connsiteY3" fmla="*/ 753902 h 962746"/>
              <a:gd name="connsiteX4" fmla="*/ 147983 w 847894"/>
              <a:gd name="connsiteY4" fmla="*/ 962746 h 962746"/>
              <a:gd name="connsiteX5" fmla="*/ 613649 w 847894"/>
              <a:gd name="connsiteY5" fmla="*/ 835746 h 962746"/>
              <a:gd name="connsiteX6" fmla="*/ 627760 w 847894"/>
              <a:gd name="connsiteY6" fmla="*/ 776479 h 962746"/>
              <a:gd name="connsiteX7" fmla="*/ 763227 w 847894"/>
              <a:gd name="connsiteY7" fmla="*/ 762368 h 962746"/>
              <a:gd name="connsiteX8" fmla="*/ 847894 w 847894"/>
              <a:gd name="connsiteY8" fmla="*/ 796235 h 962746"/>
              <a:gd name="connsiteX9" fmla="*/ 720894 w 847894"/>
              <a:gd name="connsiteY9" fmla="*/ 418057 h 962746"/>
              <a:gd name="connsiteX10" fmla="*/ 596838 w 847894"/>
              <a:gd name="connsiteY10" fmla="*/ 87735 h 962746"/>
              <a:gd name="connsiteX11" fmla="*/ 545548 w 847894"/>
              <a:gd name="connsiteY11" fmla="*/ 0 h 962746"/>
              <a:gd name="connsiteX12" fmla="*/ 0 w 847894"/>
              <a:gd name="connsiteY12" fmla="*/ 181972 h 962746"/>
              <a:gd name="connsiteX0" fmla="*/ 0 w 847894"/>
              <a:gd name="connsiteY0" fmla="*/ 181972 h 962746"/>
              <a:gd name="connsiteX1" fmla="*/ 20737 w 847894"/>
              <a:gd name="connsiteY1" fmla="*/ 296702 h 962746"/>
              <a:gd name="connsiteX2" fmla="*/ 52027 w 847894"/>
              <a:gd name="connsiteY2" fmla="*/ 609968 h 962746"/>
              <a:gd name="connsiteX3" fmla="*/ 114116 w 847894"/>
              <a:gd name="connsiteY3" fmla="*/ 753902 h 962746"/>
              <a:gd name="connsiteX4" fmla="*/ 147983 w 847894"/>
              <a:gd name="connsiteY4" fmla="*/ 962746 h 962746"/>
              <a:gd name="connsiteX5" fmla="*/ 613649 w 847894"/>
              <a:gd name="connsiteY5" fmla="*/ 835746 h 962746"/>
              <a:gd name="connsiteX6" fmla="*/ 627760 w 847894"/>
              <a:gd name="connsiteY6" fmla="*/ 776479 h 962746"/>
              <a:gd name="connsiteX7" fmla="*/ 763227 w 847894"/>
              <a:gd name="connsiteY7" fmla="*/ 762368 h 962746"/>
              <a:gd name="connsiteX8" fmla="*/ 847894 w 847894"/>
              <a:gd name="connsiteY8" fmla="*/ 796235 h 962746"/>
              <a:gd name="connsiteX9" fmla="*/ 654633 w 847894"/>
              <a:gd name="connsiteY9" fmla="*/ 441248 h 962746"/>
              <a:gd name="connsiteX10" fmla="*/ 596838 w 847894"/>
              <a:gd name="connsiteY10" fmla="*/ 87735 h 962746"/>
              <a:gd name="connsiteX11" fmla="*/ 545548 w 847894"/>
              <a:gd name="connsiteY11" fmla="*/ 0 h 962746"/>
              <a:gd name="connsiteX12" fmla="*/ 0 w 847894"/>
              <a:gd name="connsiteY12" fmla="*/ 181972 h 962746"/>
              <a:gd name="connsiteX0" fmla="*/ 0 w 847894"/>
              <a:gd name="connsiteY0" fmla="*/ 181972 h 962746"/>
              <a:gd name="connsiteX1" fmla="*/ 20737 w 847894"/>
              <a:gd name="connsiteY1" fmla="*/ 296702 h 962746"/>
              <a:gd name="connsiteX2" fmla="*/ 52027 w 847894"/>
              <a:gd name="connsiteY2" fmla="*/ 609968 h 962746"/>
              <a:gd name="connsiteX3" fmla="*/ 114116 w 847894"/>
              <a:gd name="connsiteY3" fmla="*/ 753902 h 962746"/>
              <a:gd name="connsiteX4" fmla="*/ 147983 w 847894"/>
              <a:gd name="connsiteY4" fmla="*/ 962746 h 962746"/>
              <a:gd name="connsiteX5" fmla="*/ 613649 w 847894"/>
              <a:gd name="connsiteY5" fmla="*/ 835746 h 962746"/>
              <a:gd name="connsiteX6" fmla="*/ 627760 w 847894"/>
              <a:gd name="connsiteY6" fmla="*/ 776479 h 962746"/>
              <a:gd name="connsiteX7" fmla="*/ 720158 w 847894"/>
              <a:gd name="connsiteY7" fmla="*/ 765681 h 962746"/>
              <a:gd name="connsiteX8" fmla="*/ 847894 w 847894"/>
              <a:gd name="connsiteY8" fmla="*/ 796235 h 962746"/>
              <a:gd name="connsiteX9" fmla="*/ 654633 w 847894"/>
              <a:gd name="connsiteY9" fmla="*/ 441248 h 962746"/>
              <a:gd name="connsiteX10" fmla="*/ 596838 w 847894"/>
              <a:gd name="connsiteY10" fmla="*/ 87735 h 962746"/>
              <a:gd name="connsiteX11" fmla="*/ 545548 w 847894"/>
              <a:gd name="connsiteY11" fmla="*/ 0 h 962746"/>
              <a:gd name="connsiteX12" fmla="*/ 0 w 847894"/>
              <a:gd name="connsiteY12" fmla="*/ 181972 h 962746"/>
              <a:gd name="connsiteX0" fmla="*/ 0 w 761755"/>
              <a:gd name="connsiteY0" fmla="*/ 181972 h 962746"/>
              <a:gd name="connsiteX1" fmla="*/ 20737 w 761755"/>
              <a:gd name="connsiteY1" fmla="*/ 296702 h 962746"/>
              <a:gd name="connsiteX2" fmla="*/ 52027 w 761755"/>
              <a:gd name="connsiteY2" fmla="*/ 609968 h 962746"/>
              <a:gd name="connsiteX3" fmla="*/ 114116 w 761755"/>
              <a:gd name="connsiteY3" fmla="*/ 753902 h 962746"/>
              <a:gd name="connsiteX4" fmla="*/ 147983 w 761755"/>
              <a:gd name="connsiteY4" fmla="*/ 962746 h 962746"/>
              <a:gd name="connsiteX5" fmla="*/ 613649 w 761755"/>
              <a:gd name="connsiteY5" fmla="*/ 835746 h 962746"/>
              <a:gd name="connsiteX6" fmla="*/ 627760 w 761755"/>
              <a:gd name="connsiteY6" fmla="*/ 776479 h 962746"/>
              <a:gd name="connsiteX7" fmla="*/ 720158 w 761755"/>
              <a:gd name="connsiteY7" fmla="*/ 765681 h 962746"/>
              <a:gd name="connsiteX8" fmla="*/ 761755 w 761755"/>
              <a:gd name="connsiteY8" fmla="*/ 779669 h 962746"/>
              <a:gd name="connsiteX9" fmla="*/ 654633 w 761755"/>
              <a:gd name="connsiteY9" fmla="*/ 441248 h 962746"/>
              <a:gd name="connsiteX10" fmla="*/ 596838 w 761755"/>
              <a:gd name="connsiteY10" fmla="*/ 87735 h 962746"/>
              <a:gd name="connsiteX11" fmla="*/ 545548 w 761755"/>
              <a:gd name="connsiteY11" fmla="*/ 0 h 962746"/>
              <a:gd name="connsiteX12" fmla="*/ 0 w 761755"/>
              <a:gd name="connsiteY12" fmla="*/ 181972 h 962746"/>
              <a:gd name="connsiteX0" fmla="*/ 0 w 761755"/>
              <a:gd name="connsiteY0" fmla="*/ 181972 h 962746"/>
              <a:gd name="connsiteX1" fmla="*/ 20737 w 761755"/>
              <a:gd name="connsiteY1" fmla="*/ 296702 h 962746"/>
              <a:gd name="connsiteX2" fmla="*/ 52027 w 761755"/>
              <a:gd name="connsiteY2" fmla="*/ 609968 h 962746"/>
              <a:gd name="connsiteX3" fmla="*/ 114116 w 761755"/>
              <a:gd name="connsiteY3" fmla="*/ 753902 h 962746"/>
              <a:gd name="connsiteX4" fmla="*/ 147983 w 761755"/>
              <a:gd name="connsiteY4" fmla="*/ 962746 h 962746"/>
              <a:gd name="connsiteX5" fmla="*/ 613649 w 761755"/>
              <a:gd name="connsiteY5" fmla="*/ 835746 h 962746"/>
              <a:gd name="connsiteX6" fmla="*/ 624447 w 761755"/>
              <a:gd name="connsiteY6" fmla="*/ 693653 h 962746"/>
              <a:gd name="connsiteX7" fmla="*/ 720158 w 761755"/>
              <a:gd name="connsiteY7" fmla="*/ 765681 h 962746"/>
              <a:gd name="connsiteX8" fmla="*/ 761755 w 761755"/>
              <a:gd name="connsiteY8" fmla="*/ 779669 h 962746"/>
              <a:gd name="connsiteX9" fmla="*/ 654633 w 761755"/>
              <a:gd name="connsiteY9" fmla="*/ 441248 h 962746"/>
              <a:gd name="connsiteX10" fmla="*/ 596838 w 761755"/>
              <a:gd name="connsiteY10" fmla="*/ 87735 h 962746"/>
              <a:gd name="connsiteX11" fmla="*/ 545548 w 761755"/>
              <a:gd name="connsiteY11" fmla="*/ 0 h 962746"/>
              <a:gd name="connsiteX12" fmla="*/ 0 w 761755"/>
              <a:gd name="connsiteY12" fmla="*/ 181972 h 962746"/>
              <a:gd name="connsiteX0" fmla="*/ 0 w 761755"/>
              <a:gd name="connsiteY0" fmla="*/ 181972 h 962746"/>
              <a:gd name="connsiteX1" fmla="*/ 20737 w 761755"/>
              <a:gd name="connsiteY1" fmla="*/ 296702 h 962746"/>
              <a:gd name="connsiteX2" fmla="*/ 52027 w 761755"/>
              <a:gd name="connsiteY2" fmla="*/ 609968 h 962746"/>
              <a:gd name="connsiteX3" fmla="*/ 114116 w 761755"/>
              <a:gd name="connsiteY3" fmla="*/ 753902 h 962746"/>
              <a:gd name="connsiteX4" fmla="*/ 147983 w 761755"/>
              <a:gd name="connsiteY4" fmla="*/ 962746 h 962746"/>
              <a:gd name="connsiteX5" fmla="*/ 563953 w 761755"/>
              <a:gd name="connsiteY5" fmla="*/ 776111 h 962746"/>
              <a:gd name="connsiteX6" fmla="*/ 624447 w 761755"/>
              <a:gd name="connsiteY6" fmla="*/ 693653 h 962746"/>
              <a:gd name="connsiteX7" fmla="*/ 720158 w 761755"/>
              <a:gd name="connsiteY7" fmla="*/ 765681 h 962746"/>
              <a:gd name="connsiteX8" fmla="*/ 761755 w 761755"/>
              <a:gd name="connsiteY8" fmla="*/ 779669 h 962746"/>
              <a:gd name="connsiteX9" fmla="*/ 654633 w 761755"/>
              <a:gd name="connsiteY9" fmla="*/ 441248 h 962746"/>
              <a:gd name="connsiteX10" fmla="*/ 596838 w 761755"/>
              <a:gd name="connsiteY10" fmla="*/ 87735 h 962746"/>
              <a:gd name="connsiteX11" fmla="*/ 545548 w 761755"/>
              <a:gd name="connsiteY11" fmla="*/ 0 h 962746"/>
              <a:gd name="connsiteX12" fmla="*/ 0 w 761755"/>
              <a:gd name="connsiteY12" fmla="*/ 181972 h 962746"/>
              <a:gd name="connsiteX0" fmla="*/ 0 w 761755"/>
              <a:gd name="connsiteY0" fmla="*/ 181972 h 962746"/>
              <a:gd name="connsiteX1" fmla="*/ 20737 w 761755"/>
              <a:gd name="connsiteY1" fmla="*/ 296702 h 962746"/>
              <a:gd name="connsiteX2" fmla="*/ 52027 w 761755"/>
              <a:gd name="connsiteY2" fmla="*/ 609968 h 962746"/>
              <a:gd name="connsiteX3" fmla="*/ 114116 w 761755"/>
              <a:gd name="connsiteY3" fmla="*/ 753902 h 962746"/>
              <a:gd name="connsiteX4" fmla="*/ 147983 w 761755"/>
              <a:gd name="connsiteY4" fmla="*/ 962746 h 962746"/>
              <a:gd name="connsiteX5" fmla="*/ 134779 w 761755"/>
              <a:gd name="connsiteY5" fmla="*/ 904192 h 962746"/>
              <a:gd name="connsiteX6" fmla="*/ 563953 w 761755"/>
              <a:gd name="connsiteY6" fmla="*/ 776111 h 962746"/>
              <a:gd name="connsiteX7" fmla="*/ 624447 w 761755"/>
              <a:gd name="connsiteY7" fmla="*/ 693653 h 962746"/>
              <a:gd name="connsiteX8" fmla="*/ 720158 w 761755"/>
              <a:gd name="connsiteY8" fmla="*/ 765681 h 962746"/>
              <a:gd name="connsiteX9" fmla="*/ 761755 w 761755"/>
              <a:gd name="connsiteY9" fmla="*/ 779669 h 962746"/>
              <a:gd name="connsiteX10" fmla="*/ 654633 w 761755"/>
              <a:gd name="connsiteY10" fmla="*/ 441248 h 962746"/>
              <a:gd name="connsiteX11" fmla="*/ 596838 w 761755"/>
              <a:gd name="connsiteY11" fmla="*/ 87735 h 962746"/>
              <a:gd name="connsiteX12" fmla="*/ 545548 w 761755"/>
              <a:gd name="connsiteY12" fmla="*/ 0 h 962746"/>
              <a:gd name="connsiteX13" fmla="*/ 0 w 761755"/>
              <a:gd name="connsiteY13" fmla="*/ 181972 h 962746"/>
              <a:gd name="connsiteX0" fmla="*/ 0 w 761755"/>
              <a:gd name="connsiteY0" fmla="*/ 181972 h 904863"/>
              <a:gd name="connsiteX1" fmla="*/ 20737 w 761755"/>
              <a:gd name="connsiteY1" fmla="*/ 296702 h 904863"/>
              <a:gd name="connsiteX2" fmla="*/ 52027 w 761755"/>
              <a:gd name="connsiteY2" fmla="*/ 609968 h 904863"/>
              <a:gd name="connsiteX3" fmla="*/ 114116 w 761755"/>
              <a:gd name="connsiteY3" fmla="*/ 753902 h 904863"/>
              <a:gd name="connsiteX4" fmla="*/ 147983 w 761755"/>
              <a:gd name="connsiteY4" fmla="*/ 896485 h 904863"/>
              <a:gd name="connsiteX5" fmla="*/ 134779 w 761755"/>
              <a:gd name="connsiteY5" fmla="*/ 904192 h 904863"/>
              <a:gd name="connsiteX6" fmla="*/ 563953 w 761755"/>
              <a:gd name="connsiteY6" fmla="*/ 776111 h 904863"/>
              <a:gd name="connsiteX7" fmla="*/ 624447 w 761755"/>
              <a:gd name="connsiteY7" fmla="*/ 693653 h 904863"/>
              <a:gd name="connsiteX8" fmla="*/ 720158 w 761755"/>
              <a:gd name="connsiteY8" fmla="*/ 765681 h 904863"/>
              <a:gd name="connsiteX9" fmla="*/ 761755 w 761755"/>
              <a:gd name="connsiteY9" fmla="*/ 779669 h 904863"/>
              <a:gd name="connsiteX10" fmla="*/ 654633 w 761755"/>
              <a:gd name="connsiteY10" fmla="*/ 441248 h 904863"/>
              <a:gd name="connsiteX11" fmla="*/ 596838 w 761755"/>
              <a:gd name="connsiteY11" fmla="*/ 87735 h 904863"/>
              <a:gd name="connsiteX12" fmla="*/ 545548 w 761755"/>
              <a:gd name="connsiteY12" fmla="*/ 0 h 904863"/>
              <a:gd name="connsiteX13" fmla="*/ 0 w 761755"/>
              <a:gd name="connsiteY13" fmla="*/ 181972 h 904863"/>
              <a:gd name="connsiteX0" fmla="*/ 0 w 761755"/>
              <a:gd name="connsiteY0" fmla="*/ 181972 h 896595"/>
              <a:gd name="connsiteX1" fmla="*/ 20737 w 761755"/>
              <a:gd name="connsiteY1" fmla="*/ 296702 h 896595"/>
              <a:gd name="connsiteX2" fmla="*/ 52027 w 761755"/>
              <a:gd name="connsiteY2" fmla="*/ 609968 h 896595"/>
              <a:gd name="connsiteX3" fmla="*/ 114116 w 761755"/>
              <a:gd name="connsiteY3" fmla="*/ 753902 h 896595"/>
              <a:gd name="connsiteX4" fmla="*/ 147983 w 761755"/>
              <a:gd name="connsiteY4" fmla="*/ 896485 h 896595"/>
              <a:gd name="connsiteX5" fmla="*/ 563953 w 761755"/>
              <a:gd name="connsiteY5" fmla="*/ 776111 h 896595"/>
              <a:gd name="connsiteX6" fmla="*/ 624447 w 761755"/>
              <a:gd name="connsiteY6" fmla="*/ 693653 h 896595"/>
              <a:gd name="connsiteX7" fmla="*/ 720158 w 761755"/>
              <a:gd name="connsiteY7" fmla="*/ 765681 h 896595"/>
              <a:gd name="connsiteX8" fmla="*/ 761755 w 761755"/>
              <a:gd name="connsiteY8" fmla="*/ 779669 h 896595"/>
              <a:gd name="connsiteX9" fmla="*/ 654633 w 761755"/>
              <a:gd name="connsiteY9" fmla="*/ 441248 h 896595"/>
              <a:gd name="connsiteX10" fmla="*/ 596838 w 761755"/>
              <a:gd name="connsiteY10" fmla="*/ 87735 h 896595"/>
              <a:gd name="connsiteX11" fmla="*/ 545548 w 761755"/>
              <a:gd name="connsiteY11" fmla="*/ 0 h 896595"/>
              <a:gd name="connsiteX12" fmla="*/ 0 w 761755"/>
              <a:gd name="connsiteY12" fmla="*/ 181972 h 896595"/>
              <a:gd name="connsiteX0" fmla="*/ 0 w 761755"/>
              <a:gd name="connsiteY0" fmla="*/ 181972 h 906523"/>
              <a:gd name="connsiteX1" fmla="*/ 20737 w 761755"/>
              <a:gd name="connsiteY1" fmla="*/ 296702 h 906523"/>
              <a:gd name="connsiteX2" fmla="*/ 52027 w 761755"/>
              <a:gd name="connsiteY2" fmla="*/ 609968 h 906523"/>
              <a:gd name="connsiteX3" fmla="*/ 114116 w 761755"/>
              <a:gd name="connsiteY3" fmla="*/ 753902 h 906523"/>
              <a:gd name="connsiteX4" fmla="*/ 124792 w 761755"/>
              <a:gd name="connsiteY4" fmla="*/ 906424 h 906523"/>
              <a:gd name="connsiteX5" fmla="*/ 563953 w 761755"/>
              <a:gd name="connsiteY5" fmla="*/ 776111 h 906523"/>
              <a:gd name="connsiteX6" fmla="*/ 624447 w 761755"/>
              <a:gd name="connsiteY6" fmla="*/ 693653 h 906523"/>
              <a:gd name="connsiteX7" fmla="*/ 720158 w 761755"/>
              <a:gd name="connsiteY7" fmla="*/ 765681 h 906523"/>
              <a:gd name="connsiteX8" fmla="*/ 761755 w 761755"/>
              <a:gd name="connsiteY8" fmla="*/ 779669 h 906523"/>
              <a:gd name="connsiteX9" fmla="*/ 654633 w 761755"/>
              <a:gd name="connsiteY9" fmla="*/ 441248 h 906523"/>
              <a:gd name="connsiteX10" fmla="*/ 596838 w 761755"/>
              <a:gd name="connsiteY10" fmla="*/ 87735 h 906523"/>
              <a:gd name="connsiteX11" fmla="*/ 545548 w 761755"/>
              <a:gd name="connsiteY11" fmla="*/ 0 h 906523"/>
              <a:gd name="connsiteX12" fmla="*/ 0 w 761755"/>
              <a:gd name="connsiteY12" fmla="*/ 181972 h 906523"/>
              <a:gd name="connsiteX0" fmla="*/ 0 w 761755"/>
              <a:gd name="connsiteY0" fmla="*/ 181972 h 906523"/>
              <a:gd name="connsiteX1" fmla="*/ 20737 w 761755"/>
              <a:gd name="connsiteY1" fmla="*/ 296702 h 906523"/>
              <a:gd name="connsiteX2" fmla="*/ 32148 w 761755"/>
              <a:gd name="connsiteY2" fmla="*/ 590090 h 906523"/>
              <a:gd name="connsiteX3" fmla="*/ 114116 w 761755"/>
              <a:gd name="connsiteY3" fmla="*/ 753902 h 906523"/>
              <a:gd name="connsiteX4" fmla="*/ 124792 w 761755"/>
              <a:gd name="connsiteY4" fmla="*/ 906424 h 906523"/>
              <a:gd name="connsiteX5" fmla="*/ 563953 w 761755"/>
              <a:gd name="connsiteY5" fmla="*/ 776111 h 906523"/>
              <a:gd name="connsiteX6" fmla="*/ 624447 w 761755"/>
              <a:gd name="connsiteY6" fmla="*/ 693653 h 906523"/>
              <a:gd name="connsiteX7" fmla="*/ 720158 w 761755"/>
              <a:gd name="connsiteY7" fmla="*/ 765681 h 906523"/>
              <a:gd name="connsiteX8" fmla="*/ 761755 w 761755"/>
              <a:gd name="connsiteY8" fmla="*/ 779669 h 906523"/>
              <a:gd name="connsiteX9" fmla="*/ 654633 w 761755"/>
              <a:gd name="connsiteY9" fmla="*/ 441248 h 906523"/>
              <a:gd name="connsiteX10" fmla="*/ 596838 w 761755"/>
              <a:gd name="connsiteY10" fmla="*/ 87735 h 906523"/>
              <a:gd name="connsiteX11" fmla="*/ 545548 w 761755"/>
              <a:gd name="connsiteY11" fmla="*/ 0 h 906523"/>
              <a:gd name="connsiteX12" fmla="*/ 0 w 761755"/>
              <a:gd name="connsiteY12" fmla="*/ 181972 h 90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755" h="906523">
                <a:moveTo>
                  <a:pt x="0" y="181972"/>
                </a:moveTo>
                <a:lnTo>
                  <a:pt x="20737" y="296702"/>
                </a:lnTo>
                <a:lnTo>
                  <a:pt x="32148" y="590090"/>
                </a:lnTo>
                <a:lnTo>
                  <a:pt x="114116" y="753902"/>
                </a:lnTo>
                <a:lnTo>
                  <a:pt x="124792" y="906424"/>
                </a:lnTo>
                <a:cubicBezTo>
                  <a:pt x="199765" y="910125"/>
                  <a:pt x="484542" y="809916"/>
                  <a:pt x="563953" y="776111"/>
                </a:cubicBezTo>
                <a:lnTo>
                  <a:pt x="624447" y="693653"/>
                </a:lnTo>
                <a:lnTo>
                  <a:pt x="720158" y="765681"/>
                </a:lnTo>
                <a:lnTo>
                  <a:pt x="761755" y="779669"/>
                </a:lnTo>
                <a:lnTo>
                  <a:pt x="654633" y="441248"/>
                </a:lnTo>
                <a:lnTo>
                  <a:pt x="596838" y="87735"/>
                </a:lnTo>
                <a:lnTo>
                  <a:pt x="545548" y="0"/>
                </a:lnTo>
                <a:lnTo>
                  <a:pt x="0" y="181972"/>
                </a:lnTo>
                <a:close/>
              </a:path>
            </a:pathLst>
          </a:custGeom>
          <a:solidFill>
            <a:srgbClr val="00B050">
              <a:alpha val="5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smtClean="0">
                <a:solidFill>
                  <a:schemeClr val="tx1"/>
                </a:solidFill>
              </a:rPr>
              <a:t>2,2 ha</a:t>
            </a:r>
            <a:endParaRPr lang="fi-FI" sz="1000" dirty="0">
              <a:solidFill>
                <a:schemeClr val="tx1"/>
              </a:solidFill>
            </a:endParaRPr>
          </a:p>
        </p:txBody>
      </p:sp>
      <p:sp>
        <p:nvSpPr>
          <p:cNvPr id="19" name="Tekstiruutu 18"/>
          <p:cNvSpPr txBox="1"/>
          <p:nvPr/>
        </p:nvSpPr>
        <p:spPr>
          <a:xfrm>
            <a:off x="4067944" y="3284984"/>
            <a:ext cx="505267" cy="246221"/>
          </a:xfrm>
          <a:prstGeom prst="rect">
            <a:avLst/>
          </a:prstGeom>
          <a:solidFill>
            <a:srgbClr val="00B050">
              <a:alpha val="59000"/>
            </a:srgbClr>
          </a:solidFill>
        </p:spPr>
        <p:txBody>
          <a:bodyPr wrap="none" rtlCol="0">
            <a:spAutoFit/>
          </a:bodyPr>
          <a:lstStyle/>
          <a:p>
            <a:r>
              <a:rPr lang="fi-FI" sz="1000" dirty="0" smtClean="0"/>
              <a:t>0,5 ha</a:t>
            </a:r>
            <a:endParaRPr lang="fi-FI" sz="1000" dirty="0"/>
          </a:p>
        </p:txBody>
      </p:sp>
      <p:sp>
        <p:nvSpPr>
          <p:cNvPr id="20" name="Puolivapaa piirto 19"/>
          <p:cNvSpPr/>
          <p:nvPr/>
        </p:nvSpPr>
        <p:spPr>
          <a:xfrm>
            <a:off x="1817019" y="2924944"/>
            <a:ext cx="643712" cy="246884"/>
          </a:xfrm>
          <a:custGeom>
            <a:avLst/>
            <a:gdLst>
              <a:gd name="connsiteX0" fmla="*/ 53623 w 680156"/>
              <a:gd name="connsiteY0" fmla="*/ 0 h 256823"/>
              <a:gd name="connsiteX1" fmla="*/ 0 w 680156"/>
              <a:gd name="connsiteY1" fmla="*/ 200378 h 256823"/>
              <a:gd name="connsiteX2" fmla="*/ 160867 w 680156"/>
              <a:gd name="connsiteY2" fmla="*/ 248356 h 256823"/>
              <a:gd name="connsiteX3" fmla="*/ 333023 w 680156"/>
              <a:gd name="connsiteY3" fmla="*/ 256823 h 256823"/>
              <a:gd name="connsiteX4" fmla="*/ 527756 w 680156"/>
              <a:gd name="connsiteY4" fmla="*/ 254000 h 256823"/>
              <a:gd name="connsiteX5" fmla="*/ 620889 w 680156"/>
              <a:gd name="connsiteY5" fmla="*/ 217312 h 256823"/>
              <a:gd name="connsiteX6" fmla="*/ 680156 w 680156"/>
              <a:gd name="connsiteY6" fmla="*/ 95956 h 256823"/>
              <a:gd name="connsiteX7" fmla="*/ 474134 w 680156"/>
              <a:gd name="connsiteY7" fmla="*/ 47978 h 256823"/>
              <a:gd name="connsiteX8" fmla="*/ 307623 w 680156"/>
              <a:gd name="connsiteY8" fmla="*/ 16934 h 256823"/>
              <a:gd name="connsiteX9" fmla="*/ 53623 w 680156"/>
              <a:gd name="connsiteY9" fmla="*/ 0 h 256823"/>
              <a:gd name="connsiteX0" fmla="*/ 53623 w 680156"/>
              <a:gd name="connsiteY0" fmla="*/ 0 h 254000"/>
              <a:gd name="connsiteX1" fmla="*/ 0 w 680156"/>
              <a:gd name="connsiteY1" fmla="*/ 200378 h 254000"/>
              <a:gd name="connsiteX2" fmla="*/ 160867 w 680156"/>
              <a:gd name="connsiteY2" fmla="*/ 248356 h 254000"/>
              <a:gd name="connsiteX3" fmla="*/ 333023 w 680156"/>
              <a:gd name="connsiteY3" fmla="*/ 246884 h 254000"/>
              <a:gd name="connsiteX4" fmla="*/ 527756 w 680156"/>
              <a:gd name="connsiteY4" fmla="*/ 254000 h 254000"/>
              <a:gd name="connsiteX5" fmla="*/ 620889 w 680156"/>
              <a:gd name="connsiteY5" fmla="*/ 217312 h 254000"/>
              <a:gd name="connsiteX6" fmla="*/ 680156 w 680156"/>
              <a:gd name="connsiteY6" fmla="*/ 95956 h 254000"/>
              <a:gd name="connsiteX7" fmla="*/ 474134 w 680156"/>
              <a:gd name="connsiteY7" fmla="*/ 47978 h 254000"/>
              <a:gd name="connsiteX8" fmla="*/ 307623 w 680156"/>
              <a:gd name="connsiteY8" fmla="*/ 16934 h 254000"/>
              <a:gd name="connsiteX9" fmla="*/ 53623 w 680156"/>
              <a:gd name="connsiteY9" fmla="*/ 0 h 254000"/>
              <a:gd name="connsiteX0" fmla="*/ 53623 w 680156"/>
              <a:gd name="connsiteY0" fmla="*/ 0 h 254000"/>
              <a:gd name="connsiteX1" fmla="*/ 0 w 680156"/>
              <a:gd name="connsiteY1" fmla="*/ 200378 h 254000"/>
              <a:gd name="connsiteX2" fmla="*/ 160867 w 680156"/>
              <a:gd name="connsiteY2" fmla="*/ 225164 h 254000"/>
              <a:gd name="connsiteX3" fmla="*/ 333023 w 680156"/>
              <a:gd name="connsiteY3" fmla="*/ 246884 h 254000"/>
              <a:gd name="connsiteX4" fmla="*/ 527756 w 680156"/>
              <a:gd name="connsiteY4" fmla="*/ 254000 h 254000"/>
              <a:gd name="connsiteX5" fmla="*/ 620889 w 680156"/>
              <a:gd name="connsiteY5" fmla="*/ 217312 h 254000"/>
              <a:gd name="connsiteX6" fmla="*/ 680156 w 680156"/>
              <a:gd name="connsiteY6" fmla="*/ 95956 h 254000"/>
              <a:gd name="connsiteX7" fmla="*/ 474134 w 680156"/>
              <a:gd name="connsiteY7" fmla="*/ 47978 h 254000"/>
              <a:gd name="connsiteX8" fmla="*/ 307623 w 680156"/>
              <a:gd name="connsiteY8" fmla="*/ 16934 h 254000"/>
              <a:gd name="connsiteX9" fmla="*/ 53623 w 680156"/>
              <a:gd name="connsiteY9" fmla="*/ 0 h 254000"/>
              <a:gd name="connsiteX0" fmla="*/ 56936 w 683469"/>
              <a:gd name="connsiteY0" fmla="*/ 0 h 254000"/>
              <a:gd name="connsiteX1" fmla="*/ 0 w 683469"/>
              <a:gd name="connsiteY1" fmla="*/ 187126 h 254000"/>
              <a:gd name="connsiteX2" fmla="*/ 164180 w 683469"/>
              <a:gd name="connsiteY2" fmla="*/ 225164 h 254000"/>
              <a:gd name="connsiteX3" fmla="*/ 336336 w 683469"/>
              <a:gd name="connsiteY3" fmla="*/ 246884 h 254000"/>
              <a:gd name="connsiteX4" fmla="*/ 531069 w 683469"/>
              <a:gd name="connsiteY4" fmla="*/ 254000 h 254000"/>
              <a:gd name="connsiteX5" fmla="*/ 624202 w 683469"/>
              <a:gd name="connsiteY5" fmla="*/ 217312 h 254000"/>
              <a:gd name="connsiteX6" fmla="*/ 683469 w 683469"/>
              <a:gd name="connsiteY6" fmla="*/ 95956 h 254000"/>
              <a:gd name="connsiteX7" fmla="*/ 477447 w 683469"/>
              <a:gd name="connsiteY7" fmla="*/ 47978 h 254000"/>
              <a:gd name="connsiteX8" fmla="*/ 310936 w 683469"/>
              <a:gd name="connsiteY8" fmla="*/ 16934 h 254000"/>
              <a:gd name="connsiteX9" fmla="*/ 56936 w 683469"/>
              <a:gd name="connsiteY9" fmla="*/ 0 h 254000"/>
              <a:gd name="connsiteX0" fmla="*/ 56936 w 683469"/>
              <a:gd name="connsiteY0" fmla="*/ 0 h 246884"/>
              <a:gd name="connsiteX1" fmla="*/ 0 w 683469"/>
              <a:gd name="connsiteY1" fmla="*/ 187126 h 246884"/>
              <a:gd name="connsiteX2" fmla="*/ 164180 w 683469"/>
              <a:gd name="connsiteY2" fmla="*/ 225164 h 246884"/>
              <a:gd name="connsiteX3" fmla="*/ 336336 w 683469"/>
              <a:gd name="connsiteY3" fmla="*/ 246884 h 246884"/>
              <a:gd name="connsiteX4" fmla="*/ 527756 w 683469"/>
              <a:gd name="connsiteY4" fmla="*/ 227495 h 246884"/>
              <a:gd name="connsiteX5" fmla="*/ 624202 w 683469"/>
              <a:gd name="connsiteY5" fmla="*/ 217312 h 246884"/>
              <a:gd name="connsiteX6" fmla="*/ 683469 w 683469"/>
              <a:gd name="connsiteY6" fmla="*/ 95956 h 246884"/>
              <a:gd name="connsiteX7" fmla="*/ 477447 w 683469"/>
              <a:gd name="connsiteY7" fmla="*/ 47978 h 246884"/>
              <a:gd name="connsiteX8" fmla="*/ 310936 w 683469"/>
              <a:gd name="connsiteY8" fmla="*/ 16934 h 246884"/>
              <a:gd name="connsiteX9" fmla="*/ 56936 w 683469"/>
              <a:gd name="connsiteY9" fmla="*/ 0 h 246884"/>
              <a:gd name="connsiteX0" fmla="*/ 56936 w 683469"/>
              <a:gd name="connsiteY0" fmla="*/ 0 h 246884"/>
              <a:gd name="connsiteX1" fmla="*/ 0 w 683469"/>
              <a:gd name="connsiteY1" fmla="*/ 187126 h 246884"/>
              <a:gd name="connsiteX2" fmla="*/ 164180 w 683469"/>
              <a:gd name="connsiteY2" fmla="*/ 225164 h 246884"/>
              <a:gd name="connsiteX3" fmla="*/ 336336 w 683469"/>
              <a:gd name="connsiteY3" fmla="*/ 246884 h 246884"/>
              <a:gd name="connsiteX4" fmla="*/ 527756 w 683469"/>
              <a:gd name="connsiteY4" fmla="*/ 227495 h 246884"/>
              <a:gd name="connsiteX5" fmla="*/ 564567 w 683469"/>
              <a:gd name="connsiteY5" fmla="*/ 177556 h 246884"/>
              <a:gd name="connsiteX6" fmla="*/ 683469 w 683469"/>
              <a:gd name="connsiteY6" fmla="*/ 95956 h 246884"/>
              <a:gd name="connsiteX7" fmla="*/ 477447 w 683469"/>
              <a:gd name="connsiteY7" fmla="*/ 47978 h 246884"/>
              <a:gd name="connsiteX8" fmla="*/ 310936 w 683469"/>
              <a:gd name="connsiteY8" fmla="*/ 16934 h 246884"/>
              <a:gd name="connsiteX9" fmla="*/ 56936 w 683469"/>
              <a:gd name="connsiteY9" fmla="*/ 0 h 246884"/>
              <a:gd name="connsiteX0" fmla="*/ 56936 w 643712"/>
              <a:gd name="connsiteY0" fmla="*/ 0 h 246884"/>
              <a:gd name="connsiteX1" fmla="*/ 0 w 643712"/>
              <a:gd name="connsiteY1" fmla="*/ 187126 h 246884"/>
              <a:gd name="connsiteX2" fmla="*/ 164180 w 643712"/>
              <a:gd name="connsiteY2" fmla="*/ 225164 h 246884"/>
              <a:gd name="connsiteX3" fmla="*/ 336336 w 643712"/>
              <a:gd name="connsiteY3" fmla="*/ 246884 h 246884"/>
              <a:gd name="connsiteX4" fmla="*/ 527756 w 643712"/>
              <a:gd name="connsiteY4" fmla="*/ 227495 h 246884"/>
              <a:gd name="connsiteX5" fmla="*/ 564567 w 643712"/>
              <a:gd name="connsiteY5" fmla="*/ 177556 h 246884"/>
              <a:gd name="connsiteX6" fmla="*/ 643712 w 643712"/>
              <a:gd name="connsiteY6" fmla="*/ 82703 h 246884"/>
              <a:gd name="connsiteX7" fmla="*/ 477447 w 643712"/>
              <a:gd name="connsiteY7" fmla="*/ 47978 h 246884"/>
              <a:gd name="connsiteX8" fmla="*/ 310936 w 643712"/>
              <a:gd name="connsiteY8" fmla="*/ 16934 h 246884"/>
              <a:gd name="connsiteX9" fmla="*/ 56936 w 643712"/>
              <a:gd name="connsiteY9" fmla="*/ 0 h 24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3712" h="246884">
                <a:moveTo>
                  <a:pt x="56936" y="0"/>
                </a:moveTo>
                <a:lnTo>
                  <a:pt x="0" y="187126"/>
                </a:lnTo>
                <a:lnTo>
                  <a:pt x="164180" y="225164"/>
                </a:lnTo>
                <a:lnTo>
                  <a:pt x="336336" y="246884"/>
                </a:lnTo>
                <a:lnTo>
                  <a:pt x="527756" y="227495"/>
                </a:lnTo>
                <a:lnTo>
                  <a:pt x="564567" y="177556"/>
                </a:lnTo>
                <a:lnTo>
                  <a:pt x="643712" y="82703"/>
                </a:lnTo>
                <a:lnTo>
                  <a:pt x="477447" y="47978"/>
                </a:lnTo>
                <a:lnTo>
                  <a:pt x="310936" y="16934"/>
                </a:lnTo>
                <a:lnTo>
                  <a:pt x="56936" y="0"/>
                </a:lnTo>
                <a:close/>
              </a:path>
            </a:pathLst>
          </a:custGeom>
          <a:solidFill>
            <a:srgbClr val="00B050">
              <a:alpha val="5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smtClean="0">
                <a:solidFill>
                  <a:schemeClr val="tx1"/>
                </a:solidFill>
              </a:rPr>
              <a:t>0,5 ha</a:t>
            </a:r>
            <a:endParaRPr lang="fi-FI" sz="1000" dirty="0">
              <a:solidFill>
                <a:schemeClr val="tx1"/>
              </a:solidFill>
            </a:endParaRPr>
          </a:p>
        </p:txBody>
      </p:sp>
      <p:sp>
        <p:nvSpPr>
          <p:cNvPr id="21" name="Puolivapaa piirto 20"/>
          <p:cNvSpPr/>
          <p:nvPr/>
        </p:nvSpPr>
        <p:spPr>
          <a:xfrm>
            <a:off x="4706956" y="3007770"/>
            <a:ext cx="1513570" cy="947285"/>
          </a:xfrm>
          <a:custGeom>
            <a:avLst/>
            <a:gdLst>
              <a:gd name="connsiteX0" fmla="*/ 254000 w 1594555"/>
              <a:gd name="connsiteY0" fmla="*/ 189088 h 1032933"/>
              <a:gd name="connsiteX1" fmla="*/ 270933 w 1594555"/>
              <a:gd name="connsiteY1" fmla="*/ 581377 h 1032933"/>
              <a:gd name="connsiteX2" fmla="*/ 64911 w 1594555"/>
              <a:gd name="connsiteY2" fmla="*/ 603955 h 1032933"/>
              <a:gd name="connsiteX3" fmla="*/ 0 w 1594555"/>
              <a:gd name="connsiteY3" fmla="*/ 651933 h 1032933"/>
              <a:gd name="connsiteX4" fmla="*/ 313266 w 1594555"/>
              <a:gd name="connsiteY4" fmla="*/ 798688 h 1032933"/>
              <a:gd name="connsiteX5" fmla="*/ 567266 w 1594555"/>
              <a:gd name="connsiteY5" fmla="*/ 891822 h 1032933"/>
              <a:gd name="connsiteX6" fmla="*/ 753533 w 1594555"/>
              <a:gd name="connsiteY6" fmla="*/ 1010355 h 1032933"/>
              <a:gd name="connsiteX7" fmla="*/ 914400 w 1594555"/>
              <a:gd name="connsiteY7" fmla="*/ 1032933 h 1032933"/>
              <a:gd name="connsiteX8" fmla="*/ 1086555 w 1594555"/>
              <a:gd name="connsiteY8" fmla="*/ 993422 h 1032933"/>
              <a:gd name="connsiteX9" fmla="*/ 1306689 w 1594555"/>
              <a:gd name="connsiteY9" fmla="*/ 869244 h 1032933"/>
              <a:gd name="connsiteX10" fmla="*/ 1563511 w 1594555"/>
              <a:gd name="connsiteY10" fmla="*/ 798688 h 1032933"/>
              <a:gd name="connsiteX11" fmla="*/ 1594555 w 1594555"/>
              <a:gd name="connsiteY11" fmla="*/ 787400 h 1032933"/>
              <a:gd name="connsiteX12" fmla="*/ 1574800 w 1594555"/>
              <a:gd name="connsiteY12" fmla="*/ 561622 h 1032933"/>
              <a:gd name="connsiteX13" fmla="*/ 1521178 w 1594555"/>
              <a:gd name="connsiteY13" fmla="*/ 474133 h 1032933"/>
              <a:gd name="connsiteX14" fmla="*/ 1509889 w 1594555"/>
              <a:gd name="connsiteY14" fmla="*/ 222955 h 1032933"/>
              <a:gd name="connsiteX15" fmla="*/ 1481666 w 1594555"/>
              <a:gd name="connsiteY15" fmla="*/ 0 h 1032933"/>
              <a:gd name="connsiteX16" fmla="*/ 979311 w 1594555"/>
              <a:gd name="connsiteY16" fmla="*/ 146755 h 1032933"/>
              <a:gd name="connsiteX17" fmla="*/ 776111 w 1594555"/>
              <a:gd name="connsiteY17" fmla="*/ 180622 h 1032933"/>
              <a:gd name="connsiteX18" fmla="*/ 254000 w 1594555"/>
              <a:gd name="connsiteY18" fmla="*/ 189088 h 1032933"/>
              <a:gd name="connsiteX0" fmla="*/ 254000 w 1594555"/>
              <a:gd name="connsiteY0" fmla="*/ 189088 h 1032933"/>
              <a:gd name="connsiteX1" fmla="*/ 248355 w 1594555"/>
              <a:gd name="connsiteY1" fmla="*/ 575732 h 1032933"/>
              <a:gd name="connsiteX2" fmla="*/ 64911 w 1594555"/>
              <a:gd name="connsiteY2" fmla="*/ 603955 h 1032933"/>
              <a:gd name="connsiteX3" fmla="*/ 0 w 1594555"/>
              <a:gd name="connsiteY3" fmla="*/ 651933 h 1032933"/>
              <a:gd name="connsiteX4" fmla="*/ 313266 w 1594555"/>
              <a:gd name="connsiteY4" fmla="*/ 798688 h 1032933"/>
              <a:gd name="connsiteX5" fmla="*/ 567266 w 1594555"/>
              <a:gd name="connsiteY5" fmla="*/ 891822 h 1032933"/>
              <a:gd name="connsiteX6" fmla="*/ 753533 w 1594555"/>
              <a:gd name="connsiteY6" fmla="*/ 1010355 h 1032933"/>
              <a:gd name="connsiteX7" fmla="*/ 914400 w 1594555"/>
              <a:gd name="connsiteY7" fmla="*/ 1032933 h 1032933"/>
              <a:gd name="connsiteX8" fmla="*/ 1086555 w 1594555"/>
              <a:gd name="connsiteY8" fmla="*/ 993422 h 1032933"/>
              <a:gd name="connsiteX9" fmla="*/ 1306689 w 1594555"/>
              <a:gd name="connsiteY9" fmla="*/ 869244 h 1032933"/>
              <a:gd name="connsiteX10" fmla="*/ 1563511 w 1594555"/>
              <a:gd name="connsiteY10" fmla="*/ 798688 h 1032933"/>
              <a:gd name="connsiteX11" fmla="*/ 1594555 w 1594555"/>
              <a:gd name="connsiteY11" fmla="*/ 787400 h 1032933"/>
              <a:gd name="connsiteX12" fmla="*/ 1574800 w 1594555"/>
              <a:gd name="connsiteY12" fmla="*/ 561622 h 1032933"/>
              <a:gd name="connsiteX13" fmla="*/ 1521178 w 1594555"/>
              <a:gd name="connsiteY13" fmla="*/ 474133 h 1032933"/>
              <a:gd name="connsiteX14" fmla="*/ 1509889 w 1594555"/>
              <a:gd name="connsiteY14" fmla="*/ 222955 h 1032933"/>
              <a:gd name="connsiteX15" fmla="*/ 1481666 w 1594555"/>
              <a:gd name="connsiteY15" fmla="*/ 0 h 1032933"/>
              <a:gd name="connsiteX16" fmla="*/ 979311 w 1594555"/>
              <a:gd name="connsiteY16" fmla="*/ 146755 h 1032933"/>
              <a:gd name="connsiteX17" fmla="*/ 776111 w 1594555"/>
              <a:gd name="connsiteY17" fmla="*/ 180622 h 1032933"/>
              <a:gd name="connsiteX18" fmla="*/ 254000 w 1594555"/>
              <a:gd name="connsiteY18" fmla="*/ 189088 h 1032933"/>
              <a:gd name="connsiteX0" fmla="*/ 242711 w 1594555"/>
              <a:gd name="connsiteY0" fmla="*/ 194732 h 1032933"/>
              <a:gd name="connsiteX1" fmla="*/ 248355 w 1594555"/>
              <a:gd name="connsiteY1" fmla="*/ 575732 h 1032933"/>
              <a:gd name="connsiteX2" fmla="*/ 64911 w 1594555"/>
              <a:gd name="connsiteY2" fmla="*/ 603955 h 1032933"/>
              <a:gd name="connsiteX3" fmla="*/ 0 w 1594555"/>
              <a:gd name="connsiteY3" fmla="*/ 651933 h 1032933"/>
              <a:gd name="connsiteX4" fmla="*/ 313266 w 1594555"/>
              <a:gd name="connsiteY4" fmla="*/ 798688 h 1032933"/>
              <a:gd name="connsiteX5" fmla="*/ 567266 w 1594555"/>
              <a:gd name="connsiteY5" fmla="*/ 891822 h 1032933"/>
              <a:gd name="connsiteX6" fmla="*/ 753533 w 1594555"/>
              <a:gd name="connsiteY6" fmla="*/ 1010355 h 1032933"/>
              <a:gd name="connsiteX7" fmla="*/ 914400 w 1594555"/>
              <a:gd name="connsiteY7" fmla="*/ 1032933 h 1032933"/>
              <a:gd name="connsiteX8" fmla="*/ 1086555 w 1594555"/>
              <a:gd name="connsiteY8" fmla="*/ 993422 h 1032933"/>
              <a:gd name="connsiteX9" fmla="*/ 1306689 w 1594555"/>
              <a:gd name="connsiteY9" fmla="*/ 869244 h 1032933"/>
              <a:gd name="connsiteX10" fmla="*/ 1563511 w 1594555"/>
              <a:gd name="connsiteY10" fmla="*/ 798688 h 1032933"/>
              <a:gd name="connsiteX11" fmla="*/ 1594555 w 1594555"/>
              <a:gd name="connsiteY11" fmla="*/ 787400 h 1032933"/>
              <a:gd name="connsiteX12" fmla="*/ 1574800 w 1594555"/>
              <a:gd name="connsiteY12" fmla="*/ 561622 h 1032933"/>
              <a:gd name="connsiteX13" fmla="*/ 1521178 w 1594555"/>
              <a:gd name="connsiteY13" fmla="*/ 474133 h 1032933"/>
              <a:gd name="connsiteX14" fmla="*/ 1509889 w 1594555"/>
              <a:gd name="connsiteY14" fmla="*/ 222955 h 1032933"/>
              <a:gd name="connsiteX15" fmla="*/ 1481666 w 1594555"/>
              <a:gd name="connsiteY15" fmla="*/ 0 h 1032933"/>
              <a:gd name="connsiteX16" fmla="*/ 979311 w 1594555"/>
              <a:gd name="connsiteY16" fmla="*/ 146755 h 1032933"/>
              <a:gd name="connsiteX17" fmla="*/ 776111 w 1594555"/>
              <a:gd name="connsiteY17" fmla="*/ 180622 h 1032933"/>
              <a:gd name="connsiteX18" fmla="*/ 242711 w 1594555"/>
              <a:gd name="connsiteY18" fmla="*/ 194732 h 1032933"/>
              <a:gd name="connsiteX0" fmla="*/ 242711 w 1603022"/>
              <a:gd name="connsiteY0" fmla="*/ 194732 h 1032933"/>
              <a:gd name="connsiteX1" fmla="*/ 248355 w 1603022"/>
              <a:gd name="connsiteY1" fmla="*/ 575732 h 1032933"/>
              <a:gd name="connsiteX2" fmla="*/ 64911 w 1603022"/>
              <a:gd name="connsiteY2" fmla="*/ 603955 h 1032933"/>
              <a:gd name="connsiteX3" fmla="*/ 0 w 1603022"/>
              <a:gd name="connsiteY3" fmla="*/ 651933 h 1032933"/>
              <a:gd name="connsiteX4" fmla="*/ 313266 w 1603022"/>
              <a:gd name="connsiteY4" fmla="*/ 798688 h 1032933"/>
              <a:gd name="connsiteX5" fmla="*/ 567266 w 1603022"/>
              <a:gd name="connsiteY5" fmla="*/ 891822 h 1032933"/>
              <a:gd name="connsiteX6" fmla="*/ 753533 w 1603022"/>
              <a:gd name="connsiteY6" fmla="*/ 1010355 h 1032933"/>
              <a:gd name="connsiteX7" fmla="*/ 914400 w 1603022"/>
              <a:gd name="connsiteY7" fmla="*/ 1032933 h 1032933"/>
              <a:gd name="connsiteX8" fmla="*/ 1086555 w 1603022"/>
              <a:gd name="connsiteY8" fmla="*/ 993422 h 1032933"/>
              <a:gd name="connsiteX9" fmla="*/ 1306689 w 1603022"/>
              <a:gd name="connsiteY9" fmla="*/ 869244 h 1032933"/>
              <a:gd name="connsiteX10" fmla="*/ 1563511 w 1603022"/>
              <a:gd name="connsiteY10" fmla="*/ 798688 h 1032933"/>
              <a:gd name="connsiteX11" fmla="*/ 1603022 w 1603022"/>
              <a:gd name="connsiteY11" fmla="*/ 778934 h 1032933"/>
              <a:gd name="connsiteX12" fmla="*/ 1574800 w 1603022"/>
              <a:gd name="connsiteY12" fmla="*/ 561622 h 1032933"/>
              <a:gd name="connsiteX13" fmla="*/ 1521178 w 1603022"/>
              <a:gd name="connsiteY13" fmla="*/ 474133 h 1032933"/>
              <a:gd name="connsiteX14" fmla="*/ 1509889 w 1603022"/>
              <a:gd name="connsiteY14" fmla="*/ 222955 h 1032933"/>
              <a:gd name="connsiteX15" fmla="*/ 1481666 w 1603022"/>
              <a:gd name="connsiteY15" fmla="*/ 0 h 1032933"/>
              <a:gd name="connsiteX16" fmla="*/ 979311 w 1603022"/>
              <a:gd name="connsiteY16" fmla="*/ 146755 h 1032933"/>
              <a:gd name="connsiteX17" fmla="*/ 776111 w 1603022"/>
              <a:gd name="connsiteY17" fmla="*/ 180622 h 1032933"/>
              <a:gd name="connsiteX18" fmla="*/ 242711 w 1603022"/>
              <a:gd name="connsiteY18" fmla="*/ 194732 h 1032933"/>
              <a:gd name="connsiteX0" fmla="*/ 242711 w 1603022"/>
              <a:gd name="connsiteY0" fmla="*/ 191910 h 1030111"/>
              <a:gd name="connsiteX1" fmla="*/ 248355 w 1603022"/>
              <a:gd name="connsiteY1" fmla="*/ 572910 h 1030111"/>
              <a:gd name="connsiteX2" fmla="*/ 64911 w 1603022"/>
              <a:gd name="connsiteY2" fmla="*/ 601133 h 1030111"/>
              <a:gd name="connsiteX3" fmla="*/ 0 w 1603022"/>
              <a:gd name="connsiteY3" fmla="*/ 649111 h 1030111"/>
              <a:gd name="connsiteX4" fmla="*/ 313266 w 1603022"/>
              <a:gd name="connsiteY4" fmla="*/ 795866 h 1030111"/>
              <a:gd name="connsiteX5" fmla="*/ 567266 w 1603022"/>
              <a:gd name="connsiteY5" fmla="*/ 889000 h 1030111"/>
              <a:gd name="connsiteX6" fmla="*/ 753533 w 1603022"/>
              <a:gd name="connsiteY6" fmla="*/ 1007533 h 1030111"/>
              <a:gd name="connsiteX7" fmla="*/ 914400 w 1603022"/>
              <a:gd name="connsiteY7" fmla="*/ 1030111 h 1030111"/>
              <a:gd name="connsiteX8" fmla="*/ 1086555 w 1603022"/>
              <a:gd name="connsiteY8" fmla="*/ 990600 h 1030111"/>
              <a:gd name="connsiteX9" fmla="*/ 1306689 w 1603022"/>
              <a:gd name="connsiteY9" fmla="*/ 866422 h 1030111"/>
              <a:gd name="connsiteX10" fmla="*/ 1563511 w 1603022"/>
              <a:gd name="connsiteY10" fmla="*/ 795866 h 1030111"/>
              <a:gd name="connsiteX11" fmla="*/ 1603022 w 1603022"/>
              <a:gd name="connsiteY11" fmla="*/ 776112 h 1030111"/>
              <a:gd name="connsiteX12" fmla="*/ 1574800 w 1603022"/>
              <a:gd name="connsiteY12" fmla="*/ 558800 h 1030111"/>
              <a:gd name="connsiteX13" fmla="*/ 1521178 w 1603022"/>
              <a:gd name="connsiteY13" fmla="*/ 471311 h 1030111"/>
              <a:gd name="connsiteX14" fmla="*/ 1509889 w 1603022"/>
              <a:gd name="connsiteY14" fmla="*/ 220133 h 1030111"/>
              <a:gd name="connsiteX15" fmla="*/ 1504243 w 1603022"/>
              <a:gd name="connsiteY15" fmla="*/ 0 h 1030111"/>
              <a:gd name="connsiteX16" fmla="*/ 979311 w 1603022"/>
              <a:gd name="connsiteY16" fmla="*/ 143933 h 1030111"/>
              <a:gd name="connsiteX17" fmla="*/ 776111 w 1603022"/>
              <a:gd name="connsiteY17" fmla="*/ 177800 h 1030111"/>
              <a:gd name="connsiteX18" fmla="*/ 242711 w 1603022"/>
              <a:gd name="connsiteY18" fmla="*/ 191910 h 1030111"/>
              <a:gd name="connsiteX0" fmla="*/ 242711 w 1603022"/>
              <a:gd name="connsiteY0" fmla="*/ 109084 h 947285"/>
              <a:gd name="connsiteX1" fmla="*/ 248355 w 1603022"/>
              <a:gd name="connsiteY1" fmla="*/ 490084 h 947285"/>
              <a:gd name="connsiteX2" fmla="*/ 64911 w 1603022"/>
              <a:gd name="connsiteY2" fmla="*/ 518307 h 947285"/>
              <a:gd name="connsiteX3" fmla="*/ 0 w 1603022"/>
              <a:gd name="connsiteY3" fmla="*/ 566285 h 947285"/>
              <a:gd name="connsiteX4" fmla="*/ 313266 w 1603022"/>
              <a:gd name="connsiteY4" fmla="*/ 713040 h 947285"/>
              <a:gd name="connsiteX5" fmla="*/ 567266 w 1603022"/>
              <a:gd name="connsiteY5" fmla="*/ 806174 h 947285"/>
              <a:gd name="connsiteX6" fmla="*/ 753533 w 1603022"/>
              <a:gd name="connsiteY6" fmla="*/ 924707 h 947285"/>
              <a:gd name="connsiteX7" fmla="*/ 914400 w 1603022"/>
              <a:gd name="connsiteY7" fmla="*/ 947285 h 947285"/>
              <a:gd name="connsiteX8" fmla="*/ 1086555 w 1603022"/>
              <a:gd name="connsiteY8" fmla="*/ 907774 h 947285"/>
              <a:gd name="connsiteX9" fmla="*/ 1306689 w 1603022"/>
              <a:gd name="connsiteY9" fmla="*/ 783596 h 947285"/>
              <a:gd name="connsiteX10" fmla="*/ 1563511 w 1603022"/>
              <a:gd name="connsiteY10" fmla="*/ 713040 h 947285"/>
              <a:gd name="connsiteX11" fmla="*/ 1603022 w 1603022"/>
              <a:gd name="connsiteY11" fmla="*/ 693286 h 947285"/>
              <a:gd name="connsiteX12" fmla="*/ 1574800 w 1603022"/>
              <a:gd name="connsiteY12" fmla="*/ 475974 h 947285"/>
              <a:gd name="connsiteX13" fmla="*/ 1521178 w 1603022"/>
              <a:gd name="connsiteY13" fmla="*/ 388485 h 947285"/>
              <a:gd name="connsiteX14" fmla="*/ 1509889 w 1603022"/>
              <a:gd name="connsiteY14" fmla="*/ 137307 h 947285"/>
              <a:gd name="connsiteX15" fmla="*/ 1451234 w 1603022"/>
              <a:gd name="connsiteY15" fmla="*/ 0 h 947285"/>
              <a:gd name="connsiteX16" fmla="*/ 979311 w 1603022"/>
              <a:gd name="connsiteY16" fmla="*/ 61107 h 947285"/>
              <a:gd name="connsiteX17" fmla="*/ 776111 w 1603022"/>
              <a:gd name="connsiteY17" fmla="*/ 94974 h 947285"/>
              <a:gd name="connsiteX18" fmla="*/ 242711 w 1603022"/>
              <a:gd name="connsiteY18" fmla="*/ 109084 h 947285"/>
              <a:gd name="connsiteX0" fmla="*/ 242711 w 1603022"/>
              <a:gd name="connsiteY0" fmla="*/ 109084 h 947285"/>
              <a:gd name="connsiteX1" fmla="*/ 248355 w 1603022"/>
              <a:gd name="connsiteY1" fmla="*/ 490084 h 947285"/>
              <a:gd name="connsiteX2" fmla="*/ 64911 w 1603022"/>
              <a:gd name="connsiteY2" fmla="*/ 518307 h 947285"/>
              <a:gd name="connsiteX3" fmla="*/ 0 w 1603022"/>
              <a:gd name="connsiteY3" fmla="*/ 566285 h 947285"/>
              <a:gd name="connsiteX4" fmla="*/ 313266 w 1603022"/>
              <a:gd name="connsiteY4" fmla="*/ 713040 h 947285"/>
              <a:gd name="connsiteX5" fmla="*/ 567266 w 1603022"/>
              <a:gd name="connsiteY5" fmla="*/ 806174 h 947285"/>
              <a:gd name="connsiteX6" fmla="*/ 753533 w 1603022"/>
              <a:gd name="connsiteY6" fmla="*/ 924707 h 947285"/>
              <a:gd name="connsiteX7" fmla="*/ 914400 w 1603022"/>
              <a:gd name="connsiteY7" fmla="*/ 947285 h 947285"/>
              <a:gd name="connsiteX8" fmla="*/ 1086555 w 1603022"/>
              <a:gd name="connsiteY8" fmla="*/ 907774 h 947285"/>
              <a:gd name="connsiteX9" fmla="*/ 1306689 w 1603022"/>
              <a:gd name="connsiteY9" fmla="*/ 783596 h 947285"/>
              <a:gd name="connsiteX10" fmla="*/ 1563511 w 1603022"/>
              <a:gd name="connsiteY10" fmla="*/ 713040 h 947285"/>
              <a:gd name="connsiteX11" fmla="*/ 1603022 w 1603022"/>
              <a:gd name="connsiteY11" fmla="*/ 693286 h 947285"/>
              <a:gd name="connsiteX12" fmla="*/ 1574800 w 1603022"/>
              <a:gd name="connsiteY12" fmla="*/ 475974 h 947285"/>
              <a:gd name="connsiteX13" fmla="*/ 1521178 w 1603022"/>
              <a:gd name="connsiteY13" fmla="*/ 388485 h 947285"/>
              <a:gd name="connsiteX14" fmla="*/ 1473445 w 1603022"/>
              <a:gd name="connsiteY14" fmla="*/ 190316 h 947285"/>
              <a:gd name="connsiteX15" fmla="*/ 1451234 w 1603022"/>
              <a:gd name="connsiteY15" fmla="*/ 0 h 947285"/>
              <a:gd name="connsiteX16" fmla="*/ 979311 w 1603022"/>
              <a:gd name="connsiteY16" fmla="*/ 61107 h 947285"/>
              <a:gd name="connsiteX17" fmla="*/ 776111 w 1603022"/>
              <a:gd name="connsiteY17" fmla="*/ 94974 h 947285"/>
              <a:gd name="connsiteX18" fmla="*/ 242711 w 1603022"/>
              <a:gd name="connsiteY18" fmla="*/ 109084 h 947285"/>
              <a:gd name="connsiteX0" fmla="*/ 242711 w 1603022"/>
              <a:gd name="connsiteY0" fmla="*/ 109084 h 947285"/>
              <a:gd name="connsiteX1" fmla="*/ 248355 w 1603022"/>
              <a:gd name="connsiteY1" fmla="*/ 490084 h 947285"/>
              <a:gd name="connsiteX2" fmla="*/ 64911 w 1603022"/>
              <a:gd name="connsiteY2" fmla="*/ 518307 h 947285"/>
              <a:gd name="connsiteX3" fmla="*/ 0 w 1603022"/>
              <a:gd name="connsiteY3" fmla="*/ 566285 h 947285"/>
              <a:gd name="connsiteX4" fmla="*/ 313266 w 1603022"/>
              <a:gd name="connsiteY4" fmla="*/ 713040 h 947285"/>
              <a:gd name="connsiteX5" fmla="*/ 567266 w 1603022"/>
              <a:gd name="connsiteY5" fmla="*/ 806174 h 947285"/>
              <a:gd name="connsiteX6" fmla="*/ 753533 w 1603022"/>
              <a:gd name="connsiteY6" fmla="*/ 924707 h 947285"/>
              <a:gd name="connsiteX7" fmla="*/ 914400 w 1603022"/>
              <a:gd name="connsiteY7" fmla="*/ 947285 h 947285"/>
              <a:gd name="connsiteX8" fmla="*/ 1086555 w 1603022"/>
              <a:gd name="connsiteY8" fmla="*/ 907774 h 947285"/>
              <a:gd name="connsiteX9" fmla="*/ 1306689 w 1603022"/>
              <a:gd name="connsiteY9" fmla="*/ 783596 h 947285"/>
              <a:gd name="connsiteX10" fmla="*/ 1563511 w 1603022"/>
              <a:gd name="connsiteY10" fmla="*/ 713040 h 947285"/>
              <a:gd name="connsiteX11" fmla="*/ 1603022 w 1603022"/>
              <a:gd name="connsiteY11" fmla="*/ 693286 h 947285"/>
              <a:gd name="connsiteX12" fmla="*/ 1574800 w 1603022"/>
              <a:gd name="connsiteY12" fmla="*/ 475974 h 947285"/>
              <a:gd name="connsiteX13" fmla="*/ 1474795 w 1603022"/>
              <a:gd name="connsiteY13" fmla="*/ 408363 h 947285"/>
              <a:gd name="connsiteX14" fmla="*/ 1473445 w 1603022"/>
              <a:gd name="connsiteY14" fmla="*/ 190316 h 947285"/>
              <a:gd name="connsiteX15" fmla="*/ 1451234 w 1603022"/>
              <a:gd name="connsiteY15" fmla="*/ 0 h 947285"/>
              <a:gd name="connsiteX16" fmla="*/ 979311 w 1603022"/>
              <a:gd name="connsiteY16" fmla="*/ 61107 h 947285"/>
              <a:gd name="connsiteX17" fmla="*/ 776111 w 1603022"/>
              <a:gd name="connsiteY17" fmla="*/ 94974 h 947285"/>
              <a:gd name="connsiteX18" fmla="*/ 242711 w 1603022"/>
              <a:gd name="connsiteY18" fmla="*/ 109084 h 947285"/>
              <a:gd name="connsiteX0" fmla="*/ 242711 w 1603022"/>
              <a:gd name="connsiteY0" fmla="*/ 109084 h 947285"/>
              <a:gd name="connsiteX1" fmla="*/ 248355 w 1603022"/>
              <a:gd name="connsiteY1" fmla="*/ 490084 h 947285"/>
              <a:gd name="connsiteX2" fmla="*/ 64911 w 1603022"/>
              <a:gd name="connsiteY2" fmla="*/ 518307 h 947285"/>
              <a:gd name="connsiteX3" fmla="*/ 0 w 1603022"/>
              <a:gd name="connsiteY3" fmla="*/ 566285 h 947285"/>
              <a:gd name="connsiteX4" fmla="*/ 313266 w 1603022"/>
              <a:gd name="connsiteY4" fmla="*/ 713040 h 947285"/>
              <a:gd name="connsiteX5" fmla="*/ 567266 w 1603022"/>
              <a:gd name="connsiteY5" fmla="*/ 806174 h 947285"/>
              <a:gd name="connsiteX6" fmla="*/ 753533 w 1603022"/>
              <a:gd name="connsiteY6" fmla="*/ 924707 h 947285"/>
              <a:gd name="connsiteX7" fmla="*/ 914400 w 1603022"/>
              <a:gd name="connsiteY7" fmla="*/ 947285 h 947285"/>
              <a:gd name="connsiteX8" fmla="*/ 1086555 w 1603022"/>
              <a:gd name="connsiteY8" fmla="*/ 907774 h 947285"/>
              <a:gd name="connsiteX9" fmla="*/ 1306689 w 1603022"/>
              <a:gd name="connsiteY9" fmla="*/ 783596 h 947285"/>
              <a:gd name="connsiteX10" fmla="*/ 1563511 w 1603022"/>
              <a:gd name="connsiteY10" fmla="*/ 713040 h 947285"/>
              <a:gd name="connsiteX11" fmla="*/ 1603022 w 1603022"/>
              <a:gd name="connsiteY11" fmla="*/ 693286 h 947285"/>
              <a:gd name="connsiteX12" fmla="*/ 1535043 w 1603022"/>
              <a:gd name="connsiteY12" fmla="*/ 509104 h 947285"/>
              <a:gd name="connsiteX13" fmla="*/ 1474795 w 1603022"/>
              <a:gd name="connsiteY13" fmla="*/ 408363 h 947285"/>
              <a:gd name="connsiteX14" fmla="*/ 1473445 w 1603022"/>
              <a:gd name="connsiteY14" fmla="*/ 190316 h 947285"/>
              <a:gd name="connsiteX15" fmla="*/ 1451234 w 1603022"/>
              <a:gd name="connsiteY15" fmla="*/ 0 h 947285"/>
              <a:gd name="connsiteX16" fmla="*/ 979311 w 1603022"/>
              <a:gd name="connsiteY16" fmla="*/ 61107 h 947285"/>
              <a:gd name="connsiteX17" fmla="*/ 776111 w 1603022"/>
              <a:gd name="connsiteY17" fmla="*/ 94974 h 947285"/>
              <a:gd name="connsiteX18" fmla="*/ 242711 w 1603022"/>
              <a:gd name="connsiteY18" fmla="*/ 109084 h 947285"/>
              <a:gd name="connsiteX0" fmla="*/ 242711 w 1603022"/>
              <a:gd name="connsiteY0" fmla="*/ 109084 h 947285"/>
              <a:gd name="connsiteX1" fmla="*/ 248355 w 1603022"/>
              <a:gd name="connsiteY1" fmla="*/ 490084 h 947285"/>
              <a:gd name="connsiteX2" fmla="*/ 64911 w 1603022"/>
              <a:gd name="connsiteY2" fmla="*/ 518307 h 947285"/>
              <a:gd name="connsiteX3" fmla="*/ 0 w 1603022"/>
              <a:gd name="connsiteY3" fmla="*/ 566285 h 947285"/>
              <a:gd name="connsiteX4" fmla="*/ 313266 w 1603022"/>
              <a:gd name="connsiteY4" fmla="*/ 713040 h 947285"/>
              <a:gd name="connsiteX5" fmla="*/ 567266 w 1603022"/>
              <a:gd name="connsiteY5" fmla="*/ 806174 h 947285"/>
              <a:gd name="connsiteX6" fmla="*/ 753533 w 1603022"/>
              <a:gd name="connsiteY6" fmla="*/ 924707 h 947285"/>
              <a:gd name="connsiteX7" fmla="*/ 914400 w 1603022"/>
              <a:gd name="connsiteY7" fmla="*/ 947285 h 947285"/>
              <a:gd name="connsiteX8" fmla="*/ 1086555 w 1603022"/>
              <a:gd name="connsiteY8" fmla="*/ 907774 h 947285"/>
              <a:gd name="connsiteX9" fmla="*/ 1306689 w 1603022"/>
              <a:gd name="connsiteY9" fmla="*/ 783596 h 947285"/>
              <a:gd name="connsiteX10" fmla="*/ 1563511 w 1603022"/>
              <a:gd name="connsiteY10" fmla="*/ 713040 h 947285"/>
              <a:gd name="connsiteX11" fmla="*/ 1603022 w 1603022"/>
              <a:gd name="connsiteY11" fmla="*/ 693286 h 947285"/>
              <a:gd name="connsiteX12" fmla="*/ 1541669 w 1603022"/>
              <a:gd name="connsiteY12" fmla="*/ 485913 h 947285"/>
              <a:gd name="connsiteX13" fmla="*/ 1474795 w 1603022"/>
              <a:gd name="connsiteY13" fmla="*/ 408363 h 947285"/>
              <a:gd name="connsiteX14" fmla="*/ 1473445 w 1603022"/>
              <a:gd name="connsiteY14" fmla="*/ 190316 h 947285"/>
              <a:gd name="connsiteX15" fmla="*/ 1451234 w 1603022"/>
              <a:gd name="connsiteY15" fmla="*/ 0 h 947285"/>
              <a:gd name="connsiteX16" fmla="*/ 979311 w 1603022"/>
              <a:gd name="connsiteY16" fmla="*/ 61107 h 947285"/>
              <a:gd name="connsiteX17" fmla="*/ 776111 w 1603022"/>
              <a:gd name="connsiteY17" fmla="*/ 94974 h 947285"/>
              <a:gd name="connsiteX18" fmla="*/ 242711 w 1603022"/>
              <a:gd name="connsiteY18" fmla="*/ 109084 h 947285"/>
              <a:gd name="connsiteX0" fmla="*/ 242711 w 1576518"/>
              <a:gd name="connsiteY0" fmla="*/ 109084 h 947285"/>
              <a:gd name="connsiteX1" fmla="*/ 248355 w 1576518"/>
              <a:gd name="connsiteY1" fmla="*/ 490084 h 947285"/>
              <a:gd name="connsiteX2" fmla="*/ 64911 w 1576518"/>
              <a:gd name="connsiteY2" fmla="*/ 518307 h 947285"/>
              <a:gd name="connsiteX3" fmla="*/ 0 w 1576518"/>
              <a:gd name="connsiteY3" fmla="*/ 566285 h 947285"/>
              <a:gd name="connsiteX4" fmla="*/ 313266 w 1576518"/>
              <a:gd name="connsiteY4" fmla="*/ 713040 h 947285"/>
              <a:gd name="connsiteX5" fmla="*/ 567266 w 1576518"/>
              <a:gd name="connsiteY5" fmla="*/ 806174 h 947285"/>
              <a:gd name="connsiteX6" fmla="*/ 753533 w 1576518"/>
              <a:gd name="connsiteY6" fmla="*/ 924707 h 947285"/>
              <a:gd name="connsiteX7" fmla="*/ 914400 w 1576518"/>
              <a:gd name="connsiteY7" fmla="*/ 947285 h 947285"/>
              <a:gd name="connsiteX8" fmla="*/ 1086555 w 1576518"/>
              <a:gd name="connsiteY8" fmla="*/ 907774 h 947285"/>
              <a:gd name="connsiteX9" fmla="*/ 1306689 w 1576518"/>
              <a:gd name="connsiteY9" fmla="*/ 783596 h 947285"/>
              <a:gd name="connsiteX10" fmla="*/ 1563511 w 1576518"/>
              <a:gd name="connsiteY10" fmla="*/ 713040 h 947285"/>
              <a:gd name="connsiteX11" fmla="*/ 1576518 w 1576518"/>
              <a:gd name="connsiteY11" fmla="*/ 736355 h 947285"/>
              <a:gd name="connsiteX12" fmla="*/ 1541669 w 1576518"/>
              <a:gd name="connsiteY12" fmla="*/ 485913 h 947285"/>
              <a:gd name="connsiteX13" fmla="*/ 1474795 w 1576518"/>
              <a:gd name="connsiteY13" fmla="*/ 408363 h 947285"/>
              <a:gd name="connsiteX14" fmla="*/ 1473445 w 1576518"/>
              <a:gd name="connsiteY14" fmla="*/ 190316 h 947285"/>
              <a:gd name="connsiteX15" fmla="*/ 1451234 w 1576518"/>
              <a:gd name="connsiteY15" fmla="*/ 0 h 947285"/>
              <a:gd name="connsiteX16" fmla="*/ 979311 w 1576518"/>
              <a:gd name="connsiteY16" fmla="*/ 61107 h 947285"/>
              <a:gd name="connsiteX17" fmla="*/ 776111 w 1576518"/>
              <a:gd name="connsiteY17" fmla="*/ 94974 h 947285"/>
              <a:gd name="connsiteX18" fmla="*/ 242711 w 1576518"/>
              <a:gd name="connsiteY18" fmla="*/ 109084 h 947285"/>
              <a:gd name="connsiteX0" fmla="*/ 242711 w 1576518"/>
              <a:gd name="connsiteY0" fmla="*/ 109084 h 947285"/>
              <a:gd name="connsiteX1" fmla="*/ 248355 w 1576518"/>
              <a:gd name="connsiteY1" fmla="*/ 490084 h 947285"/>
              <a:gd name="connsiteX2" fmla="*/ 64911 w 1576518"/>
              <a:gd name="connsiteY2" fmla="*/ 518307 h 947285"/>
              <a:gd name="connsiteX3" fmla="*/ 0 w 1576518"/>
              <a:gd name="connsiteY3" fmla="*/ 566285 h 947285"/>
              <a:gd name="connsiteX4" fmla="*/ 313266 w 1576518"/>
              <a:gd name="connsiteY4" fmla="*/ 713040 h 947285"/>
              <a:gd name="connsiteX5" fmla="*/ 567266 w 1576518"/>
              <a:gd name="connsiteY5" fmla="*/ 806174 h 947285"/>
              <a:gd name="connsiteX6" fmla="*/ 753533 w 1576518"/>
              <a:gd name="connsiteY6" fmla="*/ 924707 h 947285"/>
              <a:gd name="connsiteX7" fmla="*/ 914400 w 1576518"/>
              <a:gd name="connsiteY7" fmla="*/ 947285 h 947285"/>
              <a:gd name="connsiteX8" fmla="*/ 1086555 w 1576518"/>
              <a:gd name="connsiteY8" fmla="*/ 907774 h 947285"/>
              <a:gd name="connsiteX9" fmla="*/ 1319941 w 1576518"/>
              <a:gd name="connsiteY9" fmla="*/ 803474 h 947285"/>
              <a:gd name="connsiteX10" fmla="*/ 1563511 w 1576518"/>
              <a:gd name="connsiteY10" fmla="*/ 713040 h 947285"/>
              <a:gd name="connsiteX11" fmla="*/ 1576518 w 1576518"/>
              <a:gd name="connsiteY11" fmla="*/ 736355 h 947285"/>
              <a:gd name="connsiteX12" fmla="*/ 1541669 w 1576518"/>
              <a:gd name="connsiteY12" fmla="*/ 485913 h 947285"/>
              <a:gd name="connsiteX13" fmla="*/ 1474795 w 1576518"/>
              <a:gd name="connsiteY13" fmla="*/ 408363 h 947285"/>
              <a:gd name="connsiteX14" fmla="*/ 1473445 w 1576518"/>
              <a:gd name="connsiteY14" fmla="*/ 190316 h 947285"/>
              <a:gd name="connsiteX15" fmla="*/ 1451234 w 1576518"/>
              <a:gd name="connsiteY15" fmla="*/ 0 h 947285"/>
              <a:gd name="connsiteX16" fmla="*/ 979311 w 1576518"/>
              <a:gd name="connsiteY16" fmla="*/ 61107 h 947285"/>
              <a:gd name="connsiteX17" fmla="*/ 776111 w 1576518"/>
              <a:gd name="connsiteY17" fmla="*/ 94974 h 947285"/>
              <a:gd name="connsiteX18" fmla="*/ 242711 w 1576518"/>
              <a:gd name="connsiteY18" fmla="*/ 109084 h 947285"/>
              <a:gd name="connsiteX0" fmla="*/ 242711 w 1576518"/>
              <a:gd name="connsiteY0" fmla="*/ 109084 h 947285"/>
              <a:gd name="connsiteX1" fmla="*/ 248355 w 1576518"/>
              <a:gd name="connsiteY1" fmla="*/ 490084 h 947285"/>
              <a:gd name="connsiteX2" fmla="*/ 64911 w 1576518"/>
              <a:gd name="connsiteY2" fmla="*/ 518307 h 947285"/>
              <a:gd name="connsiteX3" fmla="*/ 0 w 1576518"/>
              <a:gd name="connsiteY3" fmla="*/ 566285 h 947285"/>
              <a:gd name="connsiteX4" fmla="*/ 319892 w 1576518"/>
              <a:gd name="connsiteY4" fmla="*/ 676596 h 947285"/>
              <a:gd name="connsiteX5" fmla="*/ 567266 w 1576518"/>
              <a:gd name="connsiteY5" fmla="*/ 806174 h 947285"/>
              <a:gd name="connsiteX6" fmla="*/ 753533 w 1576518"/>
              <a:gd name="connsiteY6" fmla="*/ 924707 h 947285"/>
              <a:gd name="connsiteX7" fmla="*/ 914400 w 1576518"/>
              <a:gd name="connsiteY7" fmla="*/ 947285 h 947285"/>
              <a:gd name="connsiteX8" fmla="*/ 1086555 w 1576518"/>
              <a:gd name="connsiteY8" fmla="*/ 907774 h 947285"/>
              <a:gd name="connsiteX9" fmla="*/ 1319941 w 1576518"/>
              <a:gd name="connsiteY9" fmla="*/ 803474 h 947285"/>
              <a:gd name="connsiteX10" fmla="*/ 1563511 w 1576518"/>
              <a:gd name="connsiteY10" fmla="*/ 713040 h 947285"/>
              <a:gd name="connsiteX11" fmla="*/ 1576518 w 1576518"/>
              <a:gd name="connsiteY11" fmla="*/ 736355 h 947285"/>
              <a:gd name="connsiteX12" fmla="*/ 1541669 w 1576518"/>
              <a:gd name="connsiteY12" fmla="*/ 485913 h 947285"/>
              <a:gd name="connsiteX13" fmla="*/ 1474795 w 1576518"/>
              <a:gd name="connsiteY13" fmla="*/ 408363 h 947285"/>
              <a:gd name="connsiteX14" fmla="*/ 1473445 w 1576518"/>
              <a:gd name="connsiteY14" fmla="*/ 190316 h 947285"/>
              <a:gd name="connsiteX15" fmla="*/ 1451234 w 1576518"/>
              <a:gd name="connsiteY15" fmla="*/ 0 h 947285"/>
              <a:gd name="connsiteX16" fmla="*/ 979311 w 1576518"/>
              <a:gd name="connsiteY16" fmla="*/ 61107 h 947285"/>
              <a:gd name="connsiteX17" fmla="*/ 776111 w 1576518"/>
              <a:gd name="connsiteY17" fmla="*/ 94974 h 947285"/>
              <a:gd name="connsiteX18" fmla="*/ 242711 w 1576518"/>
              <a:gd name="connsiteY18" fmla="*/ 109084 h 947285"/>
              <a:gd name="connsiteX0" fmla="*/ 242711 w 1576518"/>
              <a:gd name="connsiteY0" fmla="*/ 109084 h 947285"/>
              <a:gd name="connsiteX1" fmla="*/ 248355 w 1576518"/>
              <a:gd name="connsiteY1" fmla="*/ 490084 h 947285"/>
              <a:gd name="connsiteX2" fmla="*/ 164302 w 1576518"/>
              <a:gd name="connsiteY2" fmla="*/ 531560 h 947285"/>
              <a:gd name="connsiteX3" fmla="*/ 0 w 1576518"/>
              <a:gd name="connsiteY3" fmla="*/ 566285 h 947285"/>
              <a:gd name="connsiteX4" fmla="*/ 319892 w 1576518"/>
              <a:gd name="connsiteY4" fmla="*/ 676596 h 947285"/>
              <a:gd name="connsiteX5" fmla="*/ 567266 w 1576518"/>
              <a:gd name="connsiteY5" fmla="*/ 806174 h 947285"/>
              <a:gd name="connsiteX6" fmla="*/ 753533 w 1576518"/>
              <a:gd name="connsiteY6" fmla="*/ 924707 h 947285"/>
              <a:gd name="connsiteX7" fmla="*/ 914400 w 1576518"/>
              <a:gd name="connsiteY7" fmla="*/ 947285 h 947285"/>
              <a:gd name="connsiteX8" fmla="*/ 1086555 w 1576518"/>
              <a:gd name="connsiteY8" fmla="*/ 907774 h 947285"/>
              <a:gd name="connsiteX9" fmla="*/ 1319941 w 1576518"/>
              <a:gd name="connsiteY9" fmla="*/ 803474 h 947285"/>
              <a:gd name="connsiteX10" fmla="*/ 1563511 w 1576518"/>
              <a:gd name="connsiteY10" fmla="*/ 713040 h 947285"/>
              <a:gd name="connsiteX11" fmla="*/ 1576518 w 1576518"/>
              <a:gd name="connsiteY11" fmla="*/ 736355 h 947285"/>
              <a:gd name="connsiteX12" fmla="*/ 1541669 w 1576518"/>
              <a:gd name="connsiteY12" fmla="*/ 485913 h 947285"/>
              <a:gd name="connsiteX13" fmla="*/ 1474795 w 1576518"/>
              <a:gd name="connsiteY13" fmla="*/ 408363 h 947285"/>
              <a:gd name="connsiteX14" fmla="*/ 1473445 w 1576518"/>
              <a:gd name="connsiteY14" fmla="*/ 190316 h 947285"/>
              <a:gd name="connsiteX15" fmla="*/ 1451234 w 1576518"/>
              <a:gd name="connsiteY15" fmla="*/ 0 h 947285"/>
              <a:gd name="connsiteX16" fmla="*/ 979311 w 1576518"/>
              <a:gd name="connsiteY16" fmla="*/ 61107 h 947285"/>
              <a:gd name="connsiteX17" fmla="*/ 776111 w 1576518"/>
              <a:gd name="connsiteY17" fmla="*/ 94974 h 947285"/>
              <a:gd name="connsiteX18" fmla="*/ 242711 w 1576518"/>
              <a:gd name="connsiteY18" fmla="*/ 109084 h 947285"/>
              <a:gd name="connsiteX0" fmla="*/ 179763 w 1513570"/>
              <a:gd name="connsiteY0" fmla="*/ 109084 h 947285"/>
              <a:gd name="connsiteX1" fmla="*/ 185407 w 1513570"/>
              <a:gd name="connsiteY1" fmla="*/ 490084 h 947285"/>
              <a:gd name="connsiteX2" fmla="*/ 101354 w 1513570"/>
              <a:gd name="connsiteY2" fmla="*/ 531560 h 947285"/>
              <a:gd name="connsiteX3" fmla="*/ 0 w 1513570"/>
              <a:gd name="connsiteY3" fmla="*/ 579537 h 947285"/>
              <a:gd name="connsiteX4" fmla="*/ 256944 w 1513570"/>
              <a:gd name="connsiteY4" fmla="*/ 676596 h 947285"/>
              <a:gd name="connsiteX5" fmla="*/ 504318 w 1513570"/>
              <a:gd name="connsiteY5" fmla="*/ 806174 h 947285"/>
              <a:gd name="connsiteX6" fmla="*/ 690585 w 1513570"/>
              <a:gd name="connsiteY6" fmla="*/ 924707 h 947285"/>
              <a:gd name="connsiteX7" fmla="*/ 851452 w 1513570"/>
              <a:gd name="connsiteY7" fmla="*/ 947285 h 947285"/>
              <a:gd name="connsiteX8" fmla="*/ 1023607 w 1513570"/>
              <a:gd name="connsiteY8" fmla="*/ 907774 h 947285"/>
              <a:gd name="connsiteX9" fmla="*/ 1256993 w 1513570"/>
              <a:gd name="connsiteY9" fmla="*/ 803474 h 947285"/>
              <a:gd name="connsiteX10" fmla="*/ 1500563 w 1513570"/>
              <a:gd name="connsiteY10" fmla="*/ 713040 h 947285"/>
              <a:gd name="connsiteX11" fmla="*/ 1513570 w 1513570"/>
              <a:gd name="connsiteY11" fmla="*/ 736355 h 947285"/>
              <a:gd name="connsiteX12" fmla="*/ 1478721 w 1513570"/>
              <a:gd name="connsiteY12" fmla="*/ 485913 h 947285"/>
              <a:gd name="connsiteX13" fmla="*/ 1411847 w 1513570"/>
              <a:gd name="connsiteY13" fmla="*/ 408363 h 947285"/>
              <a:gd name="connsiteX14" fmla="*/ 1410497 w 1513570"/>
              <a:gd name="connsiteY14" fmla="*/ 190316 h 947285"/>
              <a:gd name="connsiteX15" fmla="*/ 1388286 w 1513570"/>
              <a:gd name="connsiteY15" fmla="*/ 0 h 947285"/>
              <a:gd name="connsiteX16" fmla="*/ 916363 w 1513570"/>
              <a:gd name="connsiteY16" fmla="*/ 61107 h 947285"/>
              <a:gd name="connsiteX17" fmla="*/ 713163 w 1513570"/>
              <a:gd name="connsiteY17" fmla="*/ 94974 h 947285"/>
              <a:gd name="connsiteX18" fmla="*/ 179763 w 1513570"/>
              <a:gd name="connsiteY18" fmla="*/ 109084 h 947285"/>
              <a:gd name="connsiteX0" fmla="*/ 179763 w 1513570"/>
              <a:gd name="connsiteY0" fmla="*/ 109084 h 947285"/>
              <a:gd name="connsiteX1" fmla="*/ 165529 w 1513570"/>
              <a:gd name="connsiteY1" fmla="*/ 483458 h 947285"/>
              <a:gd name="connsiteX2" fmla="*/ 101354 w 1513570"/>
              <a:gd name="connsiteY2" fmla="*/ 531560 h 947285"/>
              <a:gd name="connsiteX3" fmla="*/ 0 w 1513570"/>
              <a:gd name="connsiteY3" fmla="*/ 579537 h 947285"/>
              <a:gd name="connsiteX4" fmla="*/ 256944 w 1513570"/>
              <a:gd name="connsiteY4" fmla="*/ 676596 h 947285"/>
              <a:gd name="connsiteX5" fmla="*/ 504318 w 1513570"/>
              <a:gd name="connsiteY5" fmla="*/ 806174 h 947285"/>
              <a:gd name="connsiteX6" fmla="*/ 690585 w 1513570"/>
              <a:gd name="connsiteY6" fmla="*/ 924707 h 947285"/>
              <a:gd name="connsiteX7" fmla="*/ 851452 w 1513570"/>
              <a:gd name="connsiteY7" fmla="*/ 947285 h 947285"/>
              <a:gd name="connsiteX8" fmla="*/ 1023607 w 1513570"/>
              <a:gd name="connsiteY8" fmla="*/ 907774 h 947285"/>
              <a:gd name="connsiteX9" fmla="*/ 1256993 w 1513570"/>
              <a:gd name="connsiteY9" fmla="*/ 803474 h 947285"/>
              <a:gd name="connsiteX10" fmla="*/ 1500563 w 1513570"/>
              <a:gd name="connsiteY10" fmla="*/ 713040 h 947285"/>
              <a:gd name="connsiteX11" fmla="*/ 1513570 w 1513570"/>
              <a:gd name="connsiteY11" fmla="*/ 736355 h 947285"/>
              <a:gd name="connsiteX12" fmla="*/ 1478721 w 1513570"/>
              <a:gd name="connsiteY12" fmla="*/ 485913 h 947285"/>
              <a:gd name="connsiteX13" fmla="*/ 1411847 w 1513570"/>
              <a:gd name="connsiteY13" fmla="*/ 408363 h 947285"/>
              <a:gd name="connsiteX14" fmla="*/ 1410497 w 1513570"/>
              <a:gd name="connsiteY14" fmla="*/ 190316 h 947285"/>
              <a:gd name="connsiteX15" fmla="*/ 1388286 w 1513570"/>
              <a:gd name="connsiteY15" fmla="*/ 0 h 947285"/>
              <a:gd name="connsiteX16" fmla="*/ 916363 w 1513570"/>
              <a:gd name="connsiteY16" fmla="*/ 61107 h 947285"/>
              <a:gd name="connsiteX17" fmla="*/ 713163 w 1513570"/>
              <a:gd name="connsiteY17" fmla="*/ 94974 h 947285"/>
              <a:gd name="connsiteX18" fmla="*/ 179763 w 1513570"/>
              <a:gd name="connsiteY18" fmla="*/ 109084 h 947285"/>
              <a:gd name="connsiteX0" fmla="*/ 183076 w 1513570"/>
              <a:gd name="connsiteY0" fmla="*/ 162093 h 947285"/>
              <a:gd name="connsiteX1" fmla="*/ 165529 w 1513570"/>
              <a:gd name="connsiteY1" fmla="*/ 483458 h 947285"/>
              <a:gd name="connsiteX2" fmla="*/ 101354 w 1513570"/>
              <a:gd name="connsiteY2" fmla="*/ 531560 h 947285"/>
              <a:gd name="connsiteX3" fmla="*/ 0 w 1513570"/>
              <a:gd name="connsiteY3" fmla="*/ 579537 h 947285"/>
              <a:gd name="connsiteX4" fmla="*/ 256944 w 1513570"/>
              <a:gd name="connsiteY4" fmla="*/ 676596 h 947285"/>
              <a:gd name="connsiteX5" fmla="*/ 504318 w 1513570"/>
              <a:gd name="connsiteY5" fmla="*/ 806174 h 947285"/>
              <a:gd name="connsiteX6" fmla="*/ 690585 w 1513570"/>
              <a:gd name="connsiteY6" fmla="*/ 924707 h 947285"/>
              <a:gd name="connsiteX7" fmla="*/ 851452 w 1513570"/>
              <a:gd name="connsiteY7" fmla="*/ 947285 h 947285"/>
              <a:gd name="connsiteX8" fmla="*/ 1023607 w 1513570"/>
              <a:gd name="connsiteY8" fmla="*/ 907774 h 947285"/>
              <a:gd name="connsiteX9" fmla="*/ 1256993 w 1513570"/>
              <a:gd name="connsiteY9" fmla="*/ 803474 h 947285"/>
              <a:gd name="connsiteX10" fmla="*/ 1500563 w 1513570"/>
              <a:gd name="connsiteY10" fmla="*/ 713040 h 947285"/>
              <a:gd name="connsiteX11" fmla="*/ 1513570 w 1513570"/>
              <a:gd name="connsiteY11" fmla="*/ 736355 h 947285"/>
              <a:gd name="connsiteX12" fmla="*/ 1478721 w 1513570"/>
              <a:gd name="connsiteY12" fmla="*/ 485913 h 947285"/>
              <a:gd name="connsiteX13" fmla="*/ 1411847 w 1513570"/>
              <a:gd name="connsiteY13" fmla="*/ 408363 h 947285"/>
              <a:gd name="connsiteX14" fmla="*/ 1410497 w 1513570"/>
              <a:gd name="connsiteY14" fmla="*/ 190316 h 947285"/>
              <a:gd name="connsiteX15" fmla="*/ 1388286 w 1513570"/>
              <a:gd name="connsiteY15" fmla="*/ 0 h 947285"/>
              <a:gd name="connsiteX16" fmla="*/ 916363 w 1513570"/>
              <a:gd name="connsiteY16" fmla="*/ 61107 h 947285"/>
              <a:gd name="connsiteX17" fmla="*/ 713163 w 1513570"/>
              <a:gd name="connsiteY17" fmla="*/ 94974 h 947285"/>
              <a:gd name="connsiteX18" fmla="*/ 183076 w 1513570"/>
              <a:gd name="connsiteY18" fmla="*/ 162093 h 947285"/>
              <a:gd name="connsiteX0" fmla="*/ 183076 w 1513570"/>
              <a:gd name="connsiteY0" fmla="*/ 162093 h 947285"/>
              <a:gd name="connsiteX1" fmla="*/ 165529 w 1513570"/>
              <a:gd name="connsiteY1" fmla="*/ 483458 h 947285"/>
              <a:gd name="connsiteX2" fmla="*/ 101354 w 1513570"/>
              <a:gd name="connsiteY2" fmla="*/ 531560 h 947285"/>
              <a:gd name="connsiteX3" fmla="*/ 0 w 1513570"/>
              <a:gd name="connsiteY3" fmla="*/ 579537 h 947285"/>
              <a:gd name="connsiteX4" fmla="*/ 256944 w 1513570"/>
              <a:gd name="connsiteY4" fmla="*/ 676596 h 947285"/>
              <a:gd name="connsiteX5" fmla="*/ 504318 w 1513570"/>
              <a:gd name="connsiteY5" fmla="*/ 806174 h 947285"/>
              <a:gd name="connsiteX6" fmla="*/ 690585 w 1513570"/>
              <a:gd name="connsiteY6" fmla="*/ 924707 h 947285"/>
              <a:gd name="connsiteX7" fmla="*/ 851452 w 1513570"/>
              <a:gd name="connsiteY7" fmla="*/ 947285 h 947285"/>
              <a:gd name="connsiteX8" fmla="*/ 1023607 w 1513570"/>
              <a:gd name="connsiteY8" fmla="*/ 907774 h 947285"/>
              <a:gd name="connsiteX9" fmla="*/ 1256993 w 1513570"/>
              <a:gd name="connsiteY9" fmla="*/ 803474 h 947285"/>
              <a:gd name="connsiteX10" fmla="*/ 1500563 w 1513570"/>
              <a:gd name="connsiteY10" fmla="*/ 713040 h 947285"/>
              <a:gd name="connsiteX11" fmla="*/ 1513570 w 1513570"/>
              <a:gd name="connsiteY11" fmla="*/ 736355 h 947285"/>
              <a:gd name="connsiteX12" fmla="*/ 1478721 w 1513570"/>
              <a:gd name="connsiteY12" fmla="*/ 485913 h 947285"/>
              <a:gd name="connsiteX13" fmla="*/ 1411847 w 1513570"/>
              <a:gd name="connsiteY13" fmla="*/ 408363 h 947285"/>
              <a:gd name="connsiteX14" fmla="*/ 1410497 w 1513570"/>
              <a:gd name="connsiteY14" fmla="*/ 190316 h 947285"/>
              <a:gd name="connsiteX15" fmla="*/ 1388286 w 1513570"/>
              <a:gd name="connsiteY15" fmla="*/ 0 h 947285"/>
              <a:gd name="connsiteX16" fmla="*/ 916363 w 1513570"/>
              <a:gd name="connsiteY16" fmla="*/ 61107 h 947285"/>
              <a:gd name="connsiteX17" fmla="*/ 713163 w 1513570"/>
              <a:gd name="connsiteY17" fmla="*/ 161235 h 947285"/>
              <a:gd name="connsiteX18" fmla="*/ 183076 w 1513570"/>
              <a:gd name="connsiteY18" fmla="*/ 162093 h 947285"/>
              <a:gd name="connsiteX0" fmla="*/ 183076 w 1513570"/>
              <a:gd name="connsiteY0" fmla="*/ 162093 h 947285"/>
              <a:gd name="connsiteX1" fmla="*/ 165529 w 1513570"/>
              <a:gd name="connsiteY1" fmla="*/ 483458 h 947285"/>
              <a:gd name="connsiteX2" fmla="*/ 101354 w 1513570"/>
              <a:gd name="connsiteY2" fmla="*/ 531560 h 947285"/>
              <a:gd name="connsiteX3" fmla="*/ 0 w 1513570"/>
              <a:gd name="connsiteY3" fmla="*/ 579537 h 947285"/>
              <a:gd name="connsiteX4" fmla="*/ 256944 w 1513570"/>
              <a:gd name="connsiteY4" fmla="*/ 676596 h 947285"/>
              <a:gd name="connsiteX5" fmla="*/ 504318 w 1513570"/>
              <a:gd name="connsiteY5" fmla="*/ 806174 h 947285"/>
              <a:gd name="connsiteX6" fmla="*/ 690585 w 1513570"/>
              <a:gd name="connsiteY6" fmla="*/ 924707 h 947285"/>
              <a:gd name="connsiteX7" fmla="*/ 851452 w 1513570"/>
              <a:gd name="connsiteY7" fmla="*/ 947285 h 947285"/>
              <a:gd name="connsiteX8" fmla="*/ 1023607 w 1513570"/>
              <a:gd name="connsiteY8" fmla="*/ 907774 h 947285"/>
              <a:gd name="connsiteX9" fmla="*/ 1256993 w 1513570"/>
              <a:gd name="connsiteY9" fmla="*/ 803474 h 947285"/>
              <a:gd name="connsiteX10" fmla="*/ 1500563 w 1513570"/>
              <a:gd name="connsiteY10" fmla="*/ 713040 h 947285"/>
              <a:gd name="connsiteX11" fmla="*/ 1513570 w 1513570"/>
              <a:gd name="connsiteY11" fmla="*/ 736355 h 947285"/>
              <a:gd name="connsiteX12" fmla="*/ 1478721 w 1513570"/>
              <a:gd name="connsiteY12" fmla="*/ 485913 h 947285"/>
              <a:gd name="connsiteX13" fmla="*/ 1411847 w 1513570"/>
              <a:gd name="connsiteY13" fmla="*/ 408363 h 947285"/>
              <a:gd name="connsiteX14" fmla="*/ 1410497 w 1513570"/>
              <a:gd name="connsiteY14" fmla="*/ 190316 h 947285"/>
              <a:gd name="connsiteX15" fmla="*/ 1388286 w 1513570"/>
              <a:gd name="connsiteY15" fmla="*/ 0 h 947285"/>
              <a:gd name="connsiteX16" fmla="*/ 916363 w 1513570"/>
              <a:gd name="connsiteY16" fmla="*/ 61107 h 947285"/>
              <a:gd name="connsiteX17" fmla="*/ 713163 w 1513570"/>
              <a:gd name="connsiteY17" fmla="*/ 161235 h 947285"/>
              <a:gd name="connsiteX18" fmla="*/ 487896 w 1513570"/>
              <a:gd name="connsiteY18" fmla="*/ 186004 h 947285"/>
              <a:gd name="connsiteX19" fmla="*/ 183076 w 1513570"/>
              <a:gd name="connsiteY19" fmla="*/ 162093 h 947285"/>
              <a:gd name="connsiteX0" fmla="*/ 183076 w 1513570"/>
              <a:gd name="connsiteY0" fmla="*/ 162093 h 947285"/>
              <a:gd name="connsiteX1" fmla="*/ 165529 w 1513570"/>
              <a:gd name="connsiteY1" fmla="*/ 483458 h 947285"/>
              <a:gd name="connsiteX2" fmla="*/ 101354 w 1513570"/>
              <a:gd name="connsiteY2" fmla="*/ 531560 h 947285"/>
              <a:gd name="connsiteX3" fmla="*/ 0 w 1513570"/>
              <a:gd name="connsiteY3" fmla="*/ 579537 h 947285"/>
              <a:gd name="connsiteX4" fmla="*/ 256944 w 1513570"/>
              <a:gd name="connsiteY4" fmla="*/ 676596 h 947285"/>
              <a:gd name="connsiteX5" fmla="*/ 504318 w 1513570"/>
              <a:gd name="connsiteY5" fmla="*/ 806174 h 947285"/>
              <a:gd name="connsiteX6" fmla="*/ 690585 w 1513570"/>
              <a:gd name="connsiteY6" fmla="*/ 924707 h 947285"/>
              <a:gd name="connsiteX7" fmla="*/ 851452 w 1513570"/>
              <a:gd name="connsiteY7" fmla="*/ 947285 h 947285"/>
              <a:gd name="connsiteX8" fmla="*/ 1023607 w 1513570"/>
              <a:gd name="connsiteY8" fmla="*/ 907774 h 947285"/>
              <a:gd name="connsiteX9" fmla="*/ 1256993 w 1513570"/>
              <a:gd name="connsiteY9" fmla="*/ 803474 h 947285"/>
              <a:gd name="connsiteX10" fmla="*/ 1500563 w 1513570"/>
              <a:gd name="connsiteY10" fmla="*/ 713040 h 947285"/>
              <a:gd name="connsiteX11" fmla="*/ 1513570 w 1513570"/>
              <a:gd name="connsiteY11" fmla="*/ 736355 h 947285"/>
              <a:gd name="connsiteX12" fmla="*/ 1478721 w 1513570"/>
              <a:gd name="connsiteY12" fmla="*/ 485913 h 947285"/>
              <a:gd name="connsiteX13" fmla="*/ 1411847 w 1513570"/>
              <a:gd name="connsiteY13" fmla="*/ 408363 h 947285"/>
              <a:gd name="connsiteX14" fmla="*/ 1410497 w 1513570"/>
              <a:gd name="connsiteY14" fmla="*/ 190316 h 947285"/>
              <a:gd name="connsiteX15" fmla="*/ 1388286 w 1513570"/>
              <a:gd name="connsiteY15" fmla="*/ 0 h 947285"/>
              <a:gd name="connsiteX16" fmla="*/ 945096 w 1513570"/>
              <a:gd name="connsiteY16" fmla="*/ 132995 h 947285"/>
              <a:gd name="connsiteX17" fmla="*/ 916363 w 1513570"/>
              <a:gd name="connsiteY17" fmla="*/ 61107 h 947285"/>
              <a:gd name="connsiteX18" fmla="*/ 713163 w 1513570"/>
              <a:gd name="connsiteY18" fmla="*/ 161235 h 947285"/>
              <a:gd name="connsiteX19" fmla="*/ 487896 w 1513570"/>
              <a:gd name="connsiteY19" fmla="*/ 186004 h 947285"/>
              <a:gd name="connsiteX20" fmla="*/ 183076 w 1513570"/>
              <a:gd name="connsiteY20" fmla="*/ 162093 h 947285"/>
              <a:gd name="connsiteX0" fmla="*/ 183076 w 1513570"/>
              <a:gd name="connsiteY0" fmla="*/ 162093 h 947285"/>
              <a:gd name="connsiteX1" fmla="*/ 165529 w 1513570"/>
              <a:gd name="connsiteY1" fmla="*/ 483458 h 947285"/>
              <a:gd name="connsiteX2" fmla="*/ 101354 w 1513570"/>
              <a:gd name="connsiteY2" fmla="*/ 531560 h 947285"/>
              <a:gd name="connsiteX3" fmla="*/ 0 w 1513570"/>
              <a:gd name="connsiteY3" fmla="*/ 579537 h 947285"/>
              <a:gd name="connsiteX4" fmla="*/ 256944 w 1513570"/>
              <a:gd name="connsiteY4" fmla="*/ 676596 h 947285"/>
              <a:gd name="connsiteX5" fmla="*/ 504318 w 1513570"/>
              <a:gd name="connsiteY5" fmla="*/ 806174 h 947285"/>
              <a:gd name="connsiteX6" fmla="*/ 690585 w 1513570"/>
              <a:gd name="connsiteY6" fmla="*/ 924707 h 947285"/>
              <a:gd name="connsiteX7" fmla="*/ 851452 w 1513570"/>
              <a:gd name="connsiteY7" fmla="*/ 947285 h 947285"/>
              <a:gd name="connsiteX8" fmla="*/ 1023607 w 1513570"/>
              <a:gd name="connsiteY8" fmla="*/ 907774 h 947285"/>
              <a:gd name="connsiteX9" fmla="*/ 1256993 w 1513570"/>
              <a:gd name="connsiteY9" fmla="*/ 803474 h 947285"/>
              <a:gd name="connsiteX10" fmla="*/ 1500563 w 1513570"/>
              <a:gd name="connsiteY10" fmla="*/ 713040 h 947285"/>
              <a:gd name="connsiteX11" fmla="*/ 1513570 w 1513570"/>
              <a:gd name="connsiteY11" fmla="*/ 736355 h 947285"/>
              <a:gd name="connsiteX12" fmla="*/ 1478721 w 1513570"/>
              <a:gd name="connsiteY12" fmla="*/ 485913 h 947285"/>
              <a:gd name="connsiteX13" fmla="*/ 1411847 w 1513570"/>
              <a:gd name="connsiteY13" fmla="*/ 408363 h 947285"/>
              <a:gd name="connsiteX14" fmla="*/ 1410497 w 1513570"/>
              <a:gd name="connsiteY14" fmla="*/ 190316 h 947285"/>
              <a:gd name="connsiteX15" fmla="*/ 1388286 w 1513570"/>
              <a:gd name="connsiteY15" fmla="*/ 0 h 947285"/>
              <a:gd name="connsiteX16" fmla="*/ 945096 w 1513570"/>
              <a:gd name="connsiteY16" fmla="*/ 132995 h 947285"/>
              <a:gd name="connsiteX17" fmla="*/ 863354 w 1513570"/>
              <a:gd name="connsiteY17" fmla="*/ 137307 h 947285"/>
              <a:gd name="connsiteX18" fmla="*/ 713163 w 1513570"/>
              <a:gd name="connsiteY18" fmla="*/ 161235 h 947285"/>
              <a:gd name="connsiteX19" fmla="*/ 487896 w 1513570"/>
              <a:gd name="connsiteY19" fmla="*/ 186004 h 947285"/>
              <a:gd name="connsiteX20" fmla="*/ 183076 w 1513570"/>
              <a:gd name="connsiteY20" fmla="*/ 162093 h 947285"/>
              <a:gd name="connsiteX0" fmla="*/ 183076 w 1513570"/>
              <a:gd name="connsiteY0" fmla="*/ 162093 h 947285"/>
              <a:gd name="connsiteX1" fmla="*/ 165529 w 1513570"/>
              <a:gd name="connsiteY1" fmla="*/ 483458 h 947285"/>
              <a:gd name="connsiteX2" fmla="*/ 101354 w 1513570"/>
              <a:gd name="connsiteY2" fmla="*/ 531560 h 947285"/>
              <a:gd name="connsiteX3" fmla="*/ 0 w 1513570"/>
              <a:gd name="connsiteY3" fmla="*/ 579537 h 947285"/>
              <a:gd name="connsiteX4" fmla="*/ 256944 w 1513570"/>
              <a:gd name="connsiteY4" fmla="*/ 676596 h 947285"/>
              <a:gd name="connsiteX5" fmla="*/ 504318 w 1513570"/>
              <a:gd name="connsiteY5" fmla="*/ 806174 h 947285"/>
              <a:gd name="connsiteX6" fmla="*/ 690585 w 1513570"/>
              <a:gd name="connsiteY6" fmla="*/ 924707 h 947285"/>
              <a:gd name="connsiteX7" fmla="*/ 851452 w 1513570"/>
              <a:gd name="connsiteY7" fmla="*/ 947285 h 947285"/>
              <a:gd name="connsiteX8" fmla="*/ 1023607 w 1513570"/>
              <a:gd name="connsiteY8" fmla="*/ 907774 h 947285"/>
              <a:gd name="connsiteX9" fmla="*/ 1256993 w 1513570"/>
              <a:gd name="connsiteY9" fmla="*/ 803474 h 947285"/>
              <a:gd name="connsiteX10" fmla="*/ 1500563 w 1513570"/>
              <a:gd name="connsiteY10" fmla="*/ 713040 h 947285"/>
              <a:gd name="connsiteX11" fmla="*/ 1513570 w 1513570"/>
              <a:gd name="connsiteY11" fmla="*/ 736355 h 947285"/>
              <a:gd name="connsiteX12" fmla="*/ 1478721 w 1513570"/>
              <a:gd name="connsiteY12" fmla="*/ 485913 h 947285"/>
              <a:gd name="connsiteX13" fmla="*/ 1411847 w 1513570"/>
              <a:gd name="connsiteY13" fmla="*/ 408363 h 947285"/>
              <a:gd name="connsiteX14" fmla="*/ 1410497 w 1513570"/>
              <a:gd name="connsiteY14" fmla="*/ 190316 h 947285"/>
              <a:gd name="connsiteX15" fmla="*/ 1388286 w 1513570"/>
              <a:gd name="connsiteY15" fmla="*/ 0 h 947285"/>
              <a:gd name="connsiteX16" fmla="*/ 945096 w 1513570"/>
              <a:gd name="connsiteY16" fmla="*/ 132995 h 947285"/>
              <a:gd name="connsiteX17" fmla="*/ 856728 w 1513570"/>
              <a:gd name="connsiteY17" fmla="*/ 140620 h 947285"/>
              <a:gd name="connsiteX18" fmla="*/ 713163 w 1513570"/>
              <a:gd name="connsiteY18" fmla="*/ 161235 h 947285"/>
              <a:gd name="connsiteX19" fmla="*/ 487896 w 1513570"/>
              <a:gd name="connsiteY19" fmla="*/ 186004 h 947285"/>
              <a:gd name="connsiteX20" fmla="*/ 183076 w 1513570"/>
              <a:gd name="connsiteY20" fmla="*/ 162093 h 94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570" h="947285">
                <a:moveTo>
                  <a:pt x="183076" y="162093"/>
                </a:moveTo>
                <a:cubicBezTo>
                  <a:pt x="181194" y="290974"/>
                  <a:pt x="167411" y="354577"/>
                  <a:pt x="165529" y="483458"/>
                </a:cubicBezTo>
                <a:lnTo>
                  <a:pt x="101354" y="531560"/>
                </a:lnTo>
                <a:lnTo>
                  <a:pt x="0" y="579537"/>
                </a:lnTo>
                <a:lnTo>
                  <a:pt x="256944" y="676596"/>
                </a:lnTo>
                <a:lnTo>
                  <a:pt x="504318" y="806174"/>
                </a:lnTo>
                <a:lnTo>
                  <a:pt x="690585" y="924707"/>
                </a:lnTo>
                <a:lnTo>
                  <a:pt x="851452" y="947285"/>
                </a:lnTo>
                <a:lnTo>
                  <a:pt x="1023607" y="907774"/>
                </a:lnTo>
                <a:lnTo>
                  <a:pt x="1256993" y="803474"/>
                </a:lnTo>
                <a:lnTo>
                  <a:pt x="1500563" y="713040"/>
                </a:lnTo>
                <a:lnTo>
                  <a:pt x="1513570" y="736355"/>
                </a:lnTo>
                <a:lnTo>
                  <a:pt x="1478721" y="485913"/>
                </a:lnTo>
                <a:lnTo>
                  <a:pt x="1411847" y="408363"/>
                </a:lnTo>
                <a:lnTo>
                  <a:pt x="1410497" y="190316"/>
                </a:lnTo>
                <a:lnTo>
                  <a:pt x="1388286" y="0"/>
                </a:lnTo>
                <a:cubicBezTo>
                  <a:pt x="1235034" y="17827"/>
                  <a:pt x="1098348" y="115168"/>
                  <a:pt x="945096" y="132995"/>
                </a:cubicBezTo>
                <a:lnTo>
                  <a:pt x="856728" y="140620"/>
                </a:lnTo>
                <a:lnTo>
                  <a:pt x="713163" y="161235"/>
                </a:lnTo>
                <a:cubicBezTo>
                  <a:pt x="640283" y="161761"/>
                  <a:pt x="560776" y="185478"/>
                  <a:pt x="487896" y="186004"/>
                </a:cubicBezTo>
                <a:lnTo>
                  <a:pt x="183076" y="162093"/>
                </a:lnTo>
                <a:close/>
              </a:path>
            </a:pathLst>
          </a:custGeom>
          <a:solidFill>
            <a:srgbClr val="00B050">
              <a:alpha val="59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smtClean="0">
                <a:solidFill>
                  <a:schemeClr val="tx1"/>
                </a:solidFill>
              </a:rPr>
              <a:t>Keskus-alue </a:t>
            </a:r>
          </a:p>
          <a:p>
            <a:pPr algn="ctr"/>
            <a:r>
              <a:rPr lang="fi-FI" sz="1000" dirty="0" smtClean="0">
                <a:solidFill>
                  <a:schemeClr val="tx1"/>
                </a:solidFill>
              </a:rPr>
              <a:t>3,7 ha</a:t>
            </a:r>
            <a:endParaRPr lang="fi-FI" sz="1000" dirty="0">
              <a:solidFill>
                <a:schemeClr val="tx1"/>
              </a:solidFill>
            </a:endParaRPr>
          </a:p>
        </p:txBody>
      </p:sp>
      <p:sp>
        <p:nvSpPr>
          <p:cNvPr id="22" name="Tekstiruutu 21"/>
          <p:cNvSpPr txBox="1"/>
          <p:nvPr/>
        </p:nvSpPr>
        <p:spPr>
          <a:xfrm>
            <a:off x="3491880" y="4419109"/>
            <a:ext cx="4476034" cy="2308324"/>
          </a:xfrm>
          <a:prstGeom prst="rect">
            <a:avLst/>
          </a:prstGeom>
          <a:solidFill>
            <a:schemeClr val="bg1"/>
          </a:solidFill>
        </p:spPr>
        <p:txBody>
          <a:bodyPr wrap="none" rtlCol="0">
            <a:spAutoFit/>
          </a:bodyPr>
          <a:lstStyle/>
          <a:p>
            <a:pPr marL="285750" indent="-285750">
              <a:buFont typeface="Arial" pitchFamily="34" charset="0"/>
              <a:buChar char="•"/>
            </a:pPr>
            <a:r>
              <a:rPr lang="fi-FI" sz="1400" b="1" dirty="0" smtClean="0"/>
              <a:t>Opiston omat lähialueet 10,5 ha</a:t>
            </a:r>
          </a:p>
          <a:p>
            <a:pPr marL="285750" indent="-285750">
              <a:buFont typeface="Arial" pitchFamily="34" charset="0"/>
              <a:buChar char="•"/>
            </a:pPr>
            <a:r>
              <a:rPr lang="fi-FI" sz="1400" b="1" dirty="0" smtClean="0"/>
              <a:t>Keskusalue 3,7 ha</a:t>
            </a:r>
          </a:p>
          <a:p>
            <a:pPr marL="285750" indent="-285750">
              <a:buFont typeface="Arial" pitchFamily="34" charset="0"/>
              <a:buChar char="•"/>
            </a:pPr>
            <a:r>
              <a:rPr lang="fi-FI" sz="1400" b="1" dirty="0" smtClean="0"/>
              <a:t>Etäalue 16,5 ha, majoituskäytössä 0,8 ha</a:t>
            </a:r>
          </a:p>
          <a:p>
            <a:pPr marL="285750" indent="-285750">
              <a:buFont typeface="Arial" pitchFamily="34" charset="0"/>
              <a:buChar char="•"/>
            </a:pPr>
            <a:r>
              <a:rPr lang="fi-FI" sz="1400" b="1" dirty="0" smtClean="0"/>
              <a:t>25 000 seuravieraalle tarvitaan lisäaluetta 16 ha</a:t>
            </a:r>
          </a:p>
          <a:p>
            <a:r>
              <a:rPr lang="fi-FI" sz="1400" b="1" dirty="0" smtClean="0"/>
              <a:t>        nykyään majoituskäytössä olevien omien alueiden </a:t>
            </a:r>
          </a:p>
          <a:p>
            <a:r>
              <a:rPr lang="fi-FI" sz="1400" b="1" dirty="0" smtClean="0"/>
              <a:t>        lisäksi</a:t>
            </a:r>
          </a:p>
          <a:p>
            <a:pPr marL="285750" indent="-285750">
              <a:buFont typeface="Arial" pitchFamily="34" charset="0"/>
              <a:buChar char="•"/>
            </a:pPr>
            <a:r>
              <a:rPr lang="fi-FI" sz="1400" b="1" dirty="0" smtClean="0"/>
              <a:t>Siihen voidaan käyttää opiston omistamaa etäaluetta,</a:t>
            </a:r>
          </a:p>
          <a:p>
            <a:pPr marL="285750" indent="-285750">
              <a:buFont typeface="Arial" pitchFamily="34" charset="0"/>
              <a:buChar char="•"/>
            </a:pPr>
            <a:r>
              <a:rPr lang="fi-FI" sz="1400" b="1" dirty="0" smtClean="0"/>
              <a:t> joka ei ole seurakäytössä 3,2 ha, josta peltoa 1 ha ja </a:t>
            </a:r>
          </a:p>
          <a:p>
            <a:r>
              <a:rPr lang="fi-FI" sz="1400" b="1" dirty="0"/>
              <a:t> </a:t>
            </a:r>
            <a:r>
              <a:rPr lang="fi-FI" sz="1400" b="1" dirty="0" smtClean="0"/>
              <a:t>       metsää 2,2 ha </a:t>
            </a:r>
          </a:p>
          <a:p>
            <a:pPr marL="285750" indent="-285750">
              <a:buFont typeface="Arial" pitchFamily="34" charset="0"/>
              <a:buChar char="•"/>
            </a:pPr>
            <a:r>
              <a:rPr lang="fi-FI" b="1" dirty="0" smtClean="0"/>
              <a:t>Ostotarve 12,8 ha</a:t>
            </a:r>
            <a:endParaRPr lang="fi-FI" sz="1400" b="1" dirty="0"/>
          </a:p>
        </p:txBody>
      </p:sp>
      <p:sp>
        <p:nvSpPr>
          <p:cNvPr id="4" name="Tekstiruutu 3"/>
          <p:cNvSpPr txBox="1"/>
          <p:nvPr/>
        </p:nvSpPr>
        <p:spPr>
          <a:xfrm>
            <a:off x="4116376" y="1384320"/>
            <a:ext cx="1391728" cy="892552"/>
          </a:xfrm>
          <a:prstGeom prst="rect">
            <a:avLst/>
          </a:prstGeom>
          <a:noFill/>
        </p:spPr>
        <p:txBody>
          <a:bodyPr wrap="none" rtlCol="0">
            <a:spAutoFit/>
          </a:bodyPr>
          <a:lstStyle/>
          <a:p>
            <a:r>
              <a:rPr lang="fi-FI" sz="1000" dirty="0"/>
              <a:t>0,8 ha</a:t>
            </a:r>
          </a:p>
          <a:p>
            <a:r>
              <a:rPr lang="fi-FI" sz="1000" dirty="0"/>
              <a:t>käytössä 0,4 ha</a:t>
            </a:r>
          </a:p>
          <a:p>
            <a:r>
              <a:rPr lang="fi-FI" sz="1000" dirty="0"/>
              <a:t>Huonosti käytettävissä </a:t>
            </a:r>
            <a:endParaRPr lang="fi-FI" sz="1000" dirty="0" smtClean="0"/>
          </a:p>
          <a:p>
            <a:r>
              <a:rPr lang="fi-FI" sz="1000" dirty="0" smtClean="0"/>
              <a:t>seuratarpeisiin </a:t>
            </a:r>
            <a:endParaRPr lang="fi-FI" sz="1000" dirty="0"/>
          </a:p>
          <a:p>
            <a:endParaRPr lang="fi-FI" sz="1200" dirty="0"/>
          </a:p>
        </p:txBody>
      </p:sp>
    </p:spTree>
    <p:extLst>
      <p:ext uri="{BB962C8B-B14F-4D97-AF65-F5344CB8AC3E}">
        <p14:creationId xmlns="" xmlns:p14="http://schemas.microsoft.com/office/powerpoint/2010/main" val="2631648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3287</TotalTime>
  <Words>1330</Words>
  <Application>Microsoft Office PowerPoint</Application>
  <PresentationFormat>Näytössä katseltava diaesitys (4:3)</PresentationFormat>
  <Paragraphs>272</Paragraphs>
  <Slides>24</Slides>
  <Notes>1</Notes>
  <HiddenSlides>0</HiddenSlides>
  <MMClips>0</MMClips>
  <ScaleCrop>false</ScaleCrop>
  <HeadingPairs>
    <vt:vector size="4" baseType="variant">
      <vt:variant>
        <vt:lpstr>Teema</vt:lpstr>
      </vt:variant>
      <vt:variant>
        <vt:i4>1</vt:i4>
      </vt:variant>
      <vt:variant>
        <vt:lpstr>Dian otsikot</vt:lpstr>
      </vt:variant>
      <vt:variant>
        <vt:i4>24</vt:i4>
      </vt:variant>
    </vt:vector>
  </HeadingPairs>
  <TitlesOfParts>
    <vt:vector size="25" baseType="lpstr">
      <vt:lpstr>Office-teema</vt:lpstr>
      <vt:lpstr>Maakunnalliset opistoseurat Reisjärvellä</vt:lpstr>
      <vt:lpstr>KUN OPISTOTYÖ ALKOI</vt:lpstr>
      <vt:lpstr>MAAKUNNALLISET OPISTOSEURAT</vt:lpstr>
      <vt:lpstr>MIKSI?</vt:lpstr>
      <vt:lpstr>MIKSI?</vt:lpstr>
      <vt:lpstr>MITÄ?</vt:lpstr>
      <vt:lpstr>MILLOIN?</vt:lpstr>
      <vt:lpstr>Dia 8</vt:lpstr>
      <vt:lpstr>Dia 9</vt:lpstr>
      <vt:lpstr>Dia 10</vt:lpstr>
      <vt:lpstr>Dia 11</vt:lpstr>
      <vt:lpstr>Nykyisten kolmen wc:n kunnostus talkootyönä keväällä 2013</vt:lpstr>
      <vt:lpstr>Dia 13</vt:lpstr>
      <vt:lpstr>Dia 14</vt:lpstr>
      <vt:lpstr>Dia 15</vt:lpstr>
      <vt:lpstr>Suihkutilan rakentaminen</vt:lpstr>
      <vt:lpstr>MITÄ MAKSAA? I VAIHE</vt:lpstr>
      <vt:lpstr>MITÄ MAKSAA? II VAIHE</vt:lpstr>
      <vt:lpstr>MITÄ MAKSAA? III VAIHE</vt:lpstr>
      <vt:lpstr>MITÄ MAKSAA? III VAIHE</vt:lpstr>
      <vt:lpstr>MITÄ MAKSAA? YHTEENVETO KUSTANNUKSISTA</vt:lpstr>
      <vt:lpstr>MITÄ HYÖTYÄ?</vt:lpstr>
      <vt:lpstr>MISTÄ VARAT?</vt:lpstr>
      <vt:lpstr>TESTAMENTIN SANOMA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Markku Teppo</dc:creator>
  <cp:lastModifiedBy>Your User Name</cp:lastModifiedBy>
  <cp:revision>199</cp:revision>
  <cp:lastPrinted>2013-03-21T18:23:34Z</cp:lastPrinted>
  <dcterms:created xsi:type="dcterms:W3CDTF">2013-01-05T15:06:53Z</dcterms:created>
  <dcterms:modified xsi:type="dcterms:W3CDTF">2013-04-26T10:34:46Z</dcterms:modified>
</cp:coreProperties>
</file>